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63" r:id="rId13"/>
    <p:sldId id="264" r:id="rId14"/>
    <p:sldId id="265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4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6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0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2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7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3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4F3-E057-4831-A4BD-CA15618B726E}" type="datetimeFigureOut">
              <a:rPr lang="ko-KR" altLang="en-US" smtClean="0"/>
              <a:t>2018-12-15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5031F-B631-4E20-ABC7-D141236EB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9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49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4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4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8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0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50" y="571500"/>
            <a:ext cx="4102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화면 슬라이드 쇼(4:3)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안태후알베르토</dc:creator>
  <cp:lastModifiedBy>안태후알베르토</cp:lastModifiedBy>
  <cp:revision>4</cp:revision>
  <dcterms:created xsi:type="dcterms:W3CDTF">2018-12-15T02:33:25Z</dcterms:created>
  <dcterms:modified xsi:type="dcterms:W3CDTF">2018-12-15T02:59:11Z</dcterms:modified>
</cp:coreProperties>
</file>