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4546BDF6-8B47-43CB-B457-94451802A856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4D3504-CD39-4FB8-BE90-C5B6001BAC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Insfoe-Internation School Of Engineering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eb17ec8ca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eb17ec8ca1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geb17ec8ca1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eb17ec8ca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eb17ec8ca1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geb17ec8ca1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eb17ec8ca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eb17ec8ca1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geb17ec8ca1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eb17ec8c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eb17ec8ca1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geb17ec8ca1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eb17ec8c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eb17ec8ca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geb17ec8ca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ge8e632b3cf_0_4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5" name="Google Shape;15;ge8e632b3cf_0_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ge8e632b3cf_0_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ge8e632b3cf_0_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ge8e632b3cf_0_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ge8e632b3cf_0_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ge8e632b3cf_0_4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ge8e632b3cf_0_4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ge8e632b3cf_0_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e8e632b3cf_0_64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75" name="Google Shape;75;ge8e632b3cf_0_6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e8e632b3cf_0_6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ge8e632b3cf_0_6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ge8e632b3cf_0_6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ge8e632b3cf_0_6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ge8e632b3cf_0_64"/>
          <p:cNvSpPr txBox="1">
            <a:spLocks noGrp="1"/>
          </p:cNvSpPr>
          <p:nvPr>
            <p:ph type="title" hasCustomPrompt="1"/>
          </p:nvPr>
        </p:nvSpPr>
        <p:spPr>
          <a:xfrm>
            <a:off x="415600" y="1674733"/>
            <a:ext cx="11360700" cy="2707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ge8e632b3cf_0_64"/>
          <p:cNvSpPr txBox="1">
            <a:spLocks noGrp="1"/>
          </p:cNvSpPr>
          <p:nvPr>
            <p:ph type="body" idx="1"/>
          </p:nvPr>
        </p:nvSpPr>
        <p:spPr>
          <a:xfrm>
            <a:off x="415600" y="4492300"/>
            <a:ext cx="11360700" cy="170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ge8e632b3cf_0_6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8e632b3cf_0_7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8e632b3cf_0_7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e8e632b3cf_0_7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530"/>
              <a:buChar char="○"/>
              <a:defRPr/>
            </a:lvl2pPr>
            <a:lvl3pPr marL="137160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■"/>
              <a:defRPr/>
            </a:lvl3pPr>
            <a:lvl4pPr marL="182880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●"/>
              <a:defRPr/>
            </a:lvl4pPr>
            <a:lvl5pPr marL="228600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○"/>
              <a:defRPr/>
            </a:lvl5pPr>
            <a:lvl6pPr marL="274320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■"/>
              <a:defRPr/>
            </a:lvl6pPr>
            <a:lvl7pPr marL="320040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●"/>
              <a:defRPr/>
            </a:lvl7pPr>
            <a:lvl8pPr marL="365760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○"/>
              <a:defRPr/>
            </a:lvl8pPr>
            <a:lvl9pPr marL="411480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ge8e632b3cf_0_7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e8e632b3cf_0_7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e8e632b3cf_0_7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8e632b3cf_0_8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ge8e632b3cf_0_82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9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  <a:defRPr sz="2400" b="0">
                <a:solidFill>
                  <a:srgbClr val="F5F4F0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94" name="Google Shape;94;ge8e632b3cf_0_82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400" cy="3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ge8e632b3cf_0_82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1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  <a:defRPr sz="2400" b="0">
                <a:solidFill>
                  <a:srgbClr val="F5F4F0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96" name="Google Shape;96;ge8e632b3cf_0_82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900" cy="3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ge8e632b3cf_0_82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2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  <a:defRPr sz="2400" b="0">
                <a:solidFill>
                  <a:srgbClr val="F5F4F0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98" name="Google Shape;98;ge8e632b3cf_0_82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200" cy="3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99" name="Google Shape;99;ge8e632b3cf_0_8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e8e632b3cf_0_8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e8e632b3cf_0_8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ge8e632b3cf_0_14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25" name="Google Shape;25;ge8e632b3cf_0_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ge8e632b3cf_0_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e8e632b3cf_0_1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e8e632b3cf_0_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e8e632b3cf_0_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ge8e632b3cf_0_14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900" cy="111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ge8e632b3cf_0_1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ge8e632b3cf_0_23"/>
          <p:cNvGrpSpPr/>
          <p:nvPr/>
        </p:nvGrpSpPr>
        <p:grpSpPr>
          <a:xfrm>
            <a:off x="0" y="5204762"/>
            <a:ext cx="12191695" cy="1653192"/>
            <a:chOff x="0" y="3903669"/>
            <a:chExt cx="9144000" cy="1239925"/>
          </a:xfrm>
        </p:grpSpPr>
        <p:sp>
          <p:nvSpPr>
            <p:cNvPr id="34" name="Google Shape;34;ge8e632b3cf_0_2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e8e632b3cf_0_2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ge8e632b3cf_0_2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ge8e632b3cf_0_2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ge8e632b3cf_0_2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ge8e632b3cf_0_23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e8e632b3cf_0_23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ge8e632b3cf_0_2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e8e632b3cf_0_33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e8e632b3cf_0_33"/>
          <p:cNvSpPr txBox="1">
            <a:spLocks noGrp="1"/>
          </p:cNvSpPr>
          <p:nvPr>
            <p:ph type="body" idx="1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ge8e632b3cf_0_33"/>
          <p:cNvSpPr txBox="1">
            <a:spLocks noGrp="1"/>
          </p:cNvSpPr>
          <p:nvPr>
            <p:ph type="body" idx="2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ge8e632b3cf_0_3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8e632b3cf_0_38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e8e632b3cf_0_3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8e632b3cf_0_4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2" name="Google Shape;52;ge8e632b3cf_0_41"/>
          <p:cNvSpPr txBox="1">
            <a:spLocks noGrp="1"/>
          </p:cNvSpPr>
          <p:nvPr>
            <p:ph type="body" idx="1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ge8e632b3cf_0_4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ge8e632b3cf_0_45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56" name="Google Shape;56;ge8e632b3cf_0_4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ge8e632b3cf_0_4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ge8e632b3cf_0_4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ge8e632b3cf_0_4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ge8e632b3cf_0_4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ge8e632b3cf_0_45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ge8e632b3cf_0_4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8e632b3cf_0_54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65;ge8e632b3cf_0_54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ge8e632b3cf_0_54"/>
          <p:cNvSpPr txBox="1">
            <a:spLocks noGrp="1"/>
          </p:cNvSpPr>
          <p:nvPr>
            <p:ph type="title"/>
          </p:nvPr>
        </p:nvSpPr>
        <p:spPr>
          <a:xfrm>
            <a:off x="354000" y="1534800"/>
            <a:ext cx="5393700" cy="2085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67" name="Google Shape;67;ge8e632b3cf_0_54"/>
          <p:cNvSpPr txBox="1">
            <a:spLocks noGrp="1"/>
          </p:cNvSpPr>
          <p:nvPr>
            <p:ph type="subTitle" idx="1"/>
          </p:nvPr>
        </p:nvSpPr>
        <p:spPr>
          <a:xfrm>
            <a:off x="354000" y="3692002"/>
            <a:ext cx="5393700" cy="169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8" name="Google Shape;68;ge8e632b3cf_0_54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ge8e632b3cf_0_5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8e632b3cf_0_61"/>
          <p:cNvSpPr txBox="1">
            <a:spLocks noGrp="1"/>
          </p:cNvSpPr>
          <p:nvPr>
            <p:ph type="body" idx="1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ge8e632b3cf_0_6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8e632b3cf_0_0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Google Shape;11;ge8e632b3cf_0_0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ge8e632b3cf_0_0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0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8.jp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1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1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1.xml" /><Relationship Id="rId4" Type="http://schemas.openxmlformats.org/officeDocument/2006/relationships/image" Target="../media/image5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Rockwell"/>
              <a:buNone/>
            </a:pPr>
            <a:br>
              <a:rPr lang="en-IN" sz="4400" b="1"/>
            </a:br>
            <a:r>
              <a:rPr lang="en-IN" sz="4400" b="1"/>
              <a:t>CUSTOMER LIFE TIME VALUE (CLV) PREDICTIONS</a:t>
            </a:r>
            <a:br>
              <a:rPr lang="en-IN" sz="4400" b="1"/>
            </a:br>
            <a:endParaRPr sz="4400" b="1"/>
          </a:p>
        </p:txBody>
      </p:sp>
      <p:sp>
        <p:nvSpPr>
          <p:cNvPr id="108" name="Google Shape;108;p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1870"/>
              <a:buNone/>
            </a:pPr>
            <a:r>
              <a:rPr lang="en-IN" b="1"/>
              <a:t>Auto Insurance Company</a:t>
            </a:r>
            <a:endParaRPr/>
          </a:p>
        </p:txBody>
      </p:sp>
      <p:sp>
        <p:nvSpPr>
          <p:cNvPr id="110" name="Google Shape;110;p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1</a:t>
            </a:fld>
            <a:endParaRPr sz="1300" b="1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7"/>
          <p:cNvSpPr txBox="1">
            <a:spLocks noGrp="1"/>
          </p:cNvSpPr>
          <p:nvPr>
            <p:ph type="title"/>
          </p:nvPr>
        </p:nvSpPr>
        <p:spPr>
          <a:xfrm>
            <a:off x="0" y="364625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35000"/>
              <a:buFont typeface="Rockwell"/>
              <a:buNone/>
            </a:pPr>
            <a:r>
              <a:rPr lang="en-IN"/>
              <a:t>DATA PRE-PROCESSING AND FEATURE ENGINEERING</a:t>
            </a:r>
            <a:endParaRPr/>
          </a:p>
        </p:txBody>
      </p:sp>
      <p:grpSp>
        <p:nvGrpSpPr>
          <p:cNvPr id="1037" name="Google Shape;1037;p7"/>
          <p:cNvGrpSpPr/>
          <p:nvPr/>
        </p:nvGrpSpPr>
        <p:grpSpPr>
          <a:xfrm>
            <a:off x="595594" y="1644457"/>
            <a:ext cx="3705559" cy="787789"/>
            <a:chOff x="1811" y="0"/>
            <a:chExt cx="3705559" cy="787789"/>
          </a:xfrm>
        </p:grpSpPr>
        <p:sp>
          <p:nvSpPr>
            <p:cNvPr id="1038" name="Google Shape;1038;p7"/>
            <p:cNvSpPr/>
            <p:nvPr/>
          </p:nvSpPr>
          <p:spPr>
            <a:xfrm>
              <a:off x="1811" y="0"/>
              <a:ext cx="3705559" cy="787789"/>
            </a:xfrm>
            <a:prstGeom prst="chevron">
              <a:avLst>
                <a:gd name="adj" fmla="val 50000"/>
              </a:avLst>
            </a:prstGeom>
            <a:solidFill>
              <a:srgbClr val="88888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7"/>
            <p:cNvSpPr txBox="1"/>
            <p:nvPr/>
          </p:nvSpPr>
          <p:spPr>
            <a:xfrm>
              <a:off x="395706" y="0"/>
              <a:ext cx="2917770" cy="787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000" tIns="34650" rIns="34650" bIns="34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Rockwell"/>
                <a:buNone/>
              </a:pPr>
              <a:r>
                <a:rPr lang="en-IN" sz="26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Data Pre-Processing</a:t>
              </a:r>
              <a:endParaRPr/>
            </a:p>
          </p:txBody>
        </p:sp>
      </p:grpSp>
      <p:sp>
        <p:nvSpPr>
          <p:cNvPr id="1040" name="Google Shape;1040;p7"/>
          <p:cNvSpPr txBox="1"/>
          <p:nvPr/>
        </p:nvSpPr>
        <p:spPr>
          <a:xfrm>
            <a:off x="1088130" y="2868016"/>
            <a:ext cx="28980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Dataset was given with 9134 data points and 24 variables.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There is no missing value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Drop columns those add no significance.</a:t>
            </a:r>
            <a:endParaRPr/>
          </a:p>
        </p:txBody>
      </p:sp>
      <p:sp>
        <p:nvSpPr>
          <p:cNvPr id="1041" name="Google Shape;1041;p7"/>
          <p:cNvSpPr txBox="1"/>
          <p:nvPr/>
        </p:nvSpPr>
        <p:spPr>
          <a:xfrm>
            <a:off x="4724358" y="2868015"/>
            <a:ext cx="30402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new Features are been extracted based on the existing variables.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New Features are: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Present Value of Customer,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Clubbing the Various Levels into one level.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Applied one hot encoding for categorical columns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42" name="Google Shape;1042;p7"/>
          <p:cNvSpPr txBox="1"/>
          <p:nvPr/>
        </p:nvSpPr>
        <p:spPr>
          <a:xfrm>
            <a:off x="8759269" y="2868015"/>
            <a:ext cx="28980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See the correlation features.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Using the  </a:t>
            </a:r>
            <a:r>
              <a:rPr lang="en-IN" sz="1800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VIF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and statistical analysis some of the variables are been removed.</a:t>
            </a:r>
            <a:endParaRPr/>
          </a:p>
        </p:txBody>
      </p:sp>
      <p:grpSp>
        <p:nvGrpSpPr>
          <p:cNvPr id="1043" name="Google Shape;1043;p7"/>
          <p:cNvGrpSpPr/>
          <p:nvPr/>
        </p:nvGrpSpPr>
        <p:grpSpPr>
          <a:xfrm>
            <a:off x="4304715" y="1644444"/>
            <a:ext cx="3705600" cy="787800"/>
            <a:chOff x="0" y="476825"/>
            <a:chExt cx="3705600" cy="787800"/>
          </a:xfrm>
        </p:grpSpPr>
        <p:sp>
          <p:nvSpPr>
            <p:cNvPr id="1044" name="Google Shape;1044;p7"/>
            <p:cNvSpPr/>
            <p:nvPr/>
          </p:nvSpPr>
          <p:spPr>
            <a:xfrm>
              <a:off x="0" y="476825"/>
              <a:ext cx="3705600" cy="787800"/>
            </a:xfrm>
            <a:prstGeom prst="chevron">
              <a:avLst>
                <a:gd name="adj" fmla="val 50000"/>
              </a:avLst>
            </a:prstGeom>
            <a:solidFill>
              <a:srgbClr val="88888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7"/>
            <p:cNvSpPr txBox="1"/>
            <p:nvPr/>
          </p:nvSpPr>
          <p:spPr>
            <a:xfrm>
              <a:off x="394782" y="476825"/>
              <a:ext cx="2917800" cy="7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000" tIns="34650" rIns="34650" bIns="34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Rockwell"/>
                <a:buNone/>
              </a:pPr>
              <a:r>
                <a:rPr lang="en-IN" sz="26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Feature Engineering</a:t>
              </a:r>
              <a:endParaRPr/>
            </a:p>
          </p:txBody>
        </p:sp>
      </p:grpSp>
      <p:grpSp>
        <p:nvGrpSpPr>
          <p:cNvPr id="1046" name="Google Shape;1046;p7"/>
          <p:cNvGrpSpPr/>
          <p:nvPr/>
        </p:nvGrpSpPr>
        <p:grpSpPr>
          <a:xfrm>
            <a:off x="8013897" y="1644444"/>
            <a:ext cx="3705600" cy="829888"/>
            <a:chOff x="0" y="476825"/>
            <a:chExt cx="3705600" cy="829888"/>
          </a:xfrm>
        </p:grpSpPr>
        <p:sp>
          <p:nvSpPr>
            <p:cNvPr id="1047" name="Google Shape;1047;p7"/>
            <p:cNvSpPr/>
            <p:nvPr/>
          </p:nvSpPr>
          <p:spPr>
            <a:xfrm>
              <a:off x="0" y="476825"/>
              <a:ext cx="3705600" cy="787800"/>
            </a:xfrm>
            <a:prstGeom prst="chevron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7"/>
            <p:cNvSpPr txBox="1"/>
            <p:nvPr/>
          </p:nvSpPr>
          <p:spPr>
            <a:xfrm>
              <a:off x="393895" y="518913"/>
              <a:ext cx="2917800" cy="7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000" tIns="34650" rIns="34650" bIns="34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Rockwell"/>
                <a:buNone/>
              </a:pPr>
              <a:r>
                <a:rPr lang="en-IN" sz="26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Variables Extraction</a:t>
              </a:r>
              <a:endParaRPr/>
            </a:p>
          </p:txBody>
        </p:sp>
      </p:grpSp>
      <p:sp>
        <p:nvSpPr>
          <p:cNvPr id="1050" name="Google Shape;1050;p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</p:txBody>
      </p:sp>
      <p:sp>
        <p:nvSpPr>
          <p:cNvPr id="1051" name="Google Shape;1051;p7"/>
          <p:cNvSpPr txBox="1">
            <a:spLocks noGrp="1"/>
          </p:cNvSpPr>
          <p:nvPr>
            <p:ph type="sldNum" idx="12"/>
          </p:nvPr>
        </p:nvSpPr>
        <p:spPr>
          <a:xfrm rot="21192703"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3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300" b="1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9"/>
          <p:cNvSpPr txBox="1">
            <a:spLocks noGrp="1"/>
          </p:cNvSpPr>
          <p:nvPr>
            <p:ph type="title"/>
          </p:nvPr>
        </p:nvSpPr>
        <p:spPr>
          <a:xfrm>
            <a:off x="410151" y="215325"/>
            <a:ext cx="11371800" cy="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DEMO GRAPHS OF THE FINAL DATA FRAME</a:t>
            </a:r>
            <a:endParaRPr/>
          </a:p>
        </p:txBody>
      </p:sp>
      <p:sp>
        <p:nvSpPr>
          <p:cNvPr id="1057" name="Google Shape;1057;p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9"/>
          <p:cNvSpPr txBox="1">
            <a:spLocks noGrp="1"/>
          </p:cNvSpPr>
          <p:nvPr>
            <p:ph type="sldNum" idx="12"/>
          </p:nvPr>
        </p:nvSpPr>
        <p:spPr>
          <a:xfrm>
            <a:off x="11270967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1300" b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11</a:t>
            </a:fld>
            <a:endParaRPr sz="1300" b="1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60" name="Google Shape;1060;p9"/>
          <p:cNvGraphicFramePr/>
          <p:nvPr/>
        </p:nvGraphicFramePr>
        <p:xfrm>
          <a:off x="220142" y="3335097"/>
          <a:ext cx="5505375" cy="2750900"/>
        </p:xfrm>
        <a:graphic>
          <a:graphicData uri="http://schemas.openxmlformats.org/drawingml/2006/table">
            <a:tbl>
              <a:tblPr firstRow="1" bandRow="1">
                <a:noFill/>
                <a:tableStyleId>{4546BDF6-8B47-43CB-B457-94451802A856}</a:tableStyleId>
              </a:tblPr>
              <a:tblGrid>
                <a:gridCol w="183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6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Customer Centric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Business Centric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Customer Demo</a:t>
                      </a:r>
                      <a:r>
                        <a:rPr lang="en-IN" sz="1800" b="1"/>
                        <a:t>+</a:t>
                      </a:r>
                      <a:endParaRPr sz="1800" b="1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graphs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Income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Sales Channel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Education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Employment status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Monthly Premium Value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Marital Status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No. of Policies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Policy &amp; Offers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Location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Vehicle Class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Coverage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Gender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61" name="Google Shape;1061;p9"/>
          <p:cNvSpPr/>
          <p:nvPr/>
        </p:nvSpPr>
        <p:spPr>
          <a:xfrm>
            <a:off x="220138" y="1538111"/>
            <a:ext cx="3846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Initial Data Frame with 9134 data points and 24 feature variables</a:t>
            </a:r>
            <a:endParaRPr/>
          </a:p>
        </p:txBody>
      </p:sp>
      <p:sp>
        <p:nvSpPr>
          <p:cNvPr id="1062" name="Google Shape;1062;p9"/>
          <p:cNvSpPr/>
          <p:nvPr/>
        </p:nvSpPr>
        <p:spPr>
          <a:xfrm>
            <a:off x="6988661" y="1645250"/>
            <a:ext cx="5225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3" name="Google Shape;10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7014" y="1340254"/>
            <a:ext cx="1897972" cy="10403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9"/>
          <p:cNvSpPr txBox="1"/>
          <p:nvPr/>
        </p:nvSpPr>
        <p:spPr>
          <a:xfrm rot="-1419465">
            <a:off x="5744882" y="2120268"/>
            <a:ext cx="1794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Transformation</a:t>
            </a:r>
            <a:endParaRPr/>
          </a:p>
        </p:txBody>
      </p:sp>
      <p:pic>
        <p:nvPicPr>
          <p:cNvPr id="1065" name="Google Shape;106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90397" y="1433420"/>
            <a:ext cx="1069868" cy="1069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6" name="Google Shape;1066;p9"/>
          <p:cNvCxnSpPr/>
          <p:nvPr/>
        </p:nvCxnSpPr>
        <p:spPr>
          <a:xfrm>
            <a:off x="0" y="2759767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1067" name="Google Shape;1067;p9"/>
          <p:cNvCxnSpPr/>
          <p:nvPr/>
        </p:nvCxnSpPr>
        <p:spPr>
          <a:xfrm>
            <a:off x="0" y="117693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1068" name="Google Shape;1068;p9"/>
          <p:cNvCxnSpPr/>
          <p:nvPr/>
        </p:nvCxnSpPr>
        <p:spPr>
          <a:xfrm>
            <a:off x="6203852" y="2759766"/>
            <a:ext cx="0" cy="409823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9" name="Google Shape;1069;p9"/>
          <p:cNvSpPr txBox="1"/>
          <p:nvPr/>
        </p:nvSpPr>
        <p:spPr>
          <a:xfrm>
            <a:off x="6642147" y="3279097"/>
            <a:ext cx="52689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Dataset Summary: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Total Observations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: 9134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Total variables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: 24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Split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		: 70-30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Target Variable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: Customer Life Time Value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Scaling	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	: Based on the model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Evaluation Metric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: R2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eb17ec8ca1_0_36"/>
          <p:cNvSpPr txBox="1">
            <a:spLocks noGrp="1"/>
          </p:cNvSpPr>
          <p:nvPr>
            <p:ph type="sldNum" idx="12"/>
          </p:nvPr>
        </p:nvSpPr>
        <p:spPr>
          <a:xfrm>
            <a:off x="11280575" y="625704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12</a:t>
            </a:fld>
            <a:endParaRPr sz="1300" b="1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6" name="Google Shape;1076;geb17ec8ca1_0_36"/>
          <p:cNvSpPr txBox="1"/>
          <p:nvPr/>
        </p:nvSpPr>
        <p:spPr>
          <a:xfrm>
            <a:off x="2776850" y="0"/>
            <a:ext cx="67179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Statistical Analysis</a:t>
            </a:r>
            <a:endParaRPr sz="4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77" name="Google Shape;1077;geb17ec8ca1_0_36"/>
          <p:cNvSpPr txBox="1"/>
          <p:nvPr/>
        </p:nvSpPr>
        <p:spPr>
          <a:xfrm>
            <a:off x="154275" y="1051850"/>
            <a:ext cx="10195800" cy="3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Proceed with non parametric tests since the dependent variable is not normally distributed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50" b="1">
                <a:solidFill>
                  <a:schemeClr val="dk1"/>
                </a:solidFill>
              </a:rPr>
              <a:t>Shapiro–Wilk test</a:t>
            </a:r>
            <a:endParaRPr sz="165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</a:rPr>
              <a:t>Mann-Whitney U test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</a:rPr>
              <a:t>Kruskal-Wallis H-test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Assumption </a:t>
            </a:r>
            <a:endParaRPr sz="3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Auto correlation =  Durbin- Watson Test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Normality of Residuals = Jarque Bera test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Linearity of residuals = rainbow test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Homoscedasticity Test = Goldfeld Test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Multi colinearity = VIF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0"/>
          <p:cNvSpPr txBox="1">
            <a:spLocks noGrp="1"/>
          </p:cNvSpPr>
          <p:nvPr>
            <p:ph type="title"/>
          </p:nvPr>
        </p:nvSpPr>
        <p:spPr>
          <a:xfrm>
            <a:off x="94789" y="76863"/>
            <a:ext cx="1209721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 sz="5400"/>
              <a:t>MODEL BUILDING</a:t>
            </a:r>
            <a:endParaRPr/>
          </a:p>
        </p:txBody>
      </p:sp>
      <p:sp>
        <p:nvSpPr>
          <p:cNvPr id="1085" name="Google Shape;1085;p1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</p:txBody>
      </p:sp>
      <p:sp>
        <p:nvSpPr>
          <p:cNvPr id="1086" name="Google Shape;1086;p10"/>
          <p:cNvSpPr txBox="1">
            <a:spLocks noGrp="1"/>
          </p:cNvSpPr>
          <p:nvPr>
            <p:ph type="sldNum" idx="12"/>
          </p:nvPr>
        </p:nvSpPr>
        <p:spPr>
          <a:xfrm>
            <a:off x="11237976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b="1">
                <a:solidFill>
                  <a:schemeClr val="bg2"/>
                </a:solidFill>
              </a:rPr>
              <a:t>13</a:t>
            </a:fld>
            <a:endParaRPr b="1">
              <a:solidFill>
                <a:schemeClr val="bg2"/>
              </a:solidFill>
            </a:endParaRPr>
          </a:p>
        </p:txBody>
      </p:sp>
      <p:pic>
        <p:nvPicPr>
          <p:cNvPr id="1087" name="Google Shape;1087;p10"/>
          <p:cNvPicPr preferRelativeResize="0"/>
          <p:nvPr/>
        </p:nvPicPr>
        <p:blipFill rotWithShape="1">
          <a:blip r:embed="rId3">
            <a:alphaModFix/>
          </a:blip>
          <a:srcRect t="12488"/>
          <a:stretch/>
        </p:blipFill>
        <p:spPr>
          <a:xfrm>
            <a:off x="788610" y="743084"/>
            <a:ext cx="10709568" cy="5439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b17ec8ca1_0_59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14</a:t>
            </a:fld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95" name="Google Shape;1095;geb17ec8ca1_0_59"/>
          <p:cNvGraphicFramePr/>
          <p:nvPr>
            <p:extLst>
              <p:ext uri="{D42A27DB-BD31-4B8C-83A1-F6EECF244321}">
                <p14:modId xmlns:p14="http://schemas.microsoft.com/office/powerpoint/2010/main" val="2886932222"/>
              </p:ext>
            </p:extLst>
          </p:nvPr>
        </p:nvGraphicFramePr>
        <p:xfrm>
          <a:off x="952500" y="1201400"/>
          <a:ext cx="10287000" cy="3626950"/>
        </p:xfrm>
        <a:graphic>
          <a:graphicData uri="http://schemas.openxmlformats.org/drawingml/2006/table">
            <a:tbl>
              <a:tblPr>
                <a:noFill/>
                <a:tableStyleId>{454D3504-CD39-4FB8-BE90-C5B6001BAC79}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/>
                        <a:t>Models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R^2</a:t>
                      </a:r>
                      <a:endParaRPr sz="16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</a:rPr>
                        <a:t>Linear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0.25484160</a:t>
                      </a:r>
                      <a:r>
                        <a:rPr lang="en-US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26499797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Ridge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</a:t>
                      </a:r>
                      <a:r>
                        <a:rPr lang="en-US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5391135415166965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Decision Tree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1" dirty="0">
                          <a:solidFill>
                            <a:schemeClr val="dk1"/>
                          </a:solidFill>
                        </a:rPr>
                        <a:t>0.8444967945595979</a:t>
                      </a:r>
                      <a:endParaRPr b="1" i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Random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</a:rPr>
                        <a:t>0.9139531744119158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Hyperparameter Random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Courier New"/>
                          <a:cs typeface="Courier New"/>
                          <a:sym typeface="Courier New"/>
                        </a:rPr>
                        <a:t>0.9127923591764516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4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err="1"/>
                        <a:t>Hyperparameter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Adaboost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b="1" dirty="0">
                          <a:solidFill>
                            <a:schemeClr val="dk1"/>
                          </a:solidFill>
                          <a:latin typeface="Courier New"/>
                          <a:cs typeface="Courier New"/>
                          <a:sym typeface="Courier New"/>
                        </a:rPr>
                        <a:t>0.8986209122885065</a:t>
                      </a:r>
                      <a:endParaRPr sz="19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eb17ec8ca1_0_7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15</a:t>
            </a:fld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3" name="Google Shape;1103;geb17ec8ca1_0_73"/>
          <p:cNvPicPr preferRelativeResize="0"/>
          <p:nvPr/>
        </p:nvPicPr>
        <p:blipFill rotWithShape="1">
          <a:blip r:embed="rId3">
            <a:alphaModFix/>
          </a:blip>
          <a:srcRect l="5373" t="30578" r="69502" b="23361"/>
          <a:stretch/>
        </p:blipFill>
        <p:spPr>
          <a:xfrm>
            <a:off x="743300" y="967700"/>
            <a:ext cx="9662899" cy="56701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geb17ec8ca1_0_73"/>
          <p:cNvSpPr txBox="1"/>
          <p:nvPr/>
        </p:nvSpPr>
        <p:spPr>
          <a:xfrm>
            <a:off x="869525" y="140250"/>
            <a:ext cx="66195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900" b="1">
                <a:latin typeface="Rockwell"/>
                <a:ea typeface="Rockwell"/>
                <a:cs typeface="Rockwell"/>
                <a:sym typeface="Rockwell"/>
              </a:rPr>
              <a:t>Features Importance</a:t>
            </a:r>
            <a:endParaRPr sz="2900" b="1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9"/>
          <p:cNvSpPr txBox="1">
            <a:spLocks noGrp="1"/>
          </p:cNvSpPr>
          <p:nvPr>
            <p:ph type="title"/>
          </p:nvPr>
        </p:nvSpPr>
        <p:spPr>
          <a:xfrm>
            <a:off x="1069848" y="220091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CONCLUSION AND RECOMMENDATIONS</a:t>
            </a:r>
            <a:endParaRPr/>
          </a:p>
        </p:txBody>
      </p:sp>
      <p:sp>
        <p:nvSpPr>
          <p:cNvPr id="1111" name="Google Shape;1111;p19"/>
          <p:cNvSpPr txBox="1">
            <a:spLocks noGrp="1"/>
          </p:cNvSpPr>
          <p:nvPr>
            <p:ph type="body" idx="1"/>
          </p:nvPr>
        </p:nvSpPr>
        <p:spPr>
          <a:xfrm>
            <a:off x="1069848" y="1829435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/>
              <a:t>As the Customer who is using Four Door Car and Two Door car more inclined to coverages and even the Loss incurred by them is more.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IN"/>
              <a:t>Focus on male customers and promote offer 3 and offer 4.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IN"/>
              <a:t>Even Group 3 Can be Bought in to Group 4 by giving offers to them and even new attracting policies.</a:t>
            </a:r>
            <a:endParaRPr/>
          </a:p>
          <a:p>
            <a:pPr marL="182880" lvl="0" indent="-172084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●"/>
            </a:pPr>
            <a:r>
              <a:rPr lang="en-IN"/>
              <a:t>Apply better sales strategy for Doctor’s and master’s students as they are busy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1600"/>
              </a:spcAft>
              <a:buSzPts val="1700"/>
              <a:buChar char="●"/>
            </a:pPr>
            <a:r>
              <a:rPr lang="en-IN"/>
              <a:t>Concluding that Random Forest Model is stable in order to predict the CLTV.</a:t>
            </a:r>
            <a:endParaRPr/>
          </a:p>
        </p:txBody>
      </p:sp>
      <p:sp>
        <p:nvSpPr>
          <p:cNvPr id="1112" name="Google Shape;1112;p1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</p:txBody>
      </p:sp>
      <p:sp>
        <p:nvSpPr>
          <p:cNvPr id="1114" name="Google Shape;1114;p1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1300" b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16</a:t>
            </a:fld>
            <a:endParaRPr sz="1300" b="1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21"/>
          <p:cNvSpPr txBox="1">
            <a:spLocks noGrp="1"/>
          </p:cNvSpPr>
          <p:nvPr>
            <p:ph type="title"/>
          </p:nvPr>
        </p:nvSpPr>
        <p:spPr>
          <a:xfrm>
            <a:off x="913774" y="2762249"/>
            <a:ext cx="10364451" cy="233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Font typeface="Rockwell"/>
              <a:buNone/>
            </a:pPr>
            <a:r>
              <a:rPr lang="en-IN" sz="6000"/>
              <a:t>THANK YOU</a:t>
            </a:r>
            <a:br>
              <a:rPr lang="en-IN" sz="6000"/>
            </a:br>
            <a:endParaRPr sz="6000"/>
          </a:p>
        </p:txBody>
      </p:sp>
      <p:sp>
        <p:nvSpPr>
          <p:cNvPr id="1122" name="Google Shape;1122;p2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</p:txBody>
      </p:sp>
      <p:sp>
        <p:nvSpPr>
          <p:cNvPr id="1123" name="Google Shape;1123;p2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17</a:t>
            </a:fld>
            <a:endParaRPr sz="1300" b="1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V</a:t>
            </a:r>
            <a:endParaRPr/>
          </a:p>
        </p:txBody>
      </p:sp>
      <p:sp>
        <p:nvSpPr>
          <p:cNvPr id="859" name="Google Shape;859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sp>
        <p:nvSpPr>
          <p:cNvPr id="858" name="Google Shape;858;p2"/>
          <p:cNvSpPr txBox="1">
            <a:spLocks noGrp="1"/>
          </p:cNvSpPr>
          <p:nvPr>
            <p:ph type="dt" idx="4294967295"/>
          </p:nvPr>
        </p:nvSpPr>
        <p:spPr>
          <a:xfrm>
            <a:off x="11552238" y="6272213"/>
            <a:ext cx="639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609441" y="228600"/>
            <a:ext cx="10969943" cy="944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lang="en-IN" sz="4200" b="0" i="0" u="none" strike="noStrike" cap="none">
                <a:latin typeface="Rockwell"/>
                <a:ea typeface="Rockwell"/>
                <a:cs typeface="Rockwell"/>
                <a:sym typeface="Rockwell"/>
              </a:rPr>
              <a:t>Slide 1</a:t>
            </a:r>
            <a:endParaRPr sz="4200" b="0" i="0" u="none" strike="noStrike" cap="none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9" name="Google Shape;119;p2" descr="Blue Background."/>
          <p:cNvSpPr/>
          <p:nvPr/>
        </p:nvSpPr>
        <p:spPr>
          <a:xfrm>
            <a:off x="-1" y="0"/>
            <a:ext cx="12188826" cy="68580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37A8F8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20" name="Google Shape;120;p2" descr="Dotted hang line 1."/>
          <p:cNvCxnSpPr/>
          <p:nvPr/>
        </p:nvCxnSpPr>
        <p:spPr>
          <a:xfrm>
            <a:off x="948266" y="0"/>
            <a:ext cx="0" cy="2989729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oval" w="lg" len="lg"/>
          </a:ln>
        </p:spPr>
      </p:cxnSp>
      <p:cxnSp>
        <p:nvCxnSpPr>
          <p:cNvPr id="121" name="Google Shape;121;p2" descr="Dotted hang tag 2."/>
          <p:cNvCxnSpPr/>
          <p:nvPr/>
        </p:nvCxnSpPr>
        <p:spPr>
          <a:xfrm>
            <a:off x="3046412" y="0"/>
            <a:ext cx="0" cy="32766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oval" w="lg" len="lg"/>
          </a:ln>
        </p:spPr>
      </p:cxnSp>
      <p:cxnSp>
        <p:nvCxnSpPr>
          <p:cNvPr id="122" name="Google Shape;122;p2" descr="Dotted hang line 3."/>
          <p:cNvCxnSpPr/>
          <p:nvPr/>
        </p:nvCxnSpPr>
        <p:spPr>
          <a:xfrm>
            <a:off x="5103812" y="0"/>
            <a:ext cx="0" cy="25908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oval" w="lg" len="lg"/>
          </a:ln>
        </p:spPr>
      </p:cxnSp>
      <p:cxnSp>
        <p:nvCxnSpPr>
          <p:cNvPr id="123" name="Google Shape;123;p2" descr="Dotted hang line 4."/>
          <p:cNvCxnSpPr/>
          <p:nvPr/>
        </p:nvCxnSpPr>
        <p:spPr>
          <a:xfrm>
            <a:off x="6932612" y="0"/>
            <a:ext cx="0" cy="2989729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oval" w="lg" len="lg"/>
          </a:ln>
        </p:spPr>
      </p:cxnSp>
      <p:cxnSp>
        <p:nvCxnSpPr>
          <p:cNvPr id="124" name="Google Shape;124;p2" descr="Dotted hang line 5."/>
          <p:cNvCxnSpPr/>
          <p:nvPr/>
        </p:nvCxnSpPr>
        <p:spPr>
          <a:xfrm>
            <a:off x="8837612" y="0"/>
            <a:ext cx="0" cy="2684929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oval" w="lg" len="lg"/>
          </a:ln>
        </p:spPr>
      </p:cxnSp>
      <p:cxnSp>
        <p:nvCxnSpPr>
          <p:cNvPr id="125" name="Google Shape;125;p2" descr="Dotted hang line 6."/>
          <p:cNvCxnSpPr/>
          <p:nvPr/>
        </p:nvCxnSpPr>
        <p:spPr>
          <a:xfrm>
            <a:off x="10437812" y="0"/>
            <a:ext cx="0" cy="35052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oval" w="lg" len="lg"/>
          </a:ln>
        </p:spPr>
      </p:cxnSp>
      <p:grpSp>
        <p:nvGrpSpPr>
          <p:cNvPr id="126" name="Google Shape;126;p2" descr="Top clouds group."/>
          <p:cNvGrpSpPr/>
          <p:nvPr/>
        </p:nvGrpSpPr>
        <p:grpSpPr>
          <a:xfrm>
            <a:off x="0" y="-457198"/>
            <a:ext cx="12393108" cy="1823175"/>
            <a:chOff x="0" y="-457198"/>
            <a:chExt cx="12393108" cy="1823175"/>
          </a:xfrm>
        </p:grpSpPr>
        <p:sp>
          <p:nvSpPr>
            <p:cNvPr id="127" name="Google Shape;127;p2"/>
            <p:cNvSpPr/>
            <p:nvPr/>
          </p:nvSpPr>
          <p:spPr>
            <a:xfrm>
              <a:off x="299928" y="-228599"/>
              <a:ext cx="1990944" cy="984976"/>
            </a:xfrm>
            <a:custGeom>
              <a:avLst/>
              <a:gdLst/>
              <a:ahLst/>
              <a:cxnLst/>
              <a:rect l="l" t="t" r="r" b="b"/>
              <a:pathLst>
                <a:path w="5501" h="2722" extrusionOk="0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0" y="152400"/>
              <a:ext cx="1219200" cy="733770"/>
            </a:xfrm>
            <a:custGeom>
              <a:avLst/>
              <a:gdLst/>
              <a:ahLst/>
              <a:cxnLst/>
              <a:rect l="l" t="t" r="r" b="b"/>
              <a:pathLst>
                <a:path w="3704" h="1735" extrusionOk="0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743200" y="533400"/>
              <a:ext cx="888098" cy="762000"/>
            </a:xfrm>
            <a:custGeom>
              <a:avLst/>
              <a:gdLst/>
              <a:ahLst/>
              <a:cxnLst/>
              <a:rect l="l" t="t" r="r" b="b"/>
              <a:pathLst>
                <a:path w="6403" h="5493" extrusionOk="0">
                  <a:moveTo>
                    <a:pt x="6164" y="3207"/>
                  </a:moveTo>
                  <a:lnTo>
                    <a:pt x="6164" y="3207"/>
                  </a:lnTo>
                  <a:lnTo>
                    <a:pt x="6185" y="3174"/>
                  </a:lnTo>
                  <a:lnTo>
                    <a:pt x="6205" y="3141"/>
                  </a:lnTo>
                  <a:lnTo>
                    <a:pt x="6225" y="3106"/>
                  </a:lnTo>
                  <a:lnTo>
                    <a:pt x="6243" y="3072"/>
                  </a:lnTo>
                  <a:lnTo>
                    <a:pt x="6259" y="3035"/>
                  </a:lnTo>
                  <a:lnTo>
                    <a:pt x="6275" y="2999"/>
                  </a:lnTo>
                  <a:lnTo>
                    <a:pt x="6289" y="2962"/>
                  </a:lnTo>
                  <a:lnTo>
                    <a:pt x="6302" y="2925"/>
                  </a:lnTo>
                  <a:lnTo>
                    <a:pt x="6312" y="2886"/>
                  </a:lnTo>
                  <a:lnTo>
                    <a:pt x="6323" y="2847"/>
                  </a:lnTo>
                  <a:lnTo>
                    <a:pt x="6331" y="2807"/>
                  </a:lnTo>
                  <a:lnTo>
                    <a:pt x="6338" y="2767"/>
                  </a:lnTo>
                  <a:lnTo>
                    <a:pt x="6343" y="2727"/>
                  </a:lnTo>
                  <a:lnTo>
                    <a:pt x="6348" y="2686"/>
                  </a:lnTo>
                  <a:lnTo>
                    <a:pt x="6350" y="2644"/>
                  </a:lnTo>
                  <a:lnTo>
                    <a:pt x="6350" y="2602"/>
                  </a:lnTo>
                  <a:lnTo>
                    <a:pt x="6350" y="2602"/>
                  </a:lnTo>
                  <a:lnTo>
                    <a:pt x="6350" y="2570"/>
                  </a:lnTo>
                  <a:lnTo>
                    <a:pt x="6349" y="2538"/>
                  </a:lnTo>
                  <a:lnTo>
                    <a:pt x="6346" y="2507"/>
                  </a:lnTo>
                  <a:lnTo>
                    <a:pt x="6343" y="2476"/>
                  </a:lnTo>
                  <a:lnTo>
                    <a:pt x="6339" y="2445"/>
                  </a:lnTo>
                  <a:lnTo>
                    <a:pt x="6333" y="2414"/>
                  </a:lnTo>
                  <a:lnTo>
                    <a:pt x="6328" y="2384"/>
                  </a:lnTo>
                  <a:lnTo>
                    <a:pt x="6322" y="2354"/>
                  </a:lnTo>
                  <a:lnTo>
                    <a:pt x="6313" y="2324"/>
                  </a:lnTo>
                  <a:lnTo>
                    <a:pt x="6305" y="2295"/>
                  </a:lnTo>
                  <a:lnTo>
                    <a:pt x="6297" y="2265"/>
                  </a:lnTo>
                  <a:lnTo>
                    <a:pt x="6286" y="2237"/>
                  </a:lnTo>
                  <a:lnTo>
                    <a:pt x="6276" y="2209"/>
                  </a:lnTo>
                  <a:lnTo>
                    <a:pt x="6264" y="2180"/>
                  </a:lnTo>
                  <a:lnTo>
                    <a:pt x="6252" y="2153"/>
                  </a:lnTo>
                  <a:lnTo>
                    <a:pt x="6239" y="2126"/>
                  </a:lnTo>
                  <a:lnTo>
                    <a:pt x="6225" y="2099"/>
                  </a:lnTo>
                  <a:lnTo>
                    <a:pt x="6211" y="2073"/>
                  </a:lnTo>
                  <a:lnTo>
                    <a:pt x="6196" y="2047"/>
                  </a:lnTo>
                  <a:lnTo>
                    <a:pt x="6180" y="2021"/>
                  </a:lnTo>
                  <a:lnTo>
                    <a:pt x="6164" y="1997"/>
                  </a:lnTo>
                  <a:lnTo>
                    <a:pt x="6146" y="1972"/>
                  </a:lnTo>
                  <a:lnTo>
                    <a:pt x="6129" y="1948"/>
                  </a:lnTo>
                  <a:lnTo>
                    <a:pt x="6110" y="1925"/>
                  </a:lnTo>
                  <a:lnTo>
                    <a:pt x="6091" y="1902"/>
                  </a:lnTo>
                  <a:lnTo>
                    <a:pt x="6071" y="1880"/>
                  </a:lnTo>
                  <a:lnTo>
                    <a:pt x="6051" y="1859"/>
                  </a:lnTo>
                  <a:lnTo>
                    <a:pt x="6030" y="1838"/>
                  </a:lnTo>
                  <a:lnTo>
                    <a:pt x="6008" y="1816"/>
                  </a:lnTo>
                  <a:lnTo>
                    <a:pt x="5986" y="1796"/>
                  </a:lnTo>
                  <a:lnTo>
                    <a:pt x="5964" y="1778"/>
                  </a:lnTo>
                  <a:lnTo>
                    <a:pt x="5940" y="1759"/>
                  </a:lnTo>
                  <a:lnTo>
                    <a:pt x="5940" y="1759"/>
                  </a:lnTo>
                  <a:lnTo>
                    <a:pt x="5958" y="1715"/>
                  </a:lnTo>
                  <a:lnTo>
                    <a:pt x="5973" y="1670"/>
                  </a:lnTo>
                  <a:lnTo>
                    <a:pt x="5987" y="1626"/>
                  </a:lnTo>
                  <a:lnTo>
                    <a:pt x="5998" y="1579"/>
                  </a:lnTo>
                  <a:lnTo>
                    <a:pt x="6007" y="1531"/>
                  </a:lnTo>
                  <a:lnTo>
                    <a:pt x="6013" y="1484"/>
                  </a:lnTo>
                  <a:lnTo>
                    <a:pt x="6017" y="1435"/>
                  </a:lnTo>
                  <a:lnTo>
                    <a:pt x="6018" y="1385"/>
                  </a:lnTo>
                  <a:lnTo>
                    <a:pt x="6018" y="1385"/>
                  </a:lnTo>
                  <a:lnTo>
                    <a:pt x="6017" y="1338"/>
                  </a:lnTo>
                  <a:lnTo>
                    <a:pt x="6013" y="1291"/>
                  </a:lnTo>
                  <a:lnTo>
                    <a:pt x="6007" y="1244"/>
                  </a:lnTo>
                  <a:lnTo>
                    <a:pt x="5999" y="1198"/>
                  </a:lnTo>
                  <a:lnTo>
                    <a:pt x="5988" y="1153"/>
                  </a:lnTo>
                  <a:lnTo>
                    <a:pt x="5977" y="1109"/>
                  </a:lnTo>
                  <a:lnTo>
                    <a:pt x="5961" y="1065"/>
                  </a:lnTo>
                  <a:lnTo>
                    <a:pt x="5945" y="1023"/>
                  </a:lnTo>
                  <a:lnTo>
                    <a:pt x="5926" y="981"/>
                  </a:lnTo>
                  <a:lnTo>
                    <a:pt x="5906" y="941"/>
                  </a:lnTo>
                  <a:lnTo>
                    <a:pt x="5884" y="903"/>
                  </a:lnTo>
                  <a:lnTo>
                    <a:pt x="5859" y="865"/>
                  </a:lnTo>
                  <a:lnTo>
                    <a:pt x="5833" y="828"/>
                  </a:lnTo>
                  <a:lnTo>
                    <a:pt x="5806" y="793"/>
                  </a:lnTo>
                  <a:lnTo>
                    <a:pt x="5776" y="759"/>
                  </a:lnTo>
                  <a:lnTo>
                    <a:pt x="5746" y="727"/>
                  </a:lnTo>
                  <a:lnTo>
                    <a:pt x="5713" y="696"/>
                  </a:lnTo>
                  <a:lnTo>
                    <a:pt x="5679" y="667"/>
                  </a:lnTo>
                  <a:lnTo>
                    <a:pt x="5643" y="639"/>
                  </a:lnTo>
                  <a:lnTo>
                    <a:pt x="5607" y="613"/>
                  </a:lnTo>
                  <a:lnTo>
                    <a:pt x="5569" y="589"/>
                  </a:lnTo>
                  <a:lnTo>
                    <a:pt x="5530" y="567"/>
                  </a:lnTo>
                  <a:lnTo>
                    <a:pt x="5490" y="546"/>
                  </a:lnTo>
                  <a:lnTo>
                    <a:pt x="5449" y="527"/>
                  </a:lnTo>
                  <a:lnTo>
                    <a:pt x="5407" y="510"/>
                  </a:lnTo>
                  <a:lnTo>
                    <a:pt x="5363" y="496"/>
                  </a:lnTo>
                  <a:lnTo>
                    <a:pt x="5319" y="483"/>
                  </a:lnTo>
                  <a:lnTo>
                    <a:pt x="5275" y="473"/>
                  </a:lnTo>
                  <a:lnTo>
                    <a:pt x="5229" y="464"/>
                  </a:lnTo>
                  <a:lnTo>
                    <a:pt x="5182" y="459"/>
                  </a:lnTo>
                  <a:lnTo>
                    <a:pt x="5135" y="455"/>
                  </a:lnTo>
                  <a:lnTo>
                    <a:pt x="5086" y="454"/>
                  </a:lnTo>
                  <a:lnTo>
                    <a:pt x="5086" y="454"/>
                  </a:lnTo>
                  <a:lnTo>
                    <a:pt x="5046" y="455"/>
                  </a:lnTo>
                  <a:lnTo>
                    <a:pt x="5007" y="457"/>
                  </a:lnTo>
                  <a:lnTo>
                    <a:pt x="4969" y="462"/>
                  </a:lnTo>
                  <a:lnTo>
                    <a:pt x="4931" y="467"/>
                  </a:lnTo>
                  <a:lnTo>
                    <a:pt x="4893" y="475"/>
                  </a:lnTo>
                  <a:lnTo>
                    <a:pt x="4855" y="483"/>
                  </a:lnTo>
                  <a:lnTo>
                    <a:pt x="4819" y="494"/>
                  </a:lnTo>
                  <a:lnTo>
                    <a:pt x="4782" y="504"/>
                  </a:lnTo>
                  <a:lnTo>
                    <a:pt x="4782" y="504"/>
                  </a:lnTo>
                  <a:lnTo>
                    <a:pt x="4764" y="484"/>
                  </a:lnTo>
                  <a:lnTo>
                    <a:pt x="4742" y="463"/>
                  </a:lnTo>
                  <a:lnTo>
                    <a:pt x="4721" y="443"/>
                  </a:lnTo>
                  <a:lnTo>
                    <a:pt x="4700" y="424"/>
                  </a:lnTo>
                  <a:lnTo>
                    <a:pt x="4679" y="404"/>
                  </a:lnTo>
                  <a:lnTo>
                    <a:pt x="4656" y="387"/>
                  </a:lnTo>
                  <a:lnTo>
                    <a:pt x="4633" y="369"/>
                  </a:lnTo>
                  <a:lnTo>
                    <a:pt x="4611" y="351"/>
                  </a:lnTo>
                  <a:lnTo>
                    <a:pt x="4586" y="335"/>
                  </a:lnTo>
                  <a:lnTo>
                    <a:pt x="4562" y="318"/>
                  </a:lnTo>
                  <a:lnTo>
                    <a:pt x="4538" y="303"/>
                  </a:lnTo>
                  <a:lnTo>
                    <a:pt x="4513" y="288"/>
                  </a:lnTo>
                  <a:lnTo>
                    <a:pt x="4487" y="274"/>
                  </a:lnTo>
                  <a:lnTo>
                    <a:pt x="4461" y="261"/>
                  </a:lnTo>
                  <a:lnTo>
                    <a:pt x="4435" y="248"/>
                  </a:lnTo>
                  <a:lnTo>
                    <a:pt x="4408" y="235"/>
                  </a:lnTo>
                  <a:lnTo>
                    <a:pt x="4381" y="223"/>
                  </a:lnTo>
                  <a:lnTo>
                    <a:pt x="4354" y="212"/>
                  </a:lnTo>
                  <a:lnTo>
                    <a:pt x="4327" y="202"/>
                  </a:lnTo>
                  <a:lnTo>
                    <a:pt x="4298" y="192"/>
                  </a:lnTo>
                  <a:lnTo>
                    <a:pt x="4270" y="184"/>
                  </a:lnTo>
                  <a:lnTo>
                    <a:pt x="4242" y="176"/>
                  </a:lnTo>
                  <a:lnTo>
                    <a:pt x="4212" y="168"/>
                  </a:lnTo>
                  <a:lnTo>
                    <a:pt x="4183" y="162"/>
                  </a:lnTo>
                  <a:lnTo>
                    <a:pt x="4154" y="156"/>
                  </a:lnTo>
                  <a:lnTo>
                    <a:pt x="4124" y="150"/>
                  </a:lnTo>
                  <a:lnTo>
                    <a:pt x="4095" y="145"/>
                  </a:lnTo>
                  <a:lnTo>
                    <a:pt x="4064" y="142"/>
                  </a:lnTo>
                  <a:lnTo>
                    <a:pt x="4033" y="139"/>
                  </a:lnTo>
                  <a:lnTo>
                    <a:pt x="4003" y="137"/>
                  </a:lnTo>
                  <a:lnTo>
                    <a:pt x="3972" y="136"/>
                  </a:lnTo>
                  <a:lnTo>
                    <a:pt x="3940" y="136"/>
                  </a:lnTo>
                  <a:lnTo>
                    <a:pt x="3940" y="136"/>
                  </a:lnTo>
                  <a:lnTo>
                    <a:pt x="3904" y="136"/>
                  </a:lnTo>
                  <a:lnTo>
                    <a:pt x="3867" y="138"/>
                  </a:lnTo>
                  <a:lnTo>
                    <a:pt x="3831" y="141"/>
                  </a:lnTo>
                  <a:lnTo>
                    <a:pt x="3794" y="145"/>
                  </a:lnTo>
                  <a:lnTo>
                    <a:pt x="3759" y="150"/>
                  </a:lnTo>
                  <a:lnTo>
                    <a:pt x="3724" y="156"/>
                  </a:lnTo>
                  <a:lnTo>
                    <a:pt x="3688" y="163"/>
                  </a:lnTo>
                  <a:lnTo>
                    <a:pt x="3654" y="172"/>
                  </a:lnTo>
                  <a:lnTo>
                    <a:pt x="3620" y="181"/>
                  </a:lnTo>
                  <a:lnTo>
                    <a:pt x="3586" y="191"/>
                  </a:lnTo>
                  <a:lnTo>
                    <a:pt x="3553" y="203"/>
                  </a:lnTo>
                  <a:lnTo>
                    <a:pt x="3520" y="216"/>
                  </a:lnTo>
                  <a:lnTo>
                    <a:pt x="3488" y="229"/>
                  </a:lnTo>
                  <a:lnTo>
                    <a:pt x="3456" y="243"/>
                  </a:lnTo>
                  <a:lnTo>
                    <a:pt x="3425" y="258"/>
                  </a:lnTo>
                  <a:lnTo>
                    <a:pt x="3394" y="275"/>
                  </a:lnTo>
                  <a:lnTo>
                    <a:pt x="3394" y="275"/>
                  </a:lnTo>
                  <a:lnTo>
                    <a:pt x="3356" y="243"/>
                  </a:lnTo>
                  <a:lnTo>
                    <a:pt x="3316" y="214"/>
                  </a:lnTo>
                  <a:lnTo>
                    <a:pt x="3275" y="185"/>
                  </a:lnTo>
                  <a:lnTo>
                    <a:pt x="3234" y="159"/>
                  </a:lnTo>
                  <a:lnTo>
                    <a:pt x="3190" y="135"/>
                  </a:lnTo>
                  <a:lnTo>
                    <a:pt x="3146" y="112"/>
                  </a:lnTo>
                  <a:lnTo>
                    <a:pt x="3101" y="92"/>
                  </a:lnTo>
                  <a:lnTo>
                    <a:pt x="3054" y="73"/>
                  </a:lnTo>
                  <a:lnTo>
                    <a:pt x="3007" y="57"/>
                  </a:lnTo>
                  <a:lnTo>
                    <a:pt x="2958" y="42"/>
                  </a:lnTo>
                  <a:lnTo>
                    <a:pt x="2909" y="29"/>
                  </a:lnTo>
                  <a:lnTo>
                    <a:pt x="2858" y="19"/>
                  </a:lnTo>
                  <a:lnTo>
                    <a:pt x="2808" y="11"/>
                  </a:lnTo>
                  <a:lnTo>
                    <a:pt x="2756" y="5"/>
                  </a:lnTo>
                  <a:lnTo>
                    <a:pt x="2704" y="2"/>
                  </a:lnTo>
                  <a:lnTo>
                    <a:pt x="2651" y="0"/>
                  </a:lnTo>
                  <a:lnTo>
                    <a:pt x="2651" y="0"/>
                  </a:lnTo>
                  <a:lnTo>
                    <a:pt x="2613" y="0"/>
                  </a:lnTo>
                  <a:lnTo>
                    <a:pt x="2577" y="3"/>
                  </a:lnTo>
                  <a:lnTo>
                    <a:pt x="2540" y="5"/>
                  </a:lnTo>
                  <a:lnTo>
                    <a:pt x="2504" y="10"/>
                  </a:lnTo>
                  <a:lnTo>
                    <a:pt x="2468" y="15"/>
                  </a:lnTo>
                  <a:lnTo>
                    <a:pt x="2433" y="20"/>
                  </a:lnTo>
                  <a:lnTo>
                    <a:pt x="2398" y="27"/>
                  </a:lnTo>
                  <a:lnTo>
                    <a:pt x="2364" y="37"/>
                  </a:lnTo>
                  <a:lnTo>
                    <a:pt x="2329" y="46"/>
                  </a:lnTo>
                  <a:lnTo>
                    <a:pt x="2295" y="56"/>
                  </a:lnTo>
                  <a:lnTo>
                    <a:pt x="2262" y="68"/>
                  </a:lnTo>
                  <a:lnTo>
                    <a:pt x="2229" y="80"/>
                  </a:lnTo>
                  <a:lnTo>
                    <a:pt x="2198" y="93"/>
                  </a:lnTo>
                  <a:lnTo>
                    <a:pt x="2165" y="108"/>
                  </a:lnTo>
                  <a:lnTo>
                    <a:pt x="2134" y="123"/>
                  </a:lnTo>
                  <a:lnTo>
                    <a:pt x="2103" y="139"/>
                  </a:lnTo>
                  <a:lnTo>
                    <a:pt x="2073" y="156"/>
                  </a:lnTo>
                  <a:lnTo>
                    <a:pt x="2043" y="175"/>
                  </a:lnTo>
                  <a:lnTo>
                    <a:pt x="2014" y="194"/>
                  </a:lnTo>
                  <a:lnTo>
                    <a:pt x="1986" y="212"/>
                  </a:lnTo>
                  <a:lnTo>
                    <a:pt x="1957" y="234"/>
                  </a:lnTo>
                  <a:lnTo>
                    <a:pt x="1930" y="255"/>
                  </a:lnTo>
                  <a:lnTo>
                    <a:pt x="1904" y="277"/>
                  </a:lnTo>
                  <a:lnTo>
                    <a:pt x="1878" y="300"/>
                  </a:lnTo>
                  <a:lnTo>
                    <a:pt x="1854" y="323"/>
                  </a:lnTo>
                  <a:lnTo>
                    <a:pt x="1829" y="348"/>
                  </a:lnTo>
                  <a:lnTo>
                    <a:pt x="1805" y="373"/>
                  </a:lnTo>
                  <a:lnTo>
                    <a:pt x="1782" y="398"/>
                  </a:lnTo>
                  <a:lnTo>
                    <a:pt x="1761" y="424"/>
                  </a:lnTo>
                  <a:lnTo>
                    <a:pt x="1739" y="453"/>
                  </a:lnTo>
                  <a:lnTo>
                    <a:pt x="1718" y="480"/>
                  </a:lnTo>
                  <a:lnTo>
                    <a:pt x="1698" y="508"/>
                  </a:lnTo>
                  <a:lnTo>
                    <a:pt x="1698" y="508"/>
                  </a:lnTo>
                  <a:lnTo>
                    <a:pt x="1651" y="501"/>
                  </a:lnTo>
                  <a:lnTo>
                    <a:pt x="1603" y="496"/>
                  </a:lnTo>
                  <a:lnTo>
                    <a:pt x="1555" y="493"/>
                  </a:lnTo>
                  <a:lnTo>
                    <a:pt x="1505" y="491"/>
                  </a:lnTo>
                  <a:lnTo>
                    <a:pt x="1505" y="491"/>
                  </a:lnTo>
                  <a:lnTo>
                    <a:pt x="1476" y="491"/>
                  </a:lnTo>
                  <a:lnTo>
                    <a:pt x="1446" y="493"/>
                  </a:lnTo>
                  <a:lnTo>
                    <a:pt x="1417" y="495"/>
                  </a:lnTo>
                  <a:lnTo>
                    <a:pt x="1388" y="497"/>
                  </a:lnTo>
                  <a:lnTo>
                    <a:pt x="1359" y="501"/>
                  </a:lnTo>
                  <a:lnTo>
                    <a:pt x="1331" y="504"/>
                  </a:lnTo>
                  <a:lnTo>
                    <a:pt x="1302" y="509"/>
                  </a:lnTo>
                  <a:lnTo>
                    <a:pt x="1274" y="515"/>
                  </a:lnTo>
                  <a:lnTo>
                    <a:pt x="1246" y="521"/>
                  </a:lnTo>
                  <a:lnTo>
                    <a:pt x="1219" y="528"/>
                  </a:lnTo>
                  <a:lnTo>
                    <a:pt x="1165" y="543"/>
                  </a:lnTo>
                  <a:lnTo>
                    <a:pt x="1112" y="561"/>
                  </a:lnTo>
                  <a:lnTo>
                    <a:pt x="1059" y="582"/>
                  </a:lnTo>
                  <a:lnTo>
                    <a:pt x="1008" y="605"/>
                  </a:lnTo>
                  <a:lnTo>
                    <a:pt x="959" y="630"/>
                  </a:lnTo>
                  <a:lnTo>
                    <a:pt x="912" y="658"/>
                  </a:lnTo>
                  <a:lnTo>
                    <a:pt x="864" y="687"/>
                  </a:lnTo>
                  <a:lnTo>
                    <a:pt x="820" y="719"/>
                  </a:lnTo>
                  <a:lnTo>
                    <a:pt x="776" y="753"/>
                  </a:lnTo>
                  <a:lnTo>
                    <a:pt x="735" y="789"/>
                  </a:lnTo>
                  <a:lnTo>
                    <a:pt x="695" y="827"/>
                  </a:lnTo>
                  <a:lnTo>
                    <a:pt x="657" y="867"/>
                  </a:lnTo>
                  <a:lnTo>
                    <a:pt x="621" y="908"/>
                  </a:lnTo>
                  <a:lnTo>
                    <a:pt x="588" y="952"/>
                  </a:lnTo>
                  <a:lnTo>
                    <a:pt x="555" y="997"/>
                  </a:lnTo>
                  <a:lnTo>
                    <a:pt x="525" y="1043"/>
                  </a:lnTo>
                  <a:lnTo>
                    <a:pt x="498" y="1091"/>
                  </a:lnTo>
                  <a:lnTo>
                    <a:pt x="472" y="1140"/>
                  </a:lnTo>
                  <a:lnTo>
                    <a:pt x="450" y="1191"/>
                  </a:lnTo>
                  <a:lnTo>
                    <a:pt x="429" y="1243"/>
                  </a:lnTo>
                  <a:lnTo>
                    <a:pt x="411" y="1297"/>
                  </a:lnTo>
                  <a:lnTo>
                    <a:pt x="396" y="1351"/>
                  </a:lnTo>
                  <a:lnTo>
                    <a:pt x="389" y="1378"/>
                  </a:lnTo>
                  <a:lnTo>
                    <a:pt x="383" y="1407"/>
                  </a:lnTo>
                  <a:lnTo>
                    <a:pt x="377" y="1435"/>
                  </a:lnTo>
                  <a:lnTo>
                    <a:pt x="372" y="1463"/>
                  </a:lnTo>
                  <a:lnTo>
                    <a:pt x="369" y="1491"/>
                  </a:lnTo>
                  <a:lnTo>
                    <a:pt x="365" y="1520"/>
                  </a:lnTo>
                  <a:lnTo>
                    <a:pt x="363" y="1549"/>
                  </a:lnTo>
                  <a:lnTo>
                    <a:pt x="362" y="1579"/>
                  </a:lnTo>
                  <a:lnTo>
                    <a:pt x="360" y="1608"/>
                  </a:lnTo>
                  <a:lnTo>
                    <a:pt x="359" y="1637"/>
                  </a:lnTo>
                  <a:lnTo>
                    <a:pt x="359" y="1637"/>
                  </a:lnTo>
                  <a:lnTo>
                    <a:pt x="360" y="1685"/>
                  </a:lnTo>
                  <a:lnTo>
                    <a:pt x="364" y="1730"/>
                  </a:lnTo>
                  <a:lnTo>
                    <a:pt x="369" y="1778"/>
                  </a:lnTo>
                  <a:lnTo>
                    <a:pt x="374" y="1822"/>
                  </a:lnTo>
                  <a:lnTo>
                    <a:pt x="383" y="1867"/>
                  </a:lnTo>
                  <a:lnTo>
                    <a:pt x="393" y="1912"/>
                  </a:lnTo>
                  <a:lnTo>
                    <a:pt x="405" y="1955"/>
                  </a:lnTo>
                  <a:lnTo>
                    <a:pt x="418" y="1998"/>
                  </a:lnTo>
                  <a:lnTo>
                    <a:pt x="418" y="1998"/>
                  </a:lnTo>
                  <a:lnTo>
                    <a:pt x="395" y="2018"/>
                  </a:lnTo>
                  <a:lnTo>
                    <a:pt x="371" y="2039"/>
                  </a:lnTo>
                  <a:lnTo>
                    <a:pt x="349" y="2060"/>
                  </a:lnTo>
                  <a:lnTo>
                    <a:pt x="326" y="2081"/>
                  </a:lnTo>
                  <a:lnTo>
                    <a:pt x="305" y="2104"/>
                  </a:lnTo>
                  <a:lnTo>
                    <a:pt x="285" y="2127"/>
                  </a:lnTo>
                  <a:lnTo>
                    <a:pt x="264" y="2151"/>
                  </a:lnTo>
                  <a:lnTo>
                    <a:pt x="245" y="2175"/>
                  </a:lnTo>
                  <a:lnTo>
                    <a:pt x="226" y="2199"/>
                  </a:lnTo>
                  <a:lnTo>
                    <a:pt x="207" y="2225"/>
                  </a:lnTo>
                  <a:lnTo>
                    <a:pt x="191" y="2251"/>
                  </a:lnTo>
                  <a:lnTo>
                    <a:pt x="173" y="2277"/>
                  </a:lnTo>
                  <a:lnTo>
                    <a:pt x="158" y="2303"/>
                  </a:lnTo>
                  <a:lnTo>
                    <a:pt x="141" y="2330"/>
                  </a:lnTo>
                  <a:lnTo>
                    <a:pt x="127" y="2358"/>
                  </a:lnTo>
                  <a:lnTo>
                    <a:pt x="113" y="2385"/>
                  </a:lnTo>
                  <a:lnTo>
                    <a:pt x="100" y="2415"/>
                  </a:lnTo>
                  <a:lnTo>
                    <a:pt x="87" y="2443"/>
                  </a:lnTo>
                  <a:lnTo>
                    <a:pt x="75" y="2472"/>
                  </a:lnTo>
                  <a:lnTo>
                    <a:pt x="65" y="2502"/>
                  </a:lnTo>
                  <a:lnTo>
                    <a:pt x="54" y="2533"/>
                  </a:lnTo>
                  <a:lnTo>
                    <a:pt x="45" y="2562"/>
                  </a:lnTo>
                  <a:lnTo>
                    <a:pt x="37" y="2593"/>
                  </a:lnTo>
                  <a:lnTo>
                    <a:pt x="29" y="2624"/>
                  </a:lnTo>
                  <a:lnTo>
                    <a:pt x="22" y="2655"/>
                  </a:lnTo>
                  <a:lnTo>
                    <a:pt x="16" y="2687"/>
                  </a:lnTo>
                  <a:lnTo>
                    <a:pt x="12" y="2719"/>
                  </a:lnTo>
                  <a:lnTo>
                    <a:pt x="7" y="2752"/>
                  </a:lnTo>
                  <a:lnTo>
                    <a:pt x="4" y="2785"/>
                  </a:lnTo>
                  <a:lnTo>
                    <a:pt x="1" y="2816"/>
                  </a:lnTo>
                  <a:lnTo>
                    <a:pt x="0" y="2849"/>
                  </a:lnTo>
                  <a:lnTo>
                    <a:pt x="0" y="2884"/>
                  </a:lnTo>
                  <a:lnTo>
                    <a:pt x="0" y="2884"/>
                  </a:lnTo>
                  <a:lnTo>
                    <a:pt x="1" y="2939"/>
                  </a:lnTo>
                  <a:lnTo>
                    <a:pt x="5" y="2995"/>
                  </a:lnTo>
                  <a:lnTo>
                    <a:pt x="12" y="3050"/>
                  </a:lnTo>
                  <a:lnTo>
                    <a:pt x="21" y="3104"/>
                  </a:lnTo>
                  <a:lnTo>
                    <a:pt x="33" y="3157"/>
                  </a:lnTo>
                  <a:lnTo>
                    <a:pt x="47" y="3209"/>
                  </a:lnTo>
                  <a:lnTo>
                    <a:pt x="64" y="3259"/>
                  </a:lnTo>
                  <a:lnTo>
                    <a:pt x="81" y="3310"/>
                  </a:lnTo>
                  <a:lnTo>
                    <a:pt x="102" y="3358"/>
                  </a:lnTo>
                  <a:lnTo>
                    <a:pt x="126" y="3406"/>
                  </a:lnTo>
                  <a:lnTo>
                    <a:pt x="151" y="3452"/>
                  </a:lnTo>
                  <a:lnTo>
                    <a:pt x="179" y="3497"/>
                  </a:lnTo>
                  <a:lnTo>
                    <a:pt x="207" y="3541"/>
                  </a:lnTo>
                  <a:lnTo>
                    <a:pt x="239" y="3583"/>
                  </a:lnTo>
                  <a:lnTo>
                    <a:pt x="272" y="3624"/>
                  </a:lnTo>
                  <a:lnTo>
                    <a:pt x="306" y="3663"/>
                  </a:lnTo>
                  <a:lnTo>
                    <a:pt x="306" y="3663"/>
                  </a:lnTo>
                  <a:lnTo>
                    <a:pt x="294" y="3688"/>
                  </a:lnTo>
                  <a:lnTo>
                    <a:pt x="281" y="3714"/>
                  </a:lnTo>
                  <a:lnTo>
                    <a:pt x="271" y="3740"/>
                  </a:lnTo>
                  <a:lnTo>
                    <a:pt x="260" y="3766"/>
                  </a:lnTo>
                  <a:lnTo>
                    <a:pt x="250" y="3793"/>
                  </a:lnTo>
                  <a:lnTo>
                    <a:pt x="241" y="3820"/>
                  </a:lnTo>
                  <a:lnTo>
                    <a:pt x="233" y="3847"/>
                  </a:lnTo>
                  <a:lnTo>
                    <a:pt x="225" y="3875"/>
                  </a:lnTo>
                  <a:lnTo>
                    <a:pt x="219" y="3903"/>
                  </a:lnTo>
                  <a:lnTo>
                    <a:pt x="213" y="3932"/>
                  </a:lnTo>
                  <a:lnTo>
                    <a:pt x="207" y="3960"/>
                  </a:lnTo>
                  <a:lnTo>
                    <a:pt x="204" y="3989"/>
                  </a:lnTo>
                  <a:lnTo>
                    <a:pt x="200" y="4018"/>
                  </a:lnTo>
                  <a:lnTo>
                    <a:pt x="198" y="4047"/>
                  </a:lnTo>
                  <a:lnTo>
                    <a:pt x="197" y="4078"/>
                  </a:lnTo>
                  <a:lnTo>
                    <a:pt x="197" y="4107"/>
                  </a:lnTo>
                  <a:lnTo>
                    <a:pt x="197" y="4107"/>
                  </a:lnTo>
                  <a:lnTo>
                    <a:pt x="198" y="4157"/>
                  </a:lnTo>
                  <a:lnTo>
                    <a:pt x="201" y="4205"/>
                  </a:lnTo>
                  <a:lnTo>
                    <a:pt x="207" y="4252"/>
                  </a:lnTo>
                  <a:lnTo>
                    <a:pt x="216" y="4299"/>
                  </a:lnTo>
                  <a:lnTo>
                    <a:pt x="226" y="4344"/>
                  </a:lnTo>
                  <a:lnTo>
                    <a:pt x="239" y="4390"/>
                  </a:lnTo>
                  <a:lnTo>
                    <a:pt x="254" y="4433"/>
                  </a:lnTo>
                  <a:lnTo>
                    <a:pt x="271" y="4477"/>
                  </a:lnTo>
                  <a:lnTo>
                    <a:pt x="290" y="4518"/>
                  </a:lnTo>
                  <a:lnTo>
                    <a:pt x="311" y="4559"/>
                  </a:lnTo>
                  <a:lnTo>
                    <a:pt x="333" y="4600"/>
                  </a:lnTo>
                  <a:lnTo>
                    <a:pt x="358" y="4638"/>
                  </a:lnTo>
                  <a:lnTo>
                    <a:pt x="385" y="4675"/>
                  </a:lnTo>
                  <a:lnTo>
                    <a:pt x="413" y="4711"/>
                  </a:lnTo>
                  <a:lnTo>
                    <a:pt x="443" y="4746"/>
                  </a:lnTo>
                  <a:lnTo>
                    <a:pt x="475" y="4779"/>
                  </a:lnTo>
                  <a:lnTo>
                    <a:pt x="508" y="4810"/>
                  </a:lnTo>
                  <a:lnTo>
                    <a:pt x="542" y="4840"/>
                  </a:lnTo>
                  <a:lnTo>
                    <a:pt x="577" y="4868"/>
                  </a:lnTo>
                  <a:lnTo>
                    <a:pt x="615" y="4894"/>
                  </a:lnTo>
                  <a:lnTo>
                    <a:pt x="654" y="4919"/>
                  </a:lnTo>
                  <a:lnTo>
                    <a:pt x="692" y="4942"/>
                  </a:lnTo>
                  <a:lnTo>
                    <a:pt x="734" y="4962"/>
                  </a:lnTo>
                  <a:lnTo>
                    <a:pt x="776" y="4982"/>
                  </a:lnTo>
                  <a:lnTo>
                    <a:pt x="820" y="4999"/>
                  </a:lnTo>
                  <a:lnTo>
                    <a:pt x="863" y="5014"/>
                  </a:lnTo>
                  <a:lnTo>
                    <a:pt x="908" y="5027"/>
                  </a:lnTo>
                  <a:lnTo>
                    <a:pt x="954" y="5038"/>
                  </a:lnTo>
                  <a:lnTo>
                    <a:pt x="1001" y="5046"/>
                  </a:lnTo>
                  <a:lnTo>
                    <a:pt x="1048" y="5052"/>
                  </a:lnTo>
                  <a:lnTo>
                    <a:pt x="1096" y="5055"/>
                  </a:lnTo>
                  <a:lnTo>
                    <a:pt x="1146" y="5056"/>
                  </a:lnTo>
                  <a:lnTo>
                    <a:pt x="1146" y="5056"/>
                  </a:lnTo>
                  <a:lnTo>
                    <a:pt x="1172" y="5056"/>
                  </a:lnTo>
                  <a:lnTo>
                    <a:pt x="1199" y="5055"/>
                  </a:lnTo>
                  <a:lnTo>
                    <a:pt x="1226" y="5053"/>
                  </a:lnTo>
                  <a:lnTo>
                    <a:pt x="1252" y="5051"/>
                  </a:lnTo>
                  <a:lnTo>
                    <a:pt x="1278" y="5047"/>
                  </a:lnTo>
                  <a:lnTo>
                    <a:pt x="1304" y="5044"/>
                  </a:lnTo>
                  <a:lnTo>
                    <a:pt x="1330" y="5039"/>
                  </a:lnTo>
                  <a:lnTo>
                    <a:pt x="1355" y="5033"/>
                  </a:lnTo>
                  <a:lnTo>
                    <a:pt x="1380" y="5027"/>
                  </a:lnTo>
                  <a:lnTo>
                    <a:pt x="1405" y="5020"/>
                  </a:lnTo>
                  <a:lnTo>
                    <a:pt x="1454" y="5005"/>
                  </a:lnTo>
                  <a:lnTo>
                    <a:pt x="1502" y="4987"/>
                  </a:lnTo>
                  <a:lnTo>
                    <a:pt x="1549" y="4967"/>
                  </a:lnTo>
                  <a:lnTo>
                    <a:pt x="1549" y="4967"/>
                  </a:lnTo>
                  <a:lnTo>
                    <a:pt x="1569" y="4996"/>
                  </a:lnTo>
                  <a:lnTo>
                    <a:pt x="1589" y="5025"/>
                  </a:lnTo>
                  <a:lnTo>
                    <a:pt x="1610" y="5053"/>
                  </a:lnTo>
                  <a:lnTo>
                    <a:pt x="1632" y="5080"/>
                  </a:lnTo>
                  <a:lnTo>
                    <a:pt x="1655" y="5107"/>
                  </a:lnTo>
                  <a:lnTo>
                    <a:pt x="1678" y="5133"/>
                  </a:lnTo>
                  <a:lnTo>
                    <a:pt x="1703" y="5158"/>
                  </a:lnTo>
                  <a:lnTo>
                    <a:pt x="1729" y="5182"/>
                  </a:lnTo>
                  <a:lnTo>
                    <a:pt x="1755" y="5206"/>
                  </a:lnTo>
                  <a:lnTo>
                    <a:pt x="1781" y="5230"/>
                  </a:lnTo>
                  <a:lnTo>
                    <a:pt x="1809" y="5252"/>
                  </a:lnTo>
                  <a:lnTo>
                    <a:pt x="1836" y="5273"/>
                  </a:lnTo>
                  <a:lnTo>
                    <a:pt x="1865" y="5293"/>
                  </a:lnTo>
                  <a:lnTo>
                    <a:pt x="1895" y="5313"/>
                  </a:lnTo>
                  <a:lnTo>
                    <a:pt x="1924" y="5331"/>
                  </a:lnTo>
                  <a:lnTo>
                    <a:pt x="1955" y="5350"/>
                  </a:lnTo>
                  <a:lnTo>
                    <a:pt x="1987" y="5366"/>
                  </a:lnTo>
                  <a:lnTo>
                    <a:pt x="2019" y="5382"/>
                  </a:lnTo>
                  <a:lnTo>
                    <a:pt x="2050" y="5397"/>
                  </a:lnTo>
                  <a:lnTo>
                    <a:pt x="2083" y="5411"/>
                  </a:lnTo>
                  <a:lnTo>
                    <a:pt x="2117" y="5424"/>
                  </a:lnTo>
                  <a:lnTo>
                    <a:pt x="2150" y="5436"/>
                  </a:lnTo>
                  <a:lnTo>
                    <a:pt x="2186" y="5446"/>
                  </a:lnTo>
                  <a:lnTo>
                    <a:pt x="2220" y="5456"/>
                  </a:lnTo>
                  <a:lnTo>
                    <a:pt x="2255" y="5465"/>
                  </a:lnTo>
                  <a:lnTo>
                    <a:pt x="2291" y="5472"/>
                  </a:lnTo>
                  <a:lnTo>
                    <a:pt x="2327" y="5479"/>
                  </a:lnTo>
                  <a:lnTo>
                    <a:pt x="2364" y="5484"/>
                  </a:lnTo>
                  <a:lnTo>
                    <a:pt x="2400" y="5489"/>
                  </a:lnTo>
                  <a:lnTo>
                    <a:pt x="2438" y="5491"/>
                  </a:lnTo>
                  <a:lnTo>
                    <a:pt x="2475" y="5493"/>
                  </a:lnTo>
                  <a:lnTo>
                    <a:pt x="2513" y="5493"/>
                  </a:lnTo>
                  <a:lnTo>
                    <a:pt x="2513" y="5493"/>
                  </a:lnTo>
                  <a:lnTo>
                    <a:pt x="2544" y="5493"/>
                  </a:lnTo>
                  <a:lnTo>
                    <a:pt x="2576" y="5492"/>
                  </a:lnTo>
                  <a:lnTo>
                    <a:pt x="2606" y="5490"/>
                  </a:lnTo>
                  <a:lnTo>
                    <a:pt x="2637" y="5488"/>
                  </a:lnTo>
                  <a:lnTo>
                    <a:pt x="2667" y="5484"/>
                  </a:lnTo>
                  <a:lnTo>
                    <a:pt x="2697" y="5479"/>
                  </a:lnTo>
                  <a:lnTo>
                    <a:pt x="2727" y="5473"/>
                  </a:lnTo>
                  <a:lnTo>
                    <a:pt x="2757" y="5468"/>
                  </a:lnTo>
                  <a:lnTo>
                    <a:pt x="2786" y="5462"/>
                  </a:lnTo>
                  <a:lnTo>
                    <a:pt x="2816" y="5453"/>
                  </a:lnTo>
                  <a:lnTo>
                    <a:pt x="2844" y="5445"/>
                  </a:lnTo>
                  <a:lnTo>
                    <a:pt x="2872" y="5437"/>
                  </a:lnTo>
                  <a:lnTo>
                    <a:pt x="2901" y="5426"/>
                  </a:lnTo>
                  <a:lnTo>
                    <a:pt x="2929" y="5416"/>
                  </a:lnTo>
                  <a:lnTo>
                    <a:pt x="2956" y="5405"/>
                  </a:lnTo>
                  <a:lnTo>
                    <a:pt x="2983" y="5393"/>
                  </a:lnTo>
                  <a:lnTo>
                    <a:pt x="3010" y="5380"/>
                  </a:lnTo>
                  <a:lnTo>
                    <a:pt x="3036" y="5367"/>
                  </a:lnTo>
                  <a:lnTo>
                    <a:pt x="3062" y="5354"/>
                  </a:lnTo>
                  <a:lnTo>
                    <a:pt x="3088" y="5339"/>
                  </a:lnTo>
                  <a:lnTo>
                    <a:pt x="3113" y="5325"/>
                  </a:lnTo>
                  <a:lnTo>
                    <a:pt x="3137" y="5309"/>
                  </a:lnTo>
                  <a:lnTo>
                    <a:pt x="3162" y="5293"/>
                  </a:lnTo>
                  <a:lnTo>
                    <a:pt x="3186" y="5276"/>
                  </a:lnTo>
                  <a:lnTo>
                    <a:pt x="3209" y="5258"/>
                  </a:lnTo>
                  <a:lnTo>
                    <a:pt x="3232" y="5240"/>
                  </a:lnTo>
                  <a:lnTo>
                    <a:pt x="3254" y="5221"/>
                  </a:lnTo>
                  <a:lnTo>
                    <a:pt x="3276" y="5203"/>
                  </a:lnTo>
                  <a:lnTo>
                    <a:pt x="3297" y="5182"/>
                  </a:lnTo>
                  <a:lnTo>
                    <a:pt x="3319" y="5162"/>
                  </a:lnTo>
                  <a:lnTo>
                    <a:pt x="3339" y="5142"/>
                  </a:lnTo>
                  <a:lnTo>
                    <a:pt x="3359" y="5121"/>
                  </a:lnTo>
                  <a:lnTo>
                    <a:pt x="3359" y="5121"/>
                  </a:lnTo>
                  <a:lnTo>
                    <a:pt x="3390" y="5151"/>
                  </a:lnTo>
                  <a:lnTo>
                    <a:pt x="3425" y="5179"/>
                  </a:lnTo>
                  <a:lnTo>
                    <a:pt x="3460" y="5206"/>
                  </a:lnTo>
                  <a:lnTo>
                    <a:pt x="3495" y="5231"/>
                  </a:lnTo>
                  <a:lnTo>
                    <a:pt x="3533" y="5254"/>
                  </a:lnTo>
                  <a:lnTo>
                    <a:pt x="3572" y="5277"/>
                  </a:lnTo>
                  <a:lnTo>
                    <a:pt x="3612" y="5297"/>
                  </a:lnTo>
                  <a:lnTo>
                    <a:pt x="3652" y="5314"/>
                  </a:lnTo>
                  <a:lnTo>
                    <a:pt x="3694" y="5331"/>
                  </a:lnTo>
                  <a:lnTo>
                    <a:pt x="3737" y="5345"/>
                  </a:lnTo>
                  <a:lnTo>
                    <a:pt x="3780" y="5357"/>
                  </a:lnTo>
                  <a:lnTo>
                    <a:pt x="3824" y="5367"/>
                  </a:lnTo>
                  <a:lnTo>
                    <a:pt x="3870" y="5376"/>
                  </a:lnTo>
                  <a:lnTo>
                    <a:pt x="3916" y="5380"/>
                  </a:lnTo>
                  <a:lnTo>
                    <a:pt x="3962" y="5384"/>
                  </a:lnTo>
                  <a:lnTo>
                    <a:pt x="4009" y="5385"/>
                  </a:lnTo>
                  <a:lnTo>
                    <a:pt x="4009" y="5385"/>
                  </a:lnTo>
                  <a:lnTo>
                    <a:pt x="4039" y="5385"/>
                  </a:lnTo>
                  <a:lnTo>
                    <a:pt x="4070" y="5384"/>
                  </a:lnTo>
                  <a:lnTo>
                    <a:pt x="4101" y="5382"/>
                  </a:lnTo>
                  <a:lnTo>
                    <a:pt x="4131" y="5378"/>
                  </a:lnTo>
                  <a:lnTo>
                    <a:pt x="4161" y="5373"/>
                  </a:lnTo>
                  <a:lnTo>
                    <a:pt x="4190" y="5367"/>
                  </a:lnTo>
                  <a:lnTo>
                    <a:pt x="4218" y="5362"/>
                  </a:lnTo>
                  <a:lnTo>
                    <a:pt x="4248" y="5354"/>
                  </a:lnTo>
                  <a:lnTo>
                    <a:pt x="4276" y="5346"/>
                  </a:lnTo>
                  <a:lnTo>
                    <a:pt x="4304" y="5338"/>
                  </a:lnTo>
                  <a:lnTo>
                    <a:pt x="4331" y="5329"/>
                  </a:lnTo>
                  <a:lnTo>
                    <a:pt x="4359" y="5318"/>
                  </a:lnTo>
                  <a:lnTo>
                    <a:pt x="4386" y="5306"/>
                  </a:lnTo>
                  <a:lnTo>
                    <a:pt x="4412" y="5294"/>
                  </a:lnTo>
                  <a:lnTo>
                    <a:pt x="4437" y="5281"/>
                  </a:lnTo>
                  <a:lnTo>
                    <a:pt x="4463" y="5267"/>
                  </a:lnTo>
                  <a:lnTo>
                    <a:pt x="4488" y="5253"/>
                  </a:lnTo>
                  <a:lnTo>
                    <a:pt x="4513" y="5238"/>
                  </a:lnTo>
                  <a:lnTo>
                    <a:pt x="4536" y="5221"/>
                  </a:lnTo>
                  <a:lnTo>
                    <a:pt x="4560" y="5205"/>
                  </a:lnTo>
                  <a:lnTo>
                    <a:pt x="4582" y="5188"/>
                  </a:lnTo>
                  <a:lnTo>
                    <a:pt x="4605" y="5170"/>
                  </a:lnTo>
                  <a:lnTo>
                    <a:pt x="4627" y="5151"/>
                  </a:lnTo>
                  <a:lnTo>
                    <a:pt x="4648" y="5132"/>
                  </a:lnTo>
                  <a:lnTo>
                    <a:pt x="4668" y="5112"/>
                  </a:lnTo>
                  <a:lnTo>
                    <a:pt x="4688" y="5091"/>
                  </a:lnTo>
                  <a:lnTo>
                    <a:pt x="4707" y="5069"/>
                  </a:lnTo>
                  <a:lnTo>
                    <a:pt x="4726" y="5048"/>
                  </a:lnTo>
                  <a:lnTo>
                    <a:pt x="4745" y="5026"/>
                  </a:lnTo>
                  <a:lnTo>
                    <a:pt x="4761" y="5003"/>
                  </a:lnTo>
                  <a:lnTo>
                    <a:pt x="4778" y="4980"/>
                  </a:lnTo>
                  <a:lnTo>
                    <a:pt x="4794" y="4955"/>
                  </a:lnTo>
                  <a:lnTo>
                    <a:pt x="4794" y="4955"/>
                  </a:lnTo>
                  <a:lnTo>
                    <a:pt x="4821" y="4967"/>
                  </a:lnTo>
                  <a:lnTo>
                    <a:pt x="4848" y="4978"/>
                  </a:lnTo>
                  <a:lnTo>
                    <a:pt x="4876" y="4988"/>
                  </a:lnTo>
                  <a:lnTo>
                    <a:pt x="4903" y="4998"/>
                  </a:lnTo>
                  <a:lnTo>
                    <a:pt x="4931" y="5006"/>
                  </a:lnTo>
                  <a:lnTo>
                    <a:pt x="4959" y="5014"/>
                  </a:lnTo>
                  <a:lnTo>
                    <a:pt x="4989" y="5021"/>
                  </a:lnTo>
                  <a:lnTo>
                    <a:pt x="5017" y="5028"/>
                  </a:lnTo>
                  <a:lnTo>
                    <a:pt x="5046" y="5034"/>
                  </a:lnTo>
                  <a:lnTo>
                    <a:pt x="5076" y="5039"/>
                  </a:lnTo>
                  <a:lnTo>
                    <a:pt x="5105" y="5044"/>
                  </a:lnTo>
                  <a:lnTo>
                    <a:pt x="5136" y="5047"/>
                  </a:lnTo>
                  <a:lnTo>
                    <a:pt x="5166" y="5049"/>
                  </a:lnTo>
                  <a:lnTo>
                    <a:pt x="5196" y="5052"/>
                  </a:lnTo>
                  <a:lnTo>
                    <a:pt x="5226" y="5053"/>
                  </a:lnTo>
                  <a:lnTo>
                    <a:pt x="5258" y="5054"/>
                  </a:lnTo>
                  <a:lnTo>
                    <a:pt x="5258" y="5054"/>
                  </a:lnTo>
                  <a:lnTo>
                    <a:pt x="5288" y="5053"/>
                  </a:lnTo>
                  <a:lnTo>
                    <a:pt x="5317" y="5052"/>
                  </a:lnTo>
                  <a:lnTo>
                    <a:pt x="5347" y="5051"/>
                  </a:lnTo>
                  <a:lnTo>
                    <a:pt x="5375" y="5048"/>
                  </a:lnTo>
                  <a:lnTo>
                    <a:pt x="5404" y="5045"/>
                  </a:lnTo>
                  <a:lnTo>
                    <a:pt x="5433" y="5040"/>
                  </a:lnTo>
                  <a:lnTo>
                    <a:pt x="5461" y="5035"/>
                  </a:lnTo>
                  <a:lnTo>
                    <a:pt x="5489" y="5031"/>
                  </a:lnTo>
                  <a:lnTo>
                    <a:pt x="5516" y="5025"/>
                  </a:lnTo>
                  <a:lnTo>
                    <a:pt x="5544" y="5018"/>
                  </a:lnTo>
                  <a:lnTo>
                    <a:pt x="5599" y="5002"/>
                  </a:lnTo>
                  <a:lnTo>
                    <a:pt x="5652" y="4985"/>
                  </a:lnTo>
                  <a:lnTo>
                    <a:pt x="5703" y="4963"/>
                  </a:lnTo>
                  <a:lnTo>
                    <a:pt x="5754" y="4941"/>
                  </a:lnTo>
                  <a:lnTo>
                    <a:pt x="5804" y="4915"/>
                  </a:lnTo>
                  <a:lnTo>
                    <a:pt x="5852" y="4888"/>
                  </a:lnTo>
                  <a:lnTo>
                    <a:pt x="5899" y="4857"/>
                  </a:lnTo>
                  <a:lnTo>
                    <a:pt x="5944" y="4826"/>
                  </a:lnTo>
                  <a:lnTo>
                    <a:pt x="5986" y="4791"/>
                  </a:lnTo>
                  <a:lnTo>
                    <a:pt x="6028" y="4756"/>
                  </a:lnTo>
                  <a:lnTo>
                    <a:pt x="6068" y="4718"/>
                  </a:lnTo>
                  <a:lnTo>
                    <a:pt x="6106" y="4678"/>
                  </a:lnTo>
                  <a:lnTo>
                    <a:pt x="6142" y="4637"/>
                  </a:lnTo>
                  <a:lnTo>
                    <a:pt x="6176" y="4594"/>
                  </a:lnTo>
                  <a:lnTo>
                    <a:pt x="6207" y="4549"/>
                  </a:lnTo>
                  <a:lnTo>
                    <a:pt x="6238" y="4502"/>
                  </a:lnTo>
                  <a:lnTo>
                    <a:pt x="6265" y="4453"/>
                  </a:lnTo>
                  <a:lnTo>
                    <a:pt x="6290" y="4405"/>
                  </a:lnTo>
                  <a:lnTo>
                    <a:pt x="6313" y="4353"/>
                  </a:lnTo>
                  <a:lnTo>
                    <a:pt x="6333" y="4302"/>
                  </a:lnTo>
                  <a:lnTo>
                    <a:pt x="6352" y="4249"/>
                  </a:lnTo>
                  <a:lnTo>
                    <a:pt x="6368" y="4194"/>
                  </a:lnTo>
                  <a:lnTo>
                    <a:pt x="6375" y="4166"/>
                  </a:lnTo>
                  <a:lnTo>
                    <a:pt x="6381" y="4139"/>
                  </a:lnTo>
                  <a:lnTo>
                    <a:pt x="6385" y="4111"/>
                  </a:lnTo>
                  <a:lnTo>
                    <a:pt x="6390" y="4082"/>
                  </a:lnTo>
                  <a:lnTo>
                    <a:pt x="6395" y="4054"/>
                  </a:lnTo>
                  <a:lnTo>
                    <a:pt x="6397" y="4025"/>
                  </a:lnTo>
                  <a:lnTo>
                    <a:pt x="6401" y="3996"/>
                  </a:lnTo>
                  <a:lnTo>
                    <a:pt x="6402" y="3967"/>
                  </a:lnTo>
                  <a:lnTo>
                    <a:pt x="6403" y="3938"/>
                  </a:lnTo>
                  <a:lnTo>
                    <a:pt x="6403" y="3908"/>
                  </a:lnTo>
                  <a:lnTo>
                    <a:pt x="6403" y="3908"/>
                  </a:lnTo>
                  <a:lnTo>
                    <a:pt x="6403" y="3859"/>
                  </a:lnTo>
                  <a:lnTo>
                    <a:pt x="6399" y="3810"/>
                  </a:lnTo>
                  <a:lnTo>
                    <a:pt x="6395" y="3762"/>
                  </a:lnTo>
                  <a:lnTo>
                    <a:pt x="6388" y="3714"/>
                  </a:lnTo>
                  <a:lnTo>
                    <a:pt x="6378" y="3668"/>
                  </a:lnTo>
                  <a:lnTo>
                    <a:pt x="6368" y="3621"/>
                  </a:lnTo>
                  <a:lnTo>
                    <a:pt x="6355" y="3576"/>
                  </a:lnTo>
                  <a:lnTo>
                    <a:pt x="6339" y="3531"/>
                  </a:lnTo>
                  <a:lnTo>
                    <a:pt x="6324" y="3488"/>
                  </a:lnTo>
                  <a:lnTo>
                    <a:pt x="6305" y="3444"/>
                  </a:lnTo>
                  <a:lnTo>
                    <a:pt x="6286" y="3403"/>
                  </a:lnTo>
                  <a:lnTo>
                    <a:pt x="6265" y="3362"/>
                  </a:lnTo>
                  <a:lnTo>
                    <a:pt x="6242" y="3322"/>
                  </a:lnTo>
                  <a:lnTo>
                    <a:pt x="6217" y="3282"/>
                  </a:lnTo>
                  <a:lnTo>
                    <a:pt x="6191" y="3244"/>
                  </a:lnTo>
                  <a:lnTo>
                    <a:pt x="6164" y="3207"/>
                  </a:lnTo>
                  <a:lnTo>
                    <a:pt x="6164" y="32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524000" y="228600"/>
              <a:ext cx="1278343" cy="990968"/>
            </a:xfrm>
            <a:custGeom>
              <a:avLst/>
              <a:gdLst/>
              <a:ahLst/>
              <a:cxnLst/>
              <a:rect l="l" t="t" r="r" b="b"/>
              <a:pathLst>
                <a:path w="7232" h="5608" extrusionOk="0">
                  <a:moveTo>
                    <a:pt x="7232" y="2813"/>
                  </a:moveTo>
                  <a:lnTo>
                    <a:pt x="7232" y="2813"/>
                  </a:lnTo>
                  <a:lnTo>
                    <a:pt x="7231" y="2784"/>
                  </a:lnTo>
                  <a:lnTo>
                    <a:pt x="7230" y="2754"/>
                  </a:lnTo>
                  <a:lnTo>
                    <a:pt x="7227" y="2726"/>
                  </a:lnTo>
                  <a:lnTo>
                    <a:pt x="7225" y="2697"/>
                  </a:lnTo>
                  <a:lnTo>
                    <a:pt x="7220" y="2668"/>
                  </a:lnTo>
                  <a:lnTo>
                    <a:pt x="7217" y="2640"/>
                  </a:lnTo>
                  <a:lnTo>
                    <a:pt x="7211" y="2613"/>
                  </a:lnTo>
                  <a:lnTo>
                    <a:pt x="7205" y="2585"/>
                  </a:lnTo>
                  <a:lnTo>
                    <a:pt x="7198" y="2558"/>
                  </a:lnTo>
                  <a:lnTo>
                    <a:pt x="7190" y="2531"/>
                  </a:lnTo>
                  <a:lnTo>
                    <a:pt x="7181" y="2503"/>
                  </a:lnTo>
                  <a:lnTo>
                    <a:pt x="7172" y="2478"/>
                  </a:lnTo>
                  <a:lnTo>
                    <a:pt x="7161" y="2452"/>
                  </a:lnTo>
                  <a:lnTo>
                    <a:pt x="7151" y="2426"/>
                  </a:lnTo>
                  <a:lnTo>
                    <a:pt x="7139" y="2401"/>
                  </a:lnTo>
                  <a:lnTo>
                    <a:pt x="7127" y="2375"/>
                  </a:lnTo>
                  <a:lnTo>
                    <a:pt x="7114" y="2352"/>
                  </a:lnTo>
                  <a:lnTo>
                    <a:pt x="7101" y="2327"/>
                  </a:lnTo>
                  <a:lnTo>
                    <a:pt x="7087" y="2303"/>
                  </a:lnTo>
                  <a:lnTo>
                    <a:pt x="7072" y="2280"/>
                  </a:lnTo>
                  <a:lnTo>
                    <a:pt x="7057" y="2257"/>
                  </a:lnTo>
                  <a:lnTo>
                    <a:pt x="7040" y="2235"/>
                  </a:lnTo>
                  <a:lnTo>
                    <a:pt x="7024" y="2214"/>
                  </a:lnTo>
                  <a:lnTo>
                    <a:pt x="7007" y="2193"/>
                  </a:lnTo>
                  <a:lnTo>
                    <a:pt x="6988" y="2171"/>
                  </a:lnTo>
                  <a:lnTo>
                    <a:pt x="6971" y="2151"/>
                  </a:lnTo>
                  <a:lnTo>
                    <a:pt x="6952" y="2131"/>
                  </a:lnTo>
                  <a:lnTo>
                    <a:pt x="6932" y="2112"/>
                  </a:lnTo>
                  <a:lnTo>
                    <a:pt x="6912" y="2094"/>
                  </a:lnTo>
                  <a:lnTo>
                    <a:pt x="6892" y="2076"/>
                  </a:lnTo>
                  <a:lnTo>
                    <a:pt x="6870" y="2058"/>
                  </a:lnTo>
                  <a:lnTo>
                    <a:pt x="6848" y="2041"/>
                  </a:lnTo>
                  <a:lnTo>
                    <a:pt x="6848" y="2041"/>
                  </a:lnTo>
                  <a:lnTo>
                    <a:pt x="6855" y="1995"/>
                  </a:lnTo>
                  <a:lnTo>
                    <a:pt x="6860" y="1948"/>
                  </a:lnTo>
                  <a:lnTo>
                    <a:pt x="6862" y="1900"/>
                  </a:lnTo>
                  <a:lnTo>
                    <a:pt x="6863" y="1852"/>
                  </a:lnTo>
                  <a:lnTo>
                    <a:pt x="6863" y="1852"/>
                  </a:lnTo>
                  <a:lnTo>
                    <a:pt x="6863" y="1822"/>
                  </a:lnTo>
                  <a:lnTo>
                    <a:pt x="6862" y="1791"/>
                  </a:lnTo>
                  <a:lnTo>
                    <a:pt x="6860" y="1760"/>
                  </a:lnTo>
                  <a:lnTo>
                    <a:pt x="6858" y="1730"/>
                  </a:lnTo>
                  <a:lnTo>
                    <a:pt x="6854" y="1700"/>
                  </a:lnTo>
                  <a:lnTo>
                    <a:pt x="6849" y="1670"/>
                  </a:lnTo>
                  <a:lnTo>
                    <a:pt x="6845" y="1640"/>
                  </a:lnTo>
                  <a:lnTo>
                    <a:pt x="6840" y="1612"/>
                  </a:lnTo>
                  <a:lnTo>
                    <a:pt x="6833" y="1582"/>
                  </a:lnTo>
                  <a:lnTo>
                    <a:pt x="6826" y="1554"/>
                  </a:lnTo>
                  <a:lnTo>
                    <a:pt x="6819" y="1525"/>
                  </a:lnTo>
                  <a:lnTo>
                    <a:pt x="6810" y="1496"/>
                  </a:lnTo>
                  <a:lnTo>
                    <a:pt x="6801" y="1469"/>
                  </a:lnTo>
                  <a:lnTo>
                    <a:pt x="6792" y="1441"/>
                  </a:lnTo>
                  <a:lnTo>
                    <a:pt x="6781" y="1414"/>
                  </a:lnTo>
                  <a:lnTo>
                    <a:pt x="6769" y="1387"/>
                  </a:lnTo>
                  <a:lnTo>
                    <a:pt x="6759" y="1361"/>
                  </a:lnTo>
                  <a:lnTo>
                    <a:pt x="6746" y="1334"/>
                  </a:lnTo>
                  <a:lnTo>
                    <a:pt x="6720" y="1283"/>
                  </a:lnTo>
                  <a:lnTo>
                    <a:pt x="6690" y="1233"/>
                  </a:lnTo>
                  <a:lnTo>
                    <a:pt x="6660" y="1184"/>
                  </a:lnTo>
                  <a:lnTo>
                    <a:pt x="6627" y="1137"/>
                  </a:lnTo>
                  <a:lnTo>
                    <a:pt x="6591" y="1092"/>
                  </a:lnTo>
                  <a:lnTo>
                    <a:pt x="6554" y="1049"/>
                  </a:lnTo>
                  <a:lnTo>
                    <a:pt x="6514" y="1008"/>
                  </a:lnTo>
                  <a:lnTo>
                    <a:pt x="6472" y="969"/>
                  </a:lnTo>
                  <a:lnTo>
                    <a:pt x="6429" y="931"/>
                  </a:lnTo>
                  <a:lnTo>
                    <a:pt x="6384" y="896"/>
                  </a:lnTo>
                  <a:lnTo>
                    <a:pt x="6337" y="863"/>
                  </a:lnTo>
                  <a:lnTo>
                    <a:pt x="6289" y="831"/>
                  </a:lnTo>
                  <a:lnTo>
                    <a:pt x="6239" y="803"/>
                  </a:lnTo>
                  <a:lnTo>
                    <a:pt x="6187" y="776"/>
                  </a:lnTo>
                  <a:lnTo>
                    <a:pt x="6162" y="764"/>
                  </a:lnTo>
                  <a:lnTo>
                    <a:pt x="6134" y="752"/>
                  </a:lnTo>
                  <a:lnTo>
                    <a:pt x="6107" y="742"/>
                  </a:lnTo>
                  <a:lnTo>
                    <a:pt x="6080" y="731"/>
                  </a:lnTo>
                  <a:lnTo>
                    <a:pt x="6053" y="722"/>
                  </a:lnTo>
                  <a:lnTo>
                    <a:pt x="6025" y="712"/>
                  </a:lnTo>
                  <a:lnTo>
                    <a:pt x="5997" y="704"/>
                  </a:lnTo>
                  <a:lnTo>
                    <a:pt x="5968" y="696"/>
                  </a:lnTo>
                  <a:lnTo>
                    <a:pt x="5940" y="689"/>
                  </a:lnTo>
                  <a:lnTo>
                    <a:pt x="5911" y="683"/>
                  </a:lnTo>
                  <a:lnTo>
                    <a:pt x="5881" y="677"/>
                  </a:lnTo>
                  <a:lnTo>
                    <a:pt x="5852" y="672"/>
                  </a:lnTo>
                  <a:lnTo>
                    <a:pt x="5822" y="669"/>
                  </a:lnTo>
                  <a:lnTo>
                    <a:pt x="5792" y="665"/>
                  </a:lnTo>
                  <a:lnTo>
                    <a:pt x="5762" y="661"/>
                  </a:lnTo>
                  <a:lnTo>
                    <a:pt x="5732" y="660"/>
                  </a:lnTo>
                  <a:lnTo>
                    <a:pt x="5701" y="659"/>
                  </a:lnTo>
                  <a:lnTo>
                    <a:pt x="5670" y="658"/>
                  </a:lnTo>
                  <a:lnTo>
                    <a:pt x="5670" y="658"/>
                  </a:lnTo>
                  <a:lnTo>
                    <a:pt x="5632" y="659"/>
                  </a:lnTo>
                  <a:lnTo>
                    <a:pt x="5594" y="660"/>
                  </a:lnTo>
                  <a:lnTo>
                    <a:pt x="5556" y="664"/>
                  </a:lnTo>
                  <a:lnTo>
                    <a:pt x="5520" y="667"/>
                  </a:lnTo>
                  <a:lnTo>
                    <a:pt x="5483" y="673"/>
                  </a:lnTo>
                  <a:lnTo>
                    <a:pt x="5447" y="679"/>
                  </a:lnTo>
                  <a:lnTo>
                    <a:pt x="5410" y="687"/>
                  </a:lnTo>
                  <a:lnTo>
                    <a:pt x="5375" y="696"/>
                  </a:lnTo>
                  <a:lnTo>
                    <a:pt x="5339" y="705"/>
                  </a:lnTo>
                  <a:lnTo>
                    <a:pt x="5304" y="716"/>
                  </a:lnTo>
                  <a:lnTo>
                    <a:pt x="5270" y="727"/>
                  </a:lnTo>
                  <a:lnTo>
                    <a:pt x="5237" y="740"/>
                  </a:lnTo>
                  <a:lnTo>
                    <a:pt x="5203" y="753"/>
                  </a:lnTo>
                  <a:lnTo>
                    <a:pt x="5170" y="767"/>
                  </a:lnTo>
                  <a:lnTo>
                    <a:pt x="5138" y="784"/>
                  </a:lnTo>
                  <a:lnTo>
                    <a:pt x="5106" y="800"/>
                  </a:lnTo>
                  <a:lnTo>
                    <a:pt x="5106" y="800"/>
                  </a:lnTo>
                  <a:lnTo>
                    <a:pt x="5090" y="757"/>
                  </a:lnTo>
                  <a:lnTo>
                    <a:pt x="5072" y="714"/>
                  </a:lnTo>
                  <a:lnTo>
                    <a:pt x="5053" y="672"/>
                  </a:lnTo>
                  <a:lnTo>
                    <a:pt x="5032" y="632"/>
                  </a:lnTo>
                  <a:lnTo>
                    <a:pt x="5011" y="592"/>
                  </a:lnTo>
                  <a:lnTo>
                    <a:pt x="4986" y="553"/>
                  </a:lnTo>
                  <a:lnTo>
                    <a:pt x="4961" y="515"/>
                  </a:lnTo>
                  <a:lnTo>
                    <a:pt x="4936" y="478"/>
                  </a:lnTo>
                  <a:lnTo>
                    <a:pt x="4907" y="442"/>
                  </a:lnTo>
                  <a:lnTo>
                    <a:pt x="4878" y="408"/>
                  </a:lnTo>
                  <a:lnTo>
                    <a:pt x="4847" y="374"/>
                  </a:lnTo>
                  <a:lnTo>
                    <a:pt x="4815" y="342"/>
                  </a:lnTo>
                  <a:lnTo>
                    <a:pt x="4782" y="310"/>
                  </a:lnTo>
                  <a:lnTo>
                    <a:pt x="4749" y="281"/>
                  </a:lnTo>
                  <a:lnTo>
                    <a:pt x="4714" y="252"/>
                  </a:lnTo>
                  <a:lnTo>
                    <a:pt x="4678" y="224"/>
                  </a:lnTo>
                  <a:lnTo>
                    <a:pt x="4640" y="199"/>
                  </a:lnTo>
                  <a:lnTo>
                    <a:pt x="4602" y="174"/>
                  </a:lnTo>
                  <a:lnTo>
                    <a:pt x="4562" y="151"/>
                  </a:lnTo>
                  <a:lnTo>
                    <a:pt x="4522" y="130"/>
                  </a:lnTo>
                  <a:lnTo>
                    <a:pt x="4481" y="109"/>
                  </a:lnTo>
                  <a:lnTo>
                    <a:pt x="4439" y="91"/>
                  </a:lnTo>
                  <a:lnTo>
                    <a:pt x="4396" y="74"/>
                  </a:lnTo>
                  <a:lnTo>
                    <a:pt x="4353" y="58"/>
                  </a:lnTo>
                  <a:lnTo>
                    <a:pt x="4308" y="45"/>
                  </a:lnTo>
                  <a:lnTo>
                    <a:pt x="4263" y="34"/>
                  </a:lnTo>
                  <a:lnTo>
                    <a:pt x="4217" y="23"/>
                  </a:lnTo>
                  <a:lnTo>
                    <a:pt x="4171" y="15"/>
                  </a:lnTo>
                  <a:lnTo>
                    <a:pt x="4124" y="8"/>
                  </a:lnTo>
                  <a:lnTo>
                    <a:pt x="4076" y="3"/>
                  </a:lnTo>
                  <a:lnTo>
                    <a:pt x="4028" y="1"/>
                  </a:lnTo>
                  <a:lnTo>
                    <a:pt x="3979" y="0"/>
                  </a:lnTo>
                  <a:lnTo>
                    <a:pt x="3979" y="0"/>
                  </a:lnTo>
                  <a:lnTo>
                    <a:pt x="3944" y="0"/>
                  </a:lnTo>
                  <a:lnTo>
                    <a:pt x="3909" y="2"/>
                  </a:lnTo>
                  <a:lnTo>
                    <a:pt x="3873" y="4"/>
                  </a:lnTo>
                  <a:lnTo>
                    <a:pt x="3839" y="8"/>
                  </a:lnTo>
                  <a:lnTo>
                    <a:pt x="3804" y="12"/>
                  </a:lnTo>
                  <a:lnTo>
                    <a:pt x="3770" y="17"/>
                  </a:lnTo>
                  <a:lnTo>
                    <a:pt x="3737" y="24"/>
                  </a:lnTo>
                  <a:lnTo>
                    <a:pt x="3703" y="31"/>
                  </a:lnTo>
                  <a:lnTo>
                    <a:pt x="3670" y="40"/>
                  </a:lnTo>
                  <a:lnTo>
                    <a:pt x="3637" y="49"/>
                  </a:lnTo>
                  <a:lnTo>
                    <a:pt x="3605" y="60"/>
                  </a:lnTo>
                  <a:lnTo>
                    <a:pt x="3573" y="70"/>
                  </a:lnTo>
                  <a:lnTo>
                    <a:pt x="3541" y="82"/>
                  </a:lnTo>
                  <a:lnTo>
                    <a:pt x="3509" y="95"/>
                  </a:lnTo>
                  <a:lnTo>
                    <a:pt x="3479" y="109"/>
                  </a:lnTo>
                  <a:lnTo>
                    <a:pt x="3449" y="123"/>
                  </a:lnTo>
                  <a:lnTo>
                    <a:pt x="3419" y="139"/>
                  </a:lnTo>
                  <a:lnTo>
                    <a:pt x="3390" y="155"/>
                  </a:lnTo>
                  <a:lnTo>
                    <a:pt x="3361" y="171"/>
                  </a:lnTo>
                  <a:lnTo>
                    <a:pt x="3333" y="189"/>
                  </a:lnTo>
                  <a:lnTo>
                    <a:pt x="3306" y="208"/>
                  </a:lnTo>
                  <a:lnTo>
                    <a:pt x="3279" y="227"/>
                  </a:lnTo>
                  <a:lnTo>
                    <a:pt x="3252" y="247"/>
                  </a:lnTo>
                  <a:lnTo>
                    <a:pt x="3226" y="268"/>
                  </a:lnTo>
                  <a:lnTo>
                    <a:pt x="3201" y="289"/>
                  </a:lnTo>
                  <a:lnTo>
                    <a:pt x="3176" y="310"/>
                  </a:lnTo>
                  <a:lnTo>
                    <a:pt x="3151" y="334"/>
                  </a:lnTo>
                  <a:lnTo>
                    <a:pt x="3128" y="356"/>
                  </a:lnTo>
                  <a:lnTo>
                    <a:pt x="3105" y="381"/>
                  </a:lnTo>
                  <a:lnTo>
                    <a:pt x="3083" y="406"/>
                  </a:lnTo>
                  <a:lnTo>
                    <a:pt x="3062" y="431"/>
                  </a:lnTo>
                  <a:lnTo>
                    <a:pt x="3041" y="457"/>
                  </a:lnTo>
                  <a:lnTo>
                    <a:pt x="3041" y="457"/>
                  </a:lnTo>
                  <a:lnTo>
                    <a:pt x="3014" y="446"/>
                  </a:lnTo>
                  <a:lnTo>
                    <a:pt x="2987" y="435"/>
                  </a:lnTo>
                  <a:lnTo>
                    <a:pt x="2959" y="426"/>
                  </a:lnTo>
                  <a:lnTo>
                    <a:pt x="2931" y="416"/>
                  </a:lnTo>
                  <a:lnTo>
                    <a:pt x="2904" y="408"/>
                  </a:lnTo>
                  <a:lnTo>
                    <a:pt x="2876" y="401"/>
                  </a:lnTo>
                  <a:lnTo>
                    <a:pt x="2846" y="394"/>
                  </a:lnTo>
                  <a:lnTo>
                    <a:pt x="2818" y="388"/>
                  </a:lnTo>
                  <a:lnTo>
                    <a:pt x="2789" y="382"/>
                  </a:lnTo>
                  <a:lnTo>
                    <a:pt x="2759" y="378"/>
                  </a:lnTo>
                  <a:lnTo>
                    <a:pt x="2730" y="373"/>
                  </a:lnTo>
                  <a:lnTo>
                    <a:pt x="2700" y="369"/>
                  </a:lnTo>
                  <a:lnTo>
                    <a:pt x="2670" y="367"/>
                  </a:lnTo>
                  <a:lnTo>
                    <a:pt x="2640" y="366"/>
                  </a:lnTo>
                  <a:lnTo>
                    <a:pt x="2610" y="365"/>
                  </a:lnTo>
                  <a:lnTo>
                    <a:pt x="2579" y="363"/>
                  </a:lnTo>
                  <a:lnTo>
                    <a:pt x="2579" y="363"/>
                  </a:lnTo>
                  <a:lnTo>
                    <a:pt x="2531" y="365"/>
                  </a:lnTo>
                  <a:lnTo>
                    <a:pt x="2484" y="367"/>
                  </a:lnTo>
                  <a:lnTo>
                    <a:pt x="2437" y="372"/>
                  </a:lnTo>
                  <a:lnTo>
                    <a:pt x="2391" y="379"/>
                  </a:lnTo>
                  <a:lnTo>
                    <a:pt x="2345" y="387"/>
                  </a:lnTo>
                  <a:lnTo>
                    <a:pt x="2300" y="396"/>
                  </a:lnTo>
                  <a:lnTo>
                    <a:pt x="2255" y="408"/>
                  </a:lnTo>
                  <a:lnTo>
                    <a:pt x="2212" y="421"/>
                  </a:lnTo>
                  <a:lnTo>
                    <a:pt x="2168" y="436"/>
                  </a:lnTo>
                  <a:lnTo>
                    <a:pt x="2126" y="453"/>
                  </a:lnTo>
                  <a:lnTo>
                    <a:pt x="2084" y="471"/>
                  </a:lnTo>
                  <a:lnTo>
                    <a:pt x="2043" y="491"/>
                  </a:lnTo>
                  <a:lnTo>
                    <a:pt x="2003" y="512"/>
                  </a:lnTo>
                  <a:lnTo>
                    <a:pt x="1964" y="534"/>
                  </a:lnTo>
                  <a:lnTo>
                    <a:pt x="1927" y="558"/>
                  </a:lnTo>
                  <a:lnTo>
                    <a:pt x="1890" y="583"/>
                  </a:lnTo>
                  <a:lnTo>
                    <a:pt x="1854" y="610"/>
                  </a:lnTo>
                  <a:lnTo>
                    <a:pt x="1818" y="638"/>
                  </a:lnTo>
                  <a:lnTo>
                    <a:pt x="1785" y="666"/>
                  </a:lnTo>
                  <a:lnTo>
                    <a:pt x="1752" y="697"/>
                  </a:lnTo>
                  <a:lnTo>
                    <a:pt x="1721" y="729"/>
                  </a:lnTo>
                  <a:lnTo>
                    <a:pt x="1690" y="762"/>
                  </a:lnTo>
                  <a:lnTo>
                    <a:pt x="1660" y="795"/>
                  </a:lnTo>
                  <a:lnTo>
                    <a:pt x="1633" y="830"/>
                  </a:lnTo>
                  <a:lnTo>
                    <a:pt x="1606" y="866"/>
                  </a:lnTo>
                  <a:lnTo>
                    <a:pt x="1582" y="903"/>
                  </a:lnTo>
                  <a:lnTo>
                    <a:pt x="1557" y="941"/>
                  </a:lnTo>
                  <a:lnTo>
                    <a:pt x="1534" y="979"/>
                  </a:lnTo>
                  <a:lnTo>
                    <a:pt x="1513" y="1019"/>
                  </a:lnTo>
                  <a:lnTo>
                    <a:pt x="1494" y="1060"/>
                  </a:lnTo>
                  <a:lnTo>
                    <a:pt x="1476" y="1102"/>
                  </a:lnTo>
                  <a:lnTo>
                    <a:pt x="1459" y="1144"/>
                  </a:lnTo>
                  <a:lnTo>
                    <a:pt x="1459" y="1144"/>
                  </a:lnTo>
                  <a:lnTo>
                    <a:pt x="1427" y="1137"/>
                  </a:lnTo>
                  <a:lnTo>
                    <a:pt x="1394" y="1131"/>
                  </a:lnTo>
                  <a:lnTo>
                    <a:pt x="1361" y="1125"/>
                  </a:lnTo>
                  <a:lnTo>
                    <a:pt x="1328" y="1122"/>
                  </a:lnTo>
                  <a:lnTo>
                    <a:pt x="1295" y="1118"/>
                  </a:lnTo>
                  <a:lnTo>
                    <a:pt x="1261" y="1116"/>
                  </a:lnTo>
                  <a:lnTo>
                    <a:pt x="1227" y="1114"/>
                  </a:lnTo>
                  <a:lnTo>
                    <a:pt x="1193" y="1114"/>
                  </a:lnTo>
                  <a:lnTo>
                    <a:pt x="1193" y="1114"/>
                  </a:lnTo>
                  <a:lnTo>
                    <a:pt x="1162" y="1114"/>
                  </a:lnTo>
                  <a:lnTo>
                    <a:pt x="1132" y="1115"/>
                  </a:lnTo>
                  <a:lnTo>
                    <a:pt x="1101" y="1117"/>
                  </a:lnTo>
                  <a:lnTo>
                    <a:pt x="1072" y="1120"/>
                  </a:lnTo>
                  <a:lnTo>
                    <a:pt x="1041" y="1123"/>
                  </a:lnTo>
                  <a:lnTo>
                    <a:pt x="1012" y="1128"/>
                  </a:lnTo>
                  <a:lnTo>
                    <a:pt x="982" y="1133"/>
                  </a:lnTo>
                  <a:lnTo>
                    <a:pt x="953" y="1138"/>
                  </a:lnTo>
                  <a:lnTo>
                    <a:pt x="924" y="1144"/>
                  </a:lnTo>
                  <a:lnTo>
                    <a:pt x="895" y="1151"/>
                  </a:lnTo>
                  <a:lnTo>
                    <a:pt x="867" y="1158"/>
                  </a:lnTo>
                  <a:lnTo>
                    <a:pt x="838" y="1168"/>
                  </a:lnTo>
                  <a:lnTo>
                    <a:pt x="810" y="1176"/>
                  </a:lnTo>
                  <a:lnTo>
                    <a:pt x="783" y="1187"/>
                  </a:lnTo>
                  <a:lnTo>
                    <a:pt x="756" y="1196"/>
                  </a:lnTo>
                  <a:lnTo>
                    <a:pt x="729" y="1208"/>
                  </a:lnTo>
                  <a:lnTo>
                    <a:pt x="702" y="1220"/>
                  </a:lnTo>
                  <a:lnTo>
                    <a:pt x="676" y="1231"/>
                  </a:lnTo>
                  <a:lnTo>
                    <a:pt x="624" y="1257"/>
                  </a:lnTo>
                  <a:lnTo>
                    <a:pt x="575" y="1287"/>
                  </a:lnTo>
                  <a:lnTo>
                    <a:pt x="526" y="1317"/>
                  </a:lnTo>
                  <a:lnTo>
                    <a:pt x="479" y="1350"/>
                  </a:lnTo>
                  <a:lnTo>
                    <a:pt x="435" y="1386"/>
                  </a:lnTo>
                  <a:lnTo>
                    <a:pt x="391" y="1423"/>
                  </a:lnTo>
                  <a:lnTo>
                    <a:pt x="350" y="1463"/>
                  </a:lnTo>
                  <a:lnTo>
                    <a:pt x="310" y="1505"/>
                  </a:lnTo>
                  <a:lnTo>
                    <a:pt x="272" y="1548"/>
                  </a:lnTo>
                  <a:lnTo>
                    <a:pt x="237" y="1593"/>
                  </a:lnTo>
                  <a:lnTo>
                    <a:pt x="204" y="1640"/>
                  </a:lnTo>
                  <a:lnTo>
                    <a:pt x="173" y="1688"/>
                  </a:lnTo>
                  <a:lnTo>
                    <a:pt x="144" y="1738"/>
                  </a:lnTo>
                  <a:lnTo>
                    <a:pt x="118" y="1790"/>
                  </a:lnTo>
                  <a:lnTo>
                    <a:pt x="106" y="1816"/>
                  </a:lnTo>
                  <a:lnTo>
                    <a:pt x="94" y="1843"/>
                  </a:lnTo>
                  <a:lnTo>
                    <a:pt x="82" y="1870"/>
                  </a:lnTo>
                  <a:lnTo>
                    <a:pt x="73" y="1897"/>
                  </a:lnTo>
                  <a:lnTo>
                    <a:pt x="62" y="1924"/>
                  </a:lnTo>
                  <a:lnTo>
                    <a:pt x="54" y="1952"/>
                  </a:lnTo>
                  <a:lnTo>
                    <a:pt x="46" y="1981"/>
                  </a:lnTo>
                  <a:lnTo>
                    <a:pt x="38" y="2009"/>
                  </a:lnTo>
                  <a:lnTo>
                    <a:pt x="31" y="2038"/>
                  </a:lnTo>
                  <a:lnTo>
                    <a:pt x="25" y="2066"/>
                  </a:lnTo>
                  <a:lnTo>
                    <a:pt x="19" y="2096"/>
                  </a:lnTo>
                  <a:lnTo>
                    <a:pt x="14" y="2125"/>
                  </a:lnTo>
                  <a:lnTo>
                    <a:pt x="9" y="2155"/>
                  </a:lnTo>
                  <a:lnTo>
                    <a:pt x="6" y="2185"/>
                  </a:lnTo>
                  <a:lnTo>
                    <a:pt x="4" y="2215"/>
                  </a:lnTo>
                  <a:lnTo>
                    <a:pt x="1" y="2246"/>
                  </a:lnTo>
                  <a:lnTo>
                    <a:pt x="0" y="2276"/>
                  </a:lnTo>
                  <a:lnTo>
                    <a:pt x="0" y="2307"/>
                  </a:lnTo>
                  <a:lnTo>
                    <a:pt x="0" y="2307"/>
                  </a:lnTo>
                  <a:lnTo>
                    <a:pt x="0" y="2340"/>
                  </a:lnTo>
                  <a:lnTo>
                    <a:pt x="2" y="2372"/>
                  </a:lnTo>
                  <a:lnTo>
                    <a:pt x="4" y="2403"/>
                  </a:lnTo>
                  <a:lnTo>
                    <a:pt x="7" y="2434"/>
                  </a:lnTo>
                  <a:lnTo>
                    <a:pt x="11" y="2466"/>
                  </a:lnTo>
                  <a:lnTo>
                    <a:pt x="15" y="2496"/>
                  </a:lnTo>
                  <a:lnTo>
                    <a:pt x="20" y="2527"/>
                  </a:lnTo>
                  <a:lnTo>
                    <a:pt x="26" y="2558"/>
                  </a:lnTo>
                  <a:lnTo>
                    <a:pt x="33" y="2587"/>
                  </a:lnTo>
                  <a:lnTo>
                    <a:pt x="41" y="2618"/>
                  </a:lnTo>
                  <a:lnTo>
                    <a:pt x="49" y="2647"/>
                  </a:lnTo>
                  <a:lnTo>
                    <a:pt x="58" y="2675"/>
                  </a:lnTo>
                  <a:lnTo>
                    <a:pt x="68" y="2705"/>
                  </a:lnTo>
                  <a:lnTo>
                    <a:pt x="79" y="2733"/>
                  </a:lnTo>
                  <a:lnTo>
                    <a:pt x="89" y="2761"/>
                  </a:lnTo>
                  <a:lnTo>
                    <a:pt x="101" y="2790"/>
                  </a:lnTo>
                  <a:lnTo>
                    <a:pt x="114" y="2817"/>
                  </a:lnTo>
                  <a:lnTo>
                    <a:pt x="127" y="2844"/>
                  </a:lnTo>
                  <a:lnTo>
                    <a:pt x="141" y="2871"/>
                  </a:lnTo>
                  <a:lnTo>
                    <a:pt x="155" y="2897"/>
                  </a:lnTo>
                  <a:lnTo>
                    <a:pt x="171" y="2923"/>
                  </a:lnTo>
                  <a:lnTo>
                    <a:pt x="187" y="2947"/>
                  </a:lnTo>
                  <a:lnTo>
                    <a:pt x="204" y="2973"/>
                  </a:lnTo>
                  <a:lnTo>
                    <a:pt x="220" y="2998"/>
                  </a:lnTo>
                  <a:lnTo>
                    <a:pt x="238" y="3022"/>
                  </a:lnTo>
                  <a:lnTo>
                    <a:pt x="256" y="3045"/>
                  </a:lnTo>
                  <a:lnTo>
                    <a:pt x="274" y="3069"/>
                  </a:lnTo>
                  <a:lnTo>
                    <a:pt x="294" y="3091"/>
                  </a:lnTo>
                  <a:lnTo>
                    <a:pt x="314" y="3114"/>
                  </a:lnTo>
                  <a:lnTo>
                    <a:pt x="334" y="3135"/>
                  </a:lnTo>
                  <a:lnTo>
                    <a:pt x="356" y="3156"/>
                  </a:lnTo>
                  <a:lnTo>
                    <a:pt x="377" y="3177"/>
                  </a:lnTo>
                  <a:lnTo>
                    <a:pt x="377" y="3177"/>
                  </a:lnTo>
                  <a:lnTo>
                    <a:pt x="359" y="3209"/>
                  </a:lnTo>
                  <a:lnTo>
                    <a:pt x="344" y="3242"/>
                  </a:lnTo>
                  <a:lnTo>
                    <a:pt x="329" y="3276"/>
                  </a:lnTo>
                  <a:lnTo>
                    <a:pt x="313" y="3310"/>
                  </a:lnTo>
                  <a:lnTo>
                    <a:pt x="300" y="3344"/>
                  </a:lnTo>
                  <a:lnTo>
                    <a:pt x="289" y="3380"/>
                  </a:lnTo>
                  <a:lnTo>
                    <a:pt x="277" y="3415"/>
                  </a:lnTo>
                  <a:lnTo>
                    <a:pt x="267" y="3452"/>
                  </a:lnTo>
                  <a:lnTo>
                    <a:pt x="258" y="3488"/>
                  </a:lnTo>
                  <a:lnTo>
                    <a:pt x="251" y="3525"/>
                  </a:lnTo>
                  <a:lnTo>
                    <a:pt x="244" y="3562"/>
                  </a:lnTo>
                  <a:lnTo>
                    <a:pt x="238" y="3600"/>
                  </a:lnTo>
                  <a:lnTo>
                    <a:pt x="234" y="3638"/>
                  </a:lnTo>
                  <a:lnTo>
                    <a:pt x="231" y="3676"/>
                  </a:lnTo>
                  <a:lnTo>
                    <a:pt x="228" y="3714"/>
                  </a:lnTo>
                  <a:lnTo>
                    <a:pt x="228" y="3754"/>
                  </a:lnTo>
                  <a:lnTo>
                    <a:pt x="228" y="3754"/>
                  </a:lnTo>
                  <a:lnTo>
                    <a:pt x="228" y="3785"/>
                  </a:lnTo>
                  <a:lnTo>
                    <a:pt x="230" y="3815"/>
                  </a:lnTo>
                  <a:lnTo>
                    <a:pt x="232" y="3846"/>
                  </a:lnTo>
                  <a:lnTo>
                    <a:pt x="234" y="3876"/>
                  </a:lnTo>
                  <a:lnTo>
                    <a:pt x="238" y="3906"/>
                  </a:lnTo>
                  <a:lnTo>
                    <a:pt x="243" y="3936"/>
                  </a:lnTo>
                  <a:lnTo>
                    <a:pt x="247" y="3965"/>
                  </a:lnTo>
                  <a:lnTo>
                    <a:pt x="252" y="3994"/>
                  </a:lnTo>
                  <a:lnTo>
                    <a:pt x="259" y="4023"/>
                  </a:lnTo>
                  <a:lnTo>
                    <a:pt x="266" y="4052"/>
                  </a:lnTo>
                  <a:lnTo>
                    <a:pt x="273" y="4080"/>
                  </a:lnTo>
                  <a:lnTo>
                    <a:pt x="281" y="4109"/>
                  </a:lnTo>
                  <a:lnTo>
                    <a:pt x="291" y="4137"/>
                  </a:lnTo>
                  <a:lnTo>
                    <a:pt x="300" y="4164"/>
                  </a:lnTo>
                  <a:lnTo>
                    <a:pt x="311" y="4191"/>
                  </a:lnTo>
                  <a:lnTo>
                    <a:pt x="321" y="4218"/>
                  </a:lnTo>
                  <a:lnTo>
                    <a:pt x="333" y="4245"/>
                  </a:lnTo>
                  <a:lnTo>
                    <a:pt x="346" y="4271"/>
                  </a:lnTo>
                  <a:lnTo>
                    <a:pt x="372" y="4323"/>
                  </a:lnTo>
                  <a:lnTo>
                    <a:pt x="402" y="4373"/>
                  </a:lnTo>
                  <a:lnTo>
                    <a:pt x="432" y="4421"/>
                  </a:lnTo>
                  <a:lnTo>
                    <a:pt x="465" y="4468"/>
                  </a:lnTo>
                  <a:lnTo>
                    <a:pt x="500" y="4513"/>
                  </a:lnTo>
                  <a:lnTo>
                    <a:pt x="538" y="4556"/>
                  </a:lnTo>
                  <a:lnTo>
                    <a:pt x="578" y="4597"/>
                  </a:lnTo>
                  <a:lnTo>
                    <a:pt x="619" y="4638"/>
                  </a:lnTo>
                  <a:lnTo>
                    <a:pt x="663" y="4675"/>
                  </a:lnTo>
                  <a:lnTo>
                    <a:pt x="708" y="4711"/>
                  </a:lnTo>
                  <a:lnTo>
                    <a:pt x="755" y="4744"/>
                  </a:lnTo>
                  <a:lnTo>
                    <a:pt x="803" y="4774"/>
                  </a:lnTo>
                  <a:lnTo>
                    <a:pt x="853" y="4804"/>
                  </a:lnTo>
                  <a:lnTo>
                    <a:pt x="904" y="4830"/>
                  </a:lnTo>
                  <a:lnTo>
                    <a:pt x="930" y="4841"/>
                  </a:lnTo>
                  <a:lnTo>
                    <a:pt x="957" y="4853"/>
                  </a:lnTo>
                  <a:lnTo>
                    <a:pt x="985" y="4865"/>
                  </a:lnTo>
                  <a:lnTo>
                    <a:pt x="1012" y="4874"/>
                  </a:lnTo>
                  <a:lnTo>
                    <a:pt x="1039" y="4885"/>
                  </a:lnTo>
                  <a:lnTo>
                    <a:pt x="1067" y="4893"/>
                  </a:lnTo>
                  <a:lnTo>
                    <a:pt x="1095" y="4903"/>
                  </a:lnTo>
                  <a:lnTo>
                    <a:pt x="1123" y="4910"/>
                  </a:lnTo>
                  <a:lnTo>
                    <a:pt x="1152" y="4917"/>
                  </a:lnTo>
                  <a:lnTo>
                    <a:pt x="1181" y="4923"/>
                  </a:lnTo>
                  <a:lnTo>
                    <a:pt x="1211" y="4928"/>
                  </a:lnTo>
                  <a:lnTo>
                    <a:pt x="1240" y="4933"/>
                  </a:lnTo>
                  <a:lnTo>
                    <a:pt x="1270" y="4938"/>
                  </a:lnTo>
                  <a:lnTo>
                    <a:pt x="1300" y="4941"/>
                  </a:lnTo>
                  <a:lnTo>
                    <a:pt x="1330" y="4944"/>
                  </a:lnTo>
                  <a:lnTo>
                    <a:pt x="1360" y="4946"/>
                  </a:lnTo>
                  <a:lnTo>
                    <a:pt x="1391" y="4947"/>
                  </a:lnTo>
                  <a:lnTo>
                    <a:pt x="1421" y="4947"/>
                  </a:lnTo>
                  <a:lnTo>
                    <a:pt x="1421" y="4947"/>
                  </a:lnTo>
                  <a:lnTo>
                    <a:pt x="1465" y="4946"/>
                  </a:lnTo>
                  <a:lnTo>
                    <a:pt x="1509" y="4944"/>
                  </a:lnTo>
                  <a:lnTo>
                    <a:pt x="1509" y="4944"/>
                  </a:lnTo>
                  <a:lnTo>
                    <a:pt x="1525" y="4973"/>
                  </a:lnTo>
                  <a:lnTo>
                    <a:pt x="1542" y="5001"/>
                  </a:lnTo>
                  <a:lnTo>
                    <a:pt x="1559" y="5030"/>
                  </a:lnTo>
                  <a:lnTo>
                    <a:pt x="1578" y="5058"/>
                  </a:lnTo>
                  <a:lnTo>
                    <a:pt x="1598" y="5085"/>
                  </a:lnTo>
                  <a:lnTo>
                    <a:pt x="1618" y="5111"/>
                  </a:lnTo>
                  <a:lnTo>
                    <a:pt x="1639" y="5136"/>
                  </a:lnTo>
                  <a:lnTo>
                    <a:pt x="1662" y="5160"/>
                  </a:lnTo>
                  <a:lnTo>
                    <a:pt x="1685" y="5185"/>
                  </a:lnTo>
                  <a:lnTo>
                    <a:pt x="1709" y="5209"/>
                  </a:lnTo>
                  <a:lnTo>
                    <a:pt x="1734" y="5231"/>
                  </a:lnTo>
                  <a:lnTo>
                    <a:pt x="1758" y="5252"/>
                  </a:lnTo>
                  <a:lnTo>
                    <a:pt x="1784" y="5272"/>
                  </a:lnTo>
                  <a:lnTo>
                    <a:pt x="1811" y="5292"/>
                  </a:lnTo>
                  <a:lnTo>
                    <a:pt x="1838" y="5311"/>
                  </a:lnTo>
                  <a:lnTo>
                    <a:pt x="1867" y="5330"/>
                  </a:lnTo>
                  <a:lnTo>
                    <a:pt x="1895" y="5347"/>
                  </a:lnTo>
                  <a:lnTo>
                    <a:pt x="1924" y="5363"/>
                  </a:lnTo>
                  <a:lnTo>
                    <a:pt x="1954" y="5378"/>
                  </a:lnTo>
                  <a:lnTo>
                    <a:pt x="1984" y="5392"/>
                  </a:lnTo>
                  <a:lnTo>
                    <a:pt x="2016" y="5405"/>
                  </a:lnTo>
                  <a:lnTo>
                    <a:pt x="2047" y="5418"/>
                  </a:lnTo>
                  <a:lnTo>
                    <a:pt x="2079" y="5429"/>
                  </a:lnTo>
                  <a:lnTo>
                    <a:pt x="2112" y="5440"/>
                  </a:lnTo>
                  <a:lnTo>
                    <a:pt x="2145" y="5448"/>
                  </a:lnTo>
                  <a:lnTo>
                    <a:pt x="2179" y="5456"/>
                  </a:lnTo>
                  <a:lnTo>
                    <a:pt x="2212" y="5462"/>
                  </a:lnTo>
                  <a:lnTo>
                    <a:pt x="2246" y="5468"/>
                  </a:lnTo>
                  <a:lnTo>
                    <a:pt x="2281" y="5473"/>
                  </a:lnTo>
                  <a:lnTo>
                    <a:pt x="2315" y="5475"/>
                  </a:lnTo>
                  <a:lnTo>
                    <a:pt x="2351" y="5477"/>
                  </a:lnTo>
                  <a:lnTo>
                    <a:pt x="2387" y="5478"/>
                  </a:lnTo>
                  <a:lnTo>
                    <a:pt x="2387" y="5478"/>
                  </a:lnTo>
                  <a:lnTo>
                    <a:pt x="2422" y="5477"/>
                  </a:lnTo>
                  <a:lnTo>
                    <a:pt x="2457" y="5475"/>
                  </a:lnTo>
                  <a:lnTo>
                    <a:pt x="2491" y="5473"/>
                  </a:lnTo>
                  <a:lnTo>
                    <a:pt x="2525" y="5468"/>
                  </a:lnTo>
                  <a:lnTo>
                    <a:pt x="2559" y="5463"/>
                  </a:lnTo>
                  <a:lnTo>
                    <a:pt x="2592" y="5456"/>
                  </a:lnTo>
                  <a:lnTo>
                    <a:pt x="2625" y="5449"/>
                  </a:lnTo>
                  <a:lnTo>
                    <a:pt x="2658" y="5441"/>
                  </a:lnTo>
                  <a:lnTo>
                    <a:pt x="2690" y="5430"/>
                  </a:lnTo>
                  <a:lnTo>
                    <a:pt x="2722" y="5420"/>
                  </a:lnTo>
                  <a:lnTo>
                    <a:pt x="2752" y="5408"/>
                  </a:lnTo>
                  <a:lnTo>
                    <a:pt x="2783" y="5396"/>
                  </a:lnTo>
                  <a:lnTo>
                    <a:pt x="2812" y="5382"/>
                  </a:lnTo>
                  <a:lnTo>
                    <a:pt x="2842" y="5367"/>
                  </a:lnTo>
                  <a:lnTo>
                    <a:pt x="2871" y="5351"/>
                  </a:lnTo>
                  <a:lnTo>
                    <a:pt x="2899" y="5335"/>
                  </a:lnTo>
                  <a:lnTo>
                    <a:pt x="2928" y="5317"/>
                  </a:lnTo>
                  <a:lnTo>
                    <a:pt x="2955" y="5299"/>
                  </a:lnTo>
                  <a:lnTo>
                    <a:pt x="2981" y="5279"/>
                  </a:lnTo>
                  <a:lnTo>
                    <a:pt x="3007" y="5259"/>
                  </a:lnTo>
                  <a:lnTo>
                    <a:pt x="3031" y="5238"/>
                  </a:lnTo>
                  <a:lnTo>
                    <a:pt x="3056" y="5217"/>
                  </a:lnTo>
                  <a:lnTo>
                    <a:pt x="3080" y="5195"/>
                  </a:lnTo>
                  <a:lnTo>
                    <a:pt x="3102" y="5171"/>
                  </a:lnTo>
                  <a:lnTo>
                    <a:pt x="3124" y="5147"/>
                  </a:lnTo>
                  <a:lnTo>
                    <a:pt x="3146" y="5123"/>
                  </a:lnTo>
                  <a:lnTo>
                    <a:pt x="3167" y="5097"/>
                  </a:lnTo>
                  <a:lnTo>
                    <a:pt x="3186" y="5071"/>
                  </a:lnTo>
                  <a:lnTo>
                    <a:pt x="3204" y="5045"/>
                  </a:lnTo>
                  <a:lnTo>
                    <a:pt x="3223" y="5017"/>
                  </a:lnTo>
                  <a:lnTo>
                    <a:pt x="3240" y="4990"/>
                  </a:lnTo>
                  <a:lnTo>
                    <a:pt x="3256" y="4960"/>
                  </a:lnTo>
                  <a:lnTo>
                    <a:pt x="3256" y="4960"/>
                  </a:lnTo>
                  <a:lnTo>
                    <a:pt x="3269" y="4996"/>
                  </a:lnTo>
                  <a:lnTo>
                    <a:pt x="3284" y="5030"/>
                  </a:lnTo>
                  <a:lnTo>
                    <a:pt x="3301" y="5064"/>
                  </a:lnTo>
                  <a:lnTo>
                    <a:pt x="3319" y="5097"/>
                  </a:lnTo>
                  <a:lnTo>
                    <a:pt x="3337" y="5129"/>
                  </a:lnTo>
                  <a:lnTo>
                    <a:pt x="3356" y="5160"/>
                  </a:lnTo>
                  <a:lnTo>
                    <a:pt x="3378" y="5191"/>
                  </a:lnTo>
                  <a:lnTo>
                    <a:pt x="3400" y="5222"/>
                  </a:lnTo>
                  <a:lnTo>
                    <a:pt x="3422" y="5250"/>
                  </a:lnTo>
                  <a:lnTo>
                    <a:pt x="3447" y="5278"/>
                  </a:lnTo>
                  <a:lnTo>
                    <a:pt x="3472" y="5305"/>
                  </a:lnTo>
                  <a:lnTo>
                    <a:pt x="3499" y="5331"/>
                  </a:lnTo>
                  <a:lnTo>
                    <a:pt x="3526" y="5357"/>
                  </a:lnTo>
                  <a:lnTo>
                    <a:pt x="3553" y="5381"/>
                  </a:lnTo>
                  <a:lnTo>
                    <a:pt x="3582" y="5404"/>
                  </a:lnTo>
                  <a:lnTo>
                    <a:pt x="3612" y="5427"/>
                  </a:lnTo>
                  <a:lnTo>
                    <a:pt x="3642" y="5448"/>
                  </a:lnTo>
                  <a:lnTo>
                    <a:pt x="3674" y="5467"/>
                  </a:lnTo>
                  <a:lnTo>
                    <a:pt x="3707" y="5486"/>
                  </a:lnTo>
                  <a:lnTo>
                    <a:pt x="3740" y="5503"/>
                  </a:lnTo>
                  <a:lnTo>
                    <a:pt x="3773" y="5520"/>
                  </a:lnTo>
                  <a:lnTo>
                    <a:pt x="3809" y="5534"/>
                  </a:lnTo>
                  <a:lnTo>
                    <a:pt x="3843" y="5548"/>
                  </a:lnTo>
                  <a:lnTo>
                    <a:pt x="3879" y="5561"/>
                  </a:lnTo>
                  <a:lnTo>
                    <a:pt x="3916" y="5571"/>
                  </a:lnTo>
                  <a:lnTo>
                    <a:pt x="3952" y="5581"/>
                  </a:lnTo>
                  <a:lnTo>
                    <a:pt x="3990" y="5589"/>
                  </a:lnTo>
                  <a:lnTo>
                    <a:pt x="4028" y="5596"/>
                  </a:lnTo>
                  <a:lnTo>
                    <a:pt x="4066" y="5601"/>
                  </a:lnTo>
                  <a:lnTo>
                    <a:pt x="4105" y="5606"/>
                  </a:lnTo>
                  <a:lnTo>
                    <a:pt x="4144" y="5608"/>
                  </a:lnTo>
                  <a:lnTo>
                    <a:pt x="4184" y="5608"/>
                  </a:lnTo>
                  <a:lnTo>
                    <a:pt x="4184" y="5608"/>
                  </a:lnTo>
                  <a:lnTo>
                    <a:pt x="4216" y="5608"/>
                  </a:lnTo>
                  <a:lnTo>
                    <a:pt x="4248" y="5607"/>
                  </a:lnTo>
                  <a:lnTo>
                    <a:pt x="4278" y="5604"/>
                  </a:lnTo>
                  <a:lnTo>
                    <a:pt x="4309" y="5601"/>
                  </a:lnTo>
                  <a:lnTo>
                    <a:pt x="4340" y="5596"/>
                  </a:lnTo>
                  <a:lnTo>
                    <a:pt x="4370" y="5592"/>
                  </a:lnTo>
                  <a:lnTo>
                    <a:pt x="4400" y="5584"/>
                  </a:lnTo>
                  <a:lnTo>
                    <a:pt x="4429" y="5577"/>
                  </a:lnTo>
                  <a:lnTo>
                    <a:pt x="4459" y="5570"/>
                  </a:lnTo>
                  <a:lnTo>
                    <a:pt x="4488" y="5561"/>
                  </a:lnTo>
                  <a:lnTo>
                    <a:pt x="4516" y="5551"/>
                  </a:lnTo>
                  <a:lnTo>
                    <a:pt x="4545" y="5541"/>
                  </a:lnTo>
                  <a:lnTo>
                    <a:pt x="4572" y="5529"/>
                  </a:lnTo>
                  <a:lnTo>
                    <a:pt x="4599" y="5517"/>
                  </a:lnTo>
                  <a:lnTo>
                    <a:pt x="4626" y="5504"/>
                  </a:lnTo>
                  <a:lnTo>
                    <a:pt x="4652" y="5490"/>
                  </a:lnTo>
                  <a:lnTo>
                    <a:pt x="4678" y="5476"/>
                  </a:lnTo>
                  <a:lnTo>
                    <a:pt x="4704" y="5461"/>
                  </a:lnTo>
                  <a:lnTo>
                    <a:pt x="4728" y="5445"/>
                  </a:lnTo>
                  <a:lnTo>
                    <a:pt x="4753" y="5429"/>
                  </a:lnTo>
                  <a:lnTo>
                    <a:pt x="4777" y="5411"/>
                  </a:lnTo>
                  <a:lnTo>
                    <a:pt x="4800" y="5394"/>
                  </a:lnTo>
                  <a:lnTo>
                    <a:pt x="4823" y="5375"/>
                  </a:lnTo>
                  <a:lnTo>
                    <a:pt x="4845" y="5355"/>
                  </a:lnTo>
                  <a:lnTo>
                    <a:pt x="4866" y="5335"/>
                  </a:lnTo>
                  <a:lnTo>
                    <a:pt x="4887" y="5315"/>
                  </a:lnTo>
                  <a:lnTo>
                    <a:pt x="4907" y="5294"/>
                  </a:lnTo>
                  <a:lnTo>
                    <a:pt x="4927" y="5271"/>
                  </a:lnTo>
                  <a:lnTo>
                    <a:pt x="4946" y="5249"/>
                  </a:lnTo>
                  <a:lnTo>
                    <a:pt x="4965" y="5226"/>
                  </a:lnTo>
                  <a:lnTo>
                    <a:pt x="4983" y="5203"/>
                  </a:lnTo>
                  <a:lnTo>
                    <a:pt x="5000" y="5178"/>
                  </a:lnTo>
                  <a:lnTo>
                    <a:pt x="5000" y="5178"/>
                  </a:lnTo>
                  <a:lnTo>
                    <a:pt x="5029" y="5191"/>
                  </a:lnTo>
                  <a:lnTo>
                    <a:pt x="5057" y="5202"/>
                  </a:lnTo>
                  <a:lnTo>
                    <a:pt x="5085" y="5213"/>
                  </a:lnTo>
                  <a:lnTo>
                    <a:pt x="5115" y="5223"/>
                  </a:lnTo>
                  <a:lnTo>
                    <a:pt x="5144" y="5232"/>
                  </a:lnTo>
                  <a:lnTo>
                    <a:pt x="5175" y="5241"/>
                  </a:lnTo>
                  <a:lnTo>
                    <a:pt x="5204" y="5249"/>
                  </a:lnTo>
                  <a:lnTo>
                    <a:pt x="5235" y="5256"/>
                  </a:lnTo>
                  <a:lnTo>
                    <a:pt x="5265" y="5262"/>
                  </a:lnTo>
                  <a:lnTo>
                    <a:pt x="5297" y="5268"/>
                  </a:lnTo>
                  <a:lnTo>
                    <a:pt x="5328" y="5272"/>
                  </a:lnTo>
                  <a:lnTo>
                    <a:pt x="5360" y="5276"/>
                  </a:lnTo>
                  <a:lnTo>
                    <a:pt x="5391" y="5279"/>
                  </a:lnTo>
                  <a:lnTo>
                    <a:pt x="5423" y="5282"/>
                  </a:lnTo>
                  <a:lnTo>
                    <a:pt x="5456" y="5283"/>
                  </a:lnTo>
                  <a:lnTo>
                    <a:pt x="5489" y="5283"/>
                  </a:lnTo>
                  <a:lnTo>
                    <a:pt x="5489" y="5283"/>
                  </a:lnTo>
                  <a:lnTo>
                    <a:pt x="5520" y="5283"/>
                  </a:lnTo>
                  <a:lnTo>
                    <a:pt x="5550" y="5282"/>
                  </a:lnTo>
                  <a:lnTo>
                    <a:pt x="5580" y="5279"/>
                  </a:lnTo>
                  <a:lnTo>
                    <a:pt x="5610" y="5277"/>
                  </a:lnTo>
                  <a:lnTo>
                    <a:pt x="5641" y="5274"/>
                  </a:lnTo>
                  <a:lnTo>
                    <a:pt x="5670" y="5269"/>
                  </a:lnTo>
                  <a:lnTo>
                    <a:pt x="5700" y="5264"/>
                  </a:lnTo>
                  <a:lnTo>
                    <a:pt x="5729" y="5258"/>
                  </a:lnTo>
                  <a:lnTo>
                    <a:pt x="5758" y="5252"/>
                  </a:lnTo>
                  <a:lnTo>
                    <a:pt x="5787" y="5245"/>
                  </a:lnTo>
                  <a:lnTo>
                    <a:pt x="5815" y="5238"/>
                  </a:lnTo>
                  <a:lnTo>
                    <a:pt x="5844" y="5230"/>
                  </a:lnTo>
                  <a:lnTo>
                    <a:pt x="5872" y="5221"/>
                  </a:lnTo>
                  <a:lnTo>
                    <a:pt x="5899" y="5211"/>
                  </a:lnTo>
                  <a:lnTo>
                    <a:pt x="5926" y="5200"/>
                  </a:lnTo>
                  <a:lnTo>
                    <a:pt x="5953" y="5189"/>
                  </a:lnTo>
                  <a:lnTo>
                    <a:pt x="5980" y="5178"/>
                  </a:lnTo>
                  <a:lnTo>
                    <a:pt x="6006" y="5165"/>
                  </a:lnTo>
                  <a:lnTo>
                    <a:pt x="6058" y="5139"/>
                  </a:lnTo>
                  <a:lnTo>
                    <a:pt x="6107" y="5110"/>
                  </a:lnTo>
                  <a:lnTo>
                    <a:pt x="6156" y="5079"/>
                  </a:lnTo>
                  <a:lnTo>
                    <a:pt x="6203" y="5046"/>
                  </a:lnTo>
                  <a:lnTo>
                    <a:pt x="6247" y="5011"/>
                  </a:lnTo>
                  <a:lnTo>
                    <a:pt x="6291" y="4973"/>
                  </a:lnTo>
                  <a:lnTo>
                    <a:pt x="6332" y="4933"/>
                  </a:lnTo>
                  <a:lnTo>
                    <a:pt x="6372" y="4892"/>
                  </a:lnTo>
                  <a:lnTo>
                    <a:pt x="6409" y="4848"/>
                  </a:lnTo>
                  <a:lnTo>
                    <a:pt x="6445" y="4804"/>
                  </a:lnTo>
                  <a:lnTo>
                    <a:pt x="6478" y="4756"/>
                  </a:lnTo>
                  <a:lnTo>
                    <a:pt x="6509" y="4708"/>
                  </a:lnTo>
                  <a:lnTo>
                    <a:pt x="6538" y="4659"/>
                  </a:lnTo>
                  <a:lnTo>
                    <a:pt x="6564" y="4607"/>
                  </a:lnTo>
                  <a:lnTo>
                    <a:pt x="6576" y="4581"/>
                  </a:lnTo>
                  <a:lnTo>
                    <a:pt x="6588" y="4554"/>
                  </a:lnTo>
                  <a:lnTo>
                    <a:pt x="6600" y="4527"/>
                  </a:lnTo>
                  <a:lnTo>
                    <a:pt x="6609" y="4500"/>
                  </a:lnTo>
                  <a:lnTo>
                    <a:pt x="6620" y="4473"/>
                  </a:lnTo>
                  <a:lnTo>
                    <a:pt x="6628" y="4444"/>
                  </a:lnTo>
                  <a:lnTo>
                    <a:pt x="6636" y="4416"/>
                  </a:lnTo>
                  <a:lnTo>
                    <a:pt x="6644" y="4388"/>
                  </a:lnTo>
                  <a:lnTo>
                    <a:pt x="6651" y="4360"/>
                  </a:lnTo>
                  <a:lnTo>
                    <a:pt x="6657" y="4330"/>
                  </a:lnTo>
                  <a:lnTo>
                    <a:pt x="6663" y="4301"/>
                  </a:lnTo>
                  <a:lnTo>
                    <a:pt x="6668" y="4271"/>
                  </a:lnTo>
                  <a:lnTo>
                    <a:pt x="6673" y="4242"/>
                  </a:lnTo>
                  <a:lnTo>
                    <a:pt x="6676" y="4211"/>
                  </a:lnTo>
                  <a:lnTo>
                    <a:pt x="6678" y="4182"/>
                  </a:lnTo>
                  <a:lnTo>
                    <a:pt x="6681" y="4151"/>
                  </a:lnTo>
                  <a:lnTo>
                    <a:pt x="6682" y="4120"/>
                  </a:lnTo>
                  <a:lnTo>
                    <a:pt x="6682" y="4090"/>
                  </a:lnTo>
                  <a:lnTo>
                    <a:pt x="6682" y="4090"/>
                  </a:lnTo>
                  <a:lnTo>
                    <a:pt x="6681" y="4040"/>
                  </a:lnTo>
                  <a:lnTo>
                    <a:pt x="6678" y="3992"/>
                  </a:lnTo>
                  <a:lnTo>
                    <a:pt x="6673" y="3945"/>
                  </a:lnTo>
                  <a:lnTo>
                    <a:pt x="6667" y="3897"/>
                  </a:lnTo>
                  <a:lnTo>
                    <a:pt x="6657" y="3851"/>
                  </a:lnTo>
                  <a:lnTo>
                    <a:pt x="6648" y="3805"/>
                  </a:lnTo>
                  <a:lnTo>
                    <a:pt x="6635" y="3759"/>
                  </a:lnTo>
                  <a:lnTo>
                    <a:pt x="6622" y="3714"/>
                  </a:lnTo>
                  <a:lnTo>
                    <a:pt x="6622" y="3714"/>
                  </a:lnTo>
                  <a:lnTo>
                    <a:pt x="6655" y="3701"/>
                  </a:lnTo>
                  <a:lnTo>
                    <a:pt x="6687" y="3686"/>
                  </a:lnTo>
                  <a:lnTo>
                    <a:pt x="6719" y="3669"/>
                  </a:lnTo>
                  <a:lnTo>
                    <a:pt x="6750" y="3652"/>
                  </a:lnTo>
                  <a:lnTo>
                    <a:pt x="6781" y="3633"/>
                  </a:lnTo>
                  <a:lnTo>
                    <a:pt x="6810" y="3613"/>
                  </a:lnTo>
                  <a:lnTo>
                    <a:pt x="6840" y="3593"/>
                  </a:lnTo>
                  <a:lnTo>
                    <a:pt x="6868" y="3570"/>
                  </a:lnTo>
                  <a:lnTo>
                    <a:pt x="6895" y="3548"/>
                  </a:lnTo>
                  <a:lnTo>
                    <a:pt x="6921" y="3525"/>
                  </a:lnTo>
                  <a:lnTo>
                    <a:pt x="6947" y="3500"/>
                  </a:lnTo>
                  <a:lnTo>
                    <a:pt x="6972" y="3474"/>
                  </a:lnTo>
                  <a:lnTo>
                    <a:pt x="6995" y="3448"/>
                  </a:lnTo>
                  <a:lnTo>
                    <a:pt x="7018" y="3421"/>
                  </a:lnTo>
                  <a:lnTo>
                    <a:pt x="7040" y="3393"/>
                  </a:lnTo>
                  <a:lnTo>
                    <a:pt x="7060" y="3363"/>
                  </a:lnTo>
                  <a:lnTo>
                    <a:pt x="7080" y="3334"/>
                  </a:lnTo>
                  <a:lnTo>
                    <a:pt x="7099" y="3303"/>
                  </a:lnTo>
                  <a:lnTo>
                    <a:pt x="7117" y="3273"/>
                  </a:lnTo>
                  <a:lnTo>
                    <a:pt x="7133" y="3241"/>
                  </a:lnTo>
                  <a:lnTo>
                    <a:pt x="7148" y="3208"/>
                  </a:lnTo>
                  <a:lnTo>
                    <a:pt x="7163" y="3175"/>
                  </a:lnTo>
                  <a:lnTo>
                    <a:pt x="7174" y="3141"/>
                  </a:lnTo>
                  <a:lnTo>
                    <a:pt x="7186" y="3106"/>
                  </a:lnTo>
                  <a:lnTo>
                    <a:pt x="7197" y="3071"/>
                  </a:lnTo>
                  <a:lnTo>
                    <a:pt x="7206" y="3036"/>
                  </a:lnTo>
                  <a:lnTo>
                    <a:pt x="7213" y="3000"/>
                  </a:lnTo>
                  <a:lnTo>
                    <a:pt x="7220" y="2964"/>
                  </a:lnTo>
                  <a:lnTo>
                    <a:pt x="7225" y="2926"/>
                  </a:lnTo>
                  <a:lnTo>
                    <a:pt x="7228" y="2890"/>
                  </a:lnTo>
                  <a:lnTo>
                    <a:pt x="7231" y="2852"/>
                  </a:lnTo>
                  <a:lnTo>
                    <a:pt x="7232" y="2813"/>
                  </a:lnTo>
                  <a:lnTo>
                    <a:pt x="7232" y="28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 rot="5400000">
              <a:off x="5673609" y="-154821"/>
              <a:ext cx="590278" cy="964696"/>
            </a:xfrm>
            <a:custGeom>
              <a:avLst/>
              <a:gdLst/>
              <a:ahLst/>
              <a:cxnLst/>
              <a:rect l="l" t="t" r="r" b="b"/>
              <a:pathLst>
                <a:path w="4458" h="5694" extrusionOk="0">
                  <a:moveTo>
                    <a:pt x="4232" y="3463"/>
                  </a:moveTo>
                  <a:lnTo>
                    <a:pt x="4232" y="3463"/>
                  </a:lnTo>
                  <a:lnTo>
                    <a:pt x="4258" y="3432"/>
                  </a:lnTo>
                  <a:lnTo>
                    <a:pt x="4283" y="3400"/>
                  </a:lnTo>
                  <a:lnTo>
                    <a:pt x="4305" y="3367"/>
                  </a:lnTo>
                  <a:lnTo>
                    <a:pt x="4326" y="3334"/>
                  </a:lnTo>
                  <a:lnTo>
                    <a:pt x="4348" y="3299"/>
                  </a:lnTo>
                  <a:lnTo>
                    <a:pt x="4365" y="3264"/>
                  </a:lnTo>
                  <a:lnTo>
                    <a:pt x="4383" y="3226"/>
                  </a:lnTo>
                  <a:lnTo>
                    <a:pt x="4398" y="3189"/>
                  </a:lnTo>
                  <a:lnTo>
                    <a:pt x="4412" y="3150"/>
                  </a:lnTo>
                  <a:lnTo>
                    <a:pt x="4424" y="3112"/>
                  </a:lnTo>
                  <a:lnTo>
                    <a:pt x="4435" y="3072"/>
                  </a:lnTo>
                  <a:lnTo>
                    <a:pt x="4443" y="3030"/>
                  </a:lnTo>
                  <a:lnTo>
                    <a:pt x="4450" y="2989"/>
                  </a:lnTo>
                  <a:lnTo>
                    <a:pt x="4455" y="2948"/>
                  </a:lnTo>
                  <a:lnTo>
                    <a:pt x="4457" y="2906"/>
                  </a:lnTo>
                  <a:lnTo>
                    <a:pt x="4458" y="2863"/>
                  </a:lnTo>
                  <a:lnTo>
                    <a:pt x="4458" y="2863"/>
                  </a:lnTo>
                  <a:lnTo>
                    <a:pt x="4457" y="2821"/>
                  </a:lnTo>
                  <a:lnTo>
                    <a:pt x="4455" y="2781"/>
                  </a:lnTo>
                  <a:lnTo>
                    <a:pt x="4450" y="2739"/>
                  </a:lnTo>
                  <a:lnTo>
                    <a:pt x="4444" y="2699"/>
                  </a:lnTo>
                  <a:lnTo>
                    <a:pt x="4436" y="2661"/>
                  </a:lnTo>
                  <a:lnTo>
                    <a:pt x="4426" y="2622"/>
                  </a:lnTo>
                  <a:lnTo>
                    <a:pt x="4415" y="2584"/>
                  </a:lnTo>
                  <a:lnTo>
                    <a:pt x="4402" y="2546"/>
                  </a:lnTo>
                  <a:lnTo>
                    <a:pt x="4388" y="2510"/>
                  </a:lnTo>
                  <a:lnTo>
                    <a:pt x="4371" y="2473"/>
                  </a:lnTo>
                  <a:lnTo>
                    <a:pt x="4353" y="2439"/>
                  </a:lnTo>
                  <a:lnTo>
                    <a:pt x="4335" y="2405"/>
                  </a:lnTo>
                  <a:lnTo>
                    <a:pt x="4315" y="2372"/>
                  </a:lnTo>
                  <a:lnTo>
                    <a:pt x="4293" y="2339"/>
                  </a:lnTo>
                  <a:lnTo>
                    <a:pt x="4270" y="2308"/>
                  </a:lnTo>
                  <a:lnTo>
                    <a:pt x="4245" y="2278"/>
                  </a:lnTo>
                  <a:lnTo>
                    <a:pt x="4245" y="2278"/>
                  </a:lnTo>
                  <a:lnTo>
                    <a:pt x="4260" y="2255"/>
                  </a:lnTo>
                  <a:lnTo>
                    <a:pt x="4273" y="2233"/>
                  </a:lnTo>
                  <a:lnTo>
                    <a:pt x="4286" y="2209"/>
                  </a:lnTo>
                  <a:lnTo>
                    <a:pt x="4298" y="2186"/>
                  </a:lnTo>
                  <a:lnTo>
                    <a:pt x="4309" y="2161"/>
                  </a:lnTo>
                  <a:lnTo>
                    <a:pt x="4319" y="2136"/>
                  </a:lnTo>
                  <a:lnTo>
                    <a:pt x="4329" y="2112"/>
                  </a:lnTo>
                  <a:lnTo>
                    <a:pt x="4337" y="2086"/>
                  </a:lnTo>
                  <a:lnTo>
                    <a:pt x="4344" y="2060"/>
                  </a:lnTo>
                  <a:lnTo>
                    <a:pt x="4351" y="2034"/>
                  </a:lnTo>
                  <a:lnTo>
                    <a:pt x="4356" y="2007"/>
                  </a:lnTo>
                  <a:lnTo>
                    <a:pt x="4360" y="1980"/>
                  </a:lnTo>
                  <a:lnTo>
                    <a:pt x="4364" y="1953"/>
                  </a:lnTo>
                  <a:lnTo>
                    <a:pt x="4368" y="1924"/>
                  </a:lnTo>
                  <a:lnTo>
                    <a:pt x="4369" y="1897"/>
                  </a:lnTo>
                  <a:lnTo>
                    <a:pt x="4369" y="1869"/>
                  </a:lnTo>
                  <a:lnTo>
                    <a:pt x="4369" y="1869"/>
                  </a:lnTo>
                  <a:lnTo>
                    <a:pt x="4368" y="1824"/>
                  </a:lnTo>
                  <a:lnTo>
                    <a:pt x="4364" y="1780"/>
                  </a:lnTo>
                  <a:lnTo>
                    <a:pt x="4357" y="1736"/>
                  </a:lnTo>
                  <a:lnTo>
                    <a:pt x="4349" y="1694"/>
                  </a:lnTo>
                  <a:lnTo>
                    <a:pt x="4337" y="1652"/>
                  </a:lnTo>
                  <a:lnTo>
                    <a:pt x="4324" y="1612"/>
                  </a:lnTo>
                  <a:lnTo>
                    <a:pt x="4307" y="1572"/>
                  </a:lnTo>
                  <a:lnTo>
                    <a:pt x="4290" y="1535"/>
                  </a:lnTo>
                  <a:lnTo>
                    <a:pt x="4270" y="1497"/>
                  </a:lnTo>
                  <a:lnTo>
                    <a:pt x="4247" y="1462"/>
                  </a:lnTo>
                  <a:lnTo>
                    <a:pt x="4224" y="1427"/>
                  </a:lnTo>
                  <a:lnTo>
                    <a:pt x="4198" y="1394"/>
                  </a:lnTo>
                  <a:lnTo>
                    <a:pt x="4170" y="1363"/>
                  </a:lnTo>
                  <a:lnTo>
                    <a:pt x="4140" y="1333"/>
                  </a:lnTo>
                  <a:lnTo>
                    <a:pt x="4110" y="1305"/>
                  </a:lnTo>
                  <a:lnTo>
                    <a:pt x="4077" y="1279"/>
                  </a:lnTo>
                  <a:lnTo>
                    <a:pt x="4077" y="1279"/>
                  </a:lnTo>
                  <a:lnTo>
                    <a:pt x="4081" y="1244"/>
                  </a:lnTo>
                  <a:lnTo>
                    <a:pt x="4085" y="1208"/>
                  </a:lnTo>
                  <a:lnTo>
                    <a:pt x="4087" y="1172"/>
                  </a:lnTo>
                  <a:lnTo>
                    <a:pt x="4088" y="1135"/>
                  </a:lnTo>
                  <a:lnTo>
                    <a:pt x="4088" y="1135"/>
                  </a:lnTo>
                  <a:lnTo>
                    <a:pt x="4087" y="1088"/>
                  </a:lnTo>
                  <a:lnTo>
                    <a:pt x="4084" y="1042"/>
                  </a:lnTo>
                  <a:lnTo>
                    <a:pt x="4078" y="996"/>
                  </a:lnTo>
                  <a:lnTo>
                    <a:pt x="4070" y="952"/>
                  </a:lnTo>
                  <a:lnTo>
                    <a:pt x="4060" y="907"/>
                  </a:lnTo>
                  <a:lnTo>
                    <a:pt x="4047" y="864"/>
                  </a:lnTo>
                  <a:lnTo>
                    <a:pt x="4033" y="822"/>
                  </a:lnTo>
                  <a:lnTo>
                    <a:pt x="4017" y="781"/>
                  </a:lnTo>
                  <a:lnTo>
                    <a:pt x="3999" y="740"/>
                  </a:lnTo>
                  <a:lnTo>
                    <a:pt x="3979" y="701"/>
                  </a:lnTo>
                  <a:lnTo>
                    <a:pt x="3957" y="663"/>
                  </a:lnTo>
                  <a:lnTo>
                    <a:pt x="3933" y="625"/>
                  </a:lnTo>
                  <a:lnTo>
                    <a:pt x="3907" y="590"/>
                  </a:lnTo>
                  <a:lnTo>
                    <a:pt x="3880" y="556"/>
                  </a:lnTo>
                  <a:lnTo>
                    <a:pt x="3852" y="523"/>
                  </a:lnTo>
                  <a:lnTo>
                    <a:pt x="3821" y="491"/>
                  </a:lnTo>
                  <a:lnTo>
                    <a:pt x="3790" y="461"/>
                  </a:lnTo>
                  <a:lnTo>
                    <a:pt x="3758" y="432"/>
                  </a:lnTo>
                  <a:lnTo>
                    <a:pt x="3722" y="405"/>
                  </a:lnTo>
                  <a:lnTo>
                    <a:pt x="3687" y="380"/>
                  </a:lnTo>
                  <a:lnTo>
                    <a:pt x="3650" y="356"/>
                  </a:lnTo>
                  <a:lnTo>
                    <a:pt x="3611" y="334"/>
                  </a:lnTo>
                  <a:lnTo>
                    <a:pt x="3573" y="314"/>
                  </a:lnTo>
                  <a:lnTo>
                    <a:pt x="3533" y="296"/>
                  </a:lnTo>
                  <a:lnTo>
                    <a:pt x="3491" y="279"/>
                  </a:lnTo>
                  <a:lnTo>
                    <a:pt x="3449" y="265"/>
                  </a:lnTo>
                  <a:lnTo>
                    <a:pt x="3405" y="253"/>
                  </a:lnTo>
                  <a:lnTo>
                    <a:pt x="3362" y="243"/>
                  </a:lnTo>
                  <a:lnTo>
                    <a:pt x="3317" y="234"/>
                  </a:lnTo>
                  <a:lnTo>
                    <a:pt x="3271" y="230"/>
                  </a:lnTo>
                  <a:lnTo>
                    <a:pt x="3225" y="226"/>
                  </a:lnTo>
                  <a:lnTo>
                    <a:pt x="3178" y="225"/>
                  </a:lnTo>
                  <a:lnTo>
                    <a:pt x="3178" y="225"/>
                  </a:lnTo>
                  <a:lnTo>
                    <a:pt x="3129" y="226"/>
                  </a:lnTo>
                  <a:lnTo>
                    <a:pt x="3080" y="230"/>
                  </a:lnTo>
                  <a:lnTo>
                    <a:pt x="3032" y="236"/>
                  </a:lnTo>
                  <a:lnTo>
                    <a:pt x="2986" y="245"/>
                  </a:lnTo>
                  <a:lnTo>
                    <a:pt x="2939" y="256"/>
                  </a:lnTo>
                  <a:lnTo>
                    <a:pt x="2894" y="270"/>
                  </a:lnTo>
                  <a:lnTo>
                    <a:pt x="2851" y="285"/>
                  </a:lnTo>
                  <a:lnTo>
                    <a:pt x="2807" y="304"/>
                  </a:lnTo>
                  <a:lnTo>
                    <a:pt x="2807" y="304"/>
                  </a:lnTo>
                  <a:lnTo>
                    <a:pt x="2775" y="270"/>
                  </a:lnTo>
                  <a:lnTo>
                    <a:pt x="2741" y="237"/>
                  </a:lnTo>
                  <a:lnTo>
                    <a:pt x="2706" y="206"/>
                  </a:lnTo>
                  <a:lnTo>
                    <a:pt x="2669" y="178"/>
                  </a:lnTo>
                  <a:lnTo>
                    <a:pt x="2630" y="151"/>
                  </a:lnTo>
                  <a:lnTo>
                    <a:pt x="2590" y="125"/>
                  </a:lnTo>
                  <a:lnTo>
                    <a:pt x="2549" y="102"/>
                  </a:lnTo>
                  <a:lnTo>
                    <a:pt x="2507" y="81"/>
                  </a:lnTo>
                  <a:lnTo>
                    <a:pt x="2463" y="62"/>
                  </a:lnTo>
                  <a:lnTo>
                    <a:pt x="2419" y="47"/>
                  </a:lnTo>
                  <a:lnTo>
                    <a:pt x="2373" y="33"/>
                  </a:lnTo>
                  <a:lnTo>
                    <a:pt x="2325" y="21"/>
                  </a:lnTo>
                  <a:lnTo>
                    <a:pt x="2277" y="12"/>
                  </a:lnTo>
                  <a:lnTo>
                    <a:pt x="2229" y="5"/>
                  </a:lnTo>
                  <a:lnTo>
                    <a:pt x="2179" y="1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092" y="0"/>
                  </a:lnTo>
                  <a:lnTo>
                    <a:pt x="2056" y="2"/>
                  </a:lnTo>
                  <a:lnTo>
                    <a:pt x="2020" y="6"/>
                  </a:lnTo>
                  <a:lnTo>
                    <a:pt x="1985" y="11"/>
                  </a:lnTo>
                  <a:lnTo>
                    <a:pt x="1950" y="18"/>
                  </a:lnTo>
                  <a:lnTo>
                    <a:pt x="1916" y="25"/>
                  </a:lnTo>
                  <a:lnTo>
                    <a:pt x="1881" y="34"/>
                  </a:lnTo>
                  <a:lnTo>
                    <a:pt x="1849" y="44"/>
                  </a:lnTo>
                  <a:lnTo>
                    <a:pt x="1816" y="55"/>
                  </a:lnTo>
                  <a:lnTo>
                    <a:pt x="1783" y="68"/>
                  </a:lnTo>
                  <a:lnTo>
                    <a:pt x="1751" y="81"/>
                  </a:lnTo>
                  <a:lnTo>
                    <a:pt x="1720" y="97"/>
                  </a:lnTo>
                  <a:lnTo>
                    <a:pt x="1690" y="112"/>
                  </a:lnTo>
                  <a:lnTo>
                    <a:pt x="1660" y="130"/>
                  </a:lnTo>
                  <a:lnTo>
                    <a:pt x="1631" y="147"/>
                  </a:lnTo>
                  <a:lnTo>
                    <a:pt x="1602" y="167"/>
                  </a:lnTo>
                  <a:lnTo>
                    <a:pt x="1575" y="187"/>
                  </a:lnTo>
                  <a:lnTo>
                    <a:pt x="1549" y="208"/>
                  </a:lnTo>
                  <a:lnTo>
                    <a:pt x="1523" y="231"/>
                  </a:lnTo>
                  <a:lnTo>
                    <a:pt x="1498" y="254"/>
                  </a:lnTo>
                  <a:lnTo>
                    <a:pt x="1474" y="278"/>
                  </a:lnTo>
                  <a:lnTo>
                    <a:pt x="1450" y="303"/>
                  </a:lnTo>
                  <a:lnTo>
                    <a:pt x="1428" y="329"/>
                  </a:lnTo>
                  <a:lnTo>
                    <a:pt x="1407" y="356"/>
                  </a:lnTo>
                  <a:lnTo>
                    <a:pt x="1387" y="383"/>
                  </a:lnTo>
                  <a:lnTo>
                    <a:pt x="1368" y="411"/>
                  </a:lnTo>
                  <a:lnTo>
                    <a:pt x="1349" y="439"/>
                  </a:lnTo>
                  <a:lnTo>
                    <a:pt x="1333" y="470"/>
                  </a:lnTo>
                  <a:lnTo>
                    <a:pt x="1316" y="499"/>
                  </a:lnTo>
                  <a:lnTo>
                    <a:pt x="1301" y="531"/>
                  </a:lnTo>
                  <a:lnTo>
                    <a:pt x="1287" y="563"/>
                  </a:lnTo>
                  <a:lnTo>
                    <a:pt x="1275" y="595"/>
                  </a:lnTo>
                  <a:lnTo>
                    <a:pt x="1275" y="595"/>
                  </a:lnTo>
                  <a:lnTo>
                    <a:pt x="1226" y="585"/>
                  </a:lnTo>
                  <a:lnTo>
                    <a:pt x="1200" y="581"/>
                  </a:lnTo>
                  <a:lnTo>
                    <a:pt x="1175" y="578"/>
                  </a:lnTo>
                  <a:lnTo>
                    <a:pt x="1149" y="575"/>
                  </a:lnTo>
                  <a:lnTo>
                    <a:pt x="1124" y="574"/>
                  </a:lnTo>
                  <a:lnTo>
                    <a:pt x="1098" y="572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25" y="572"/>
                  </a:lnTo>
                  <a:lnTo>
                    <a:pt x="978" y="576"/>
                  </a:lnTo>
                  <a:lnTo>
                    <a:pt x="933" y="582"/>
                  </a:lnTo>
                  <a:lnTo>
                    <a:pt x="889" y="590"/>
                  </a:lnTo>
                  <a:lnTo>
                    <a:pt x="844" y="601"/>
                  </a:lnTo>
                  <a:lnTo>
                    <a:pt x="802" y="612"/>
                  </a:lnTo>
                  <a:lnTo>
                    <a:pt x="759" y="627"/>
                  </a:lnTo>
                  <a:lnTo>
                    <a:pt x="718" y="643"/>
                  </a:lnTo>
                  <a:lnTo>
                    <a:pt x="677" y="662"/>
                  </a:lnTo>
                  <a:lnTo>
                    <a:pt x="638" y="682"/>
                  </a:lnTo>
                  <a:lnTo>
                    <a:pt x="600" y="703"/>
                  </a:lnTo>
                  <a:lnTo>
                    <a:pt x="563" y="728"/>
                  </a:lnTo>
                  <a:lnTo>
                    <a:pt x="527" y="753"/>
                  </a:lnTo>
                  <a:lnTo>
                    <a:pt x="493" y="780"/>
                  </a:lnTo>
                  <a:lnTo>
                    <a:pt x="460" y="808"/>
                  </a:lnTo>
                  <a:lnTo>
                    <a:pt x="428" y="839"/>
                  </a:lnTo>
                  <a:lnTo>
                    <a:pt x="398" y="870"/>
                  </a:lnTo>
                  <a:lnTo>
                    <a:pt x="369" y="903"/>
                  </a:lnTo>
                  <a:lnTo>
                    <a:pt x="342" y="937"/>
                  </a:lnTo>
                  <a:lnTo>
                    <a:pt x="316" y="973"/>
                  </a:lnTo>
                  <a:lnTo>
                    <a:pt x="293" y="1011"/>
                  </a:lnTo>
                  <a:lnTo>
                    <a:pt x="272" y="1048"/>
                  </a:lnTo>
                  <a:lnTo>
                    <a:pt x="252" y="1087"/>
                  </a:lnTo>
                  <a:lnTo>
                    <a:pt x="233" y="1128"/>
                  </a:lnTo>
                  <a:lnTo>
                    <a:pt x="216" y="1170"/>
                  </a:lnTo>
                  <a:lnTo>
                    <a:pt x="202" y="1212"/>
                  </a:lnTo>
                  <a:lnTo>
                    <a:pt x="190" y="1254"/>
                  </a:lnTo>
                  <a:lnTo>
                    <a:pt x="180" y="1299"/>
                  </a:lnTo>
                  <a:lnTo>
                    <a:pt x="172" y="1344"/>
                  </a:lnTo>
                  <a:lnTo>
                    <a:pt x="166" y="1390"/>
                  </a:lnTo>
                  <a:lnTo>
                    <a:pt x="162" y="1436"/>
                  </a:lnTo>
                  <a:lnTo>
                    <a:pt x="161" y="1483"/>
                  </a:lnTo>
                  <a:lnTo>
                    <a:pt x="161" y="1483"/>
                  </a:lnTo>
                  <a:lnTo>
                    <a:pt x="162" y="1511"/>
                  </a:lnTo>
                  <a:lnTo>
                    <a:pt x="163" y="1538"/>
                  </a:lnTo>
                  <a:lnTo>
                    <a:pt x="166" y="1566"/>
                  </a:lnTo>
                  <a:lnTo>
                    <a:pt x="168" y="1595"/>
                  </a:lnTo>
                  <a:lnTo>
                    <a:pt x="172" y="1622"/>
                  </a:lnTo>
                  <a:lnTo>
                    <a:pt x="176" y="1649"/>
                  </a:lnTo>
                  <a:lnTo>
                    <a:pt x="182" y="1676"/>
                  </a:lnTo>
                  <a:lnTo>
                    <a:pt x="188" y="1702"/>
                  </a:lnTo>
                  <a:lnTo>
                    <a:pt x="195" y="1729"/>
                  </a:lnTo>
                  <a:lnTo>
                    <a:pt x="203" y="1755"/>
                  </a:lnTo>
                  <a:lnTo>
                    <a:pt x="212" y="1780"/>
                  </a:lnTo>
                  <a:lnTo>
                    <a:pt x="221" y="1805"/>
                  </a:lnTo>
                  <a:lnTo>
                    <a:pt x="230" y="1830"/>
                  </a:lnTo>
                  <a:lnTo>
                    <a:pt x="241" y="1855"/>
                  </a:lnTo>
                  <a:lnTo>
                    <a:pt x="253" y="1879"/>
                  </a:lnTo>
                  <a:lnTo>
                    <a:pt x="265" y="1902"/>
                  </a:lnTo>
                  <a:lnTo>
                    <a:pt x="265" y="1902"/>
                  </a:lnTo>
                  <a:lnTo>
                    <a:pt x="235" y="1929"/>
                  </a:lnTo>
                  <a:lnTo>
                    <a:pt x="207" y="1956"/>
                  </a:lnTo>
                  <a:lnTo>
                    <a:pt x="180" y="1986"/>
                  </a:lnTo>
                  <a:lnTo>
                    <a:pt x="155" y="2016"/>
                  </a:lnTo>
                  <a:lnTo>
                    <a:pt x="131" y="2048"/>
                  </a:lnTo>
                  <a:lnTo>
                    <a:pt x="109" y="2082"/>
                  </a:lnTo>
                  <a:lnTo>
                    <a:pt x="89" y="2116"/>
                  </a:lnTo>
                  <a:lnTo>
                    <a:pt x="71" y="2152"/>
                  </a:lnTo>
                  <a:lnTo>
                    <a:pt x="55" y="2188"/>
                  </a:lnTo>
                  <a:lnTo>
                    <a:pt x="41" y="2226"/>
                  </a:lnTo>
                  <a:lnTo>
                    <a:pt x="28" y="2265"/>
                  </a:lnTo>
                  <a:lnTo>
                    <a:pt x="18" y="2304"/>
                  </a:lnTo>
                  <a:lnTo>
                    <a:pt x="10" y="2345"/>
                  </a:lnTo>
                  <a:lnTo>
                    <a:pt x="4" y="2386"/>
                  </a:lnTo>
                  <a:lnTo>
                    <a:pt x="1" y="2427"/>
                  </a:lnTo>
                  <a:lnTo>
                    <a:pt x="0" y="2470"/>
                  </a:lnTo>
                  <a:lnTo>
                    <a:pt x="0" y="2470"/>
                  </a:lnTo>
                  <a:lnTo>
                    <a:pt x="1" y="2509"/>
                  </a:lnTo>
                  <a:lnTo>
                    <a:pt x="3" y="2546"/>
                  </a:lnTo>
                  <a:lnTo>
                    <a:pt x="8" y="2584"/>
                  </a:lnTo>
                  <a:lnTo>
                    <a:pt x="15" y="2621"/>
                  </a:lnTo>
                  <a:lnTo>
                    <a:pt x="23" y="2657"/>
                  </a:lnTo>
                  <a:lnTo>
                    <a:pt x="34" y="2692"/>
                  </a:lnTo>
                  <a:lnTo>
                    <a:pt x="46" y="2726"/>
                  </a:lnTo>
                  <a:lnTo>
                    <a:pt x="58" y="2761"/>
                  </a:lnTo>
                  <a:lnTo>
                    <a:pt x="74" y="2794"/>
                  </a:lnTo>
                  <a:lnTo>
                    <a:pt x="90" y="2825"/>
                  </a:lnTo>
                  <a:lnTo>
                    <a:pt x="108" y="2857"/>
                  </a:lnTo>
                  <a:lnTo>
                    <a:pt x="128" y="2887"/>
                  </a:lnTo>
                  <a:lnTo>
                    <a:pt x="149" y="2916"/>
                  </a:lnTo>
                  <a:lnTo>
                    <a:pt x="172" y="2944"/>
                  </a:lnTo>
                  <a:lnTo>
                    <a:pt x="195" y="2971"/>
                  </a:lnTo>
                  <a:lnTo>
                    <a:pt x="220" y="2997"/>
                  </a:lnTo>
                  <a:lnTo>
                    <a:pt x="220" y="2997"/>
                  </a:lnTo>
                  <a:lnTo>
                    <a:pt x="201" y="3024"/>
                  </a:lnTo>
                  <a:lnTo>
                    <a:pt x="183" y="3054"/>
                  </a:lnTo>
                  <a:lnTo>
                    <a:pt x="166" y="3083"/>
                  </a:lnTo>
                  <a:lnTo>
                    <a:pt x="150" y="3114"/>
                  </a:lnTo>
                  <a:lnTo>
                    <a:pt x="135" y="3145"/>
                  </a:lnTo>
                  <a:lnTo>
                    <a:pt x="122" y="3176"/>
                  </a:lnTo>
                  <a:lnTo>
                    <a:pt x="109" y="3208"/>
                  </a:lnTo>
                  <a:lnTo>
                    <a:pt x="99" y="3241"/>
                  </a:lnTo>
                  <a:lnTo>
                    <a:pt x="88" y="3274"/>
                  </a:lnTo>
                  <a:lnTo>
                    <a:pt x="80" y="3307"/>
                  </a:lnTo>
                  <a:lnTo>
                    <a:pt x="73" y="3342"/>
                  </a:lnTo>
                  <a:lnTo>
                    <a:pt x="66" y="3377"/>
                  </a:lnTo>
                  <a:lnTo>
                    <a:pt x="61" y="3412"/>
                  </a:lnTo>
                  <a:lnTo>
                    <a:pt x="57" y="3447"/>
                  </a:lnTo>
                  <a:lnTo>
                    <a:pt x="55" y="3484"/>
                  </a:lnTo>
                  <a:lnTo>
                    <a:pt x="55" y="3519"/>
                  </a:lnTo>
                  <a:lnTo>
                    <a:pt x="55" y="3519"/>
                  </a:lnTo>
                  <a:lnTo>
                    <a:pt x="56" y="3565"/>
                  </a:lnTo>
                  <a:lnTo>
                    <a:pt x="60" y="3610"/>
                  </a:lnTo>
                  <a:lnTo>
                    <a:pt x="64" y="3655"/>
                  </a:lnTo>
                  <a:lnTo>
                    <a:pt x="73" y="3698"/>
                  </a:lnTo>
                  <a:lnTo>
                    <a:pt x="82" y="3741"/>
                  </a:lnTo>
                  <a:lnTo>
                    <a:pt x="94" y="3783"/>
                  </a:lnTo>
                  <a:lnTo>
                    <a:pt x="107" y="3824"/>
                  </a:lnTo>
                  <a:lnTo>
                    <a:pt x="122" y="3865"/>
                  </a:lnTo>
                  <a:lnTo>
                    <a:pt x="140" y="3904"/>
                  </a:lnTo>
                  <a:lnTo>
                    <a:pt x="159" y="3943"/>
                  </a:lnTo>
                  <a:lnTo>
                    <a:pt x="180" y="3980"/>
                  </a:lnTo>
                  <a:lnTo>
                    <a:pt x="202" y="4016"/>
                  </a:lnTo>
                  <a:lnTo>
                    <a:pt x="227" y="4051"/>
                  </a:lnTo>
                  <a:lnTo>
                    <a:pt x="253" y="4086"/>
                  </a:lnTo>
                  <a:lnTo>
                    <a:pt x="280" y="4119"/>
                  </a:lnTo>
                  <a:lnTo>
                    <a:pt x="308" y="4149"/>
                  </a:lnTo>
                  <a:lnTo>
                    <a:pt x="308" y="4149"/>
                  </a:lnTo>
                  <a:lnTo>
                    <a:pt x="290" y="4193"/>
                  </a:lnTo>
                  <a:lnTo>
                    <a:pt x="274" y="4236"/>
                  </a:lnTo>
                  <a:lnTo>
                    <a:pt x="261" y="4282"/>
                  </a:lnTo>
                  <a:lnTo>
                    <a:pt x="249" y="4328"/>
                  </a:lnTo>
                  <a:lnTo>
                    <a:pt x="241" y="4375"/>
                  </a:lnTo>
                  <a:lnTo>
                    <a:pt x="234" y="4424"/>
                  </a:lnTo>
                  <a:lnTo>
                    <a:pt x="230" y="4472"/>
                  </a:lnTo>
                  <a:lnTo>
                    <a:pt x="229" y="4521"/>
                  </a:lnTo>
                  <a:lnTo>
                    <a:pt x="229" y="4521"/>
                  </a:lnTo>
                  <a:lnTo>
                    <a:pt x="230" y="4569"/>
                  </a:lnTo>
                  <a:lnTo>
                    <a:pt x="234" y="4614"/>
                  </a:lnTo>
                  <a:lnTo>
                    <a:pt x="240" y="4660"/>
                  </a:lnTo>
                  <a:lnTo>
                    <a:pt x="247" y="4705"/>
                  </a:lnTo>
                  <a:lnTo>
                    <a:pt x="258" y="4749"/>
                  </a:lnTo>
                  <a:lnTo>
                    <a:pt x="269" y="4792"/>
                  </a:lnTo>
                  <a:lnTo>
                    <a:pt x="285" y="4835"/>
                  </a:lnTo>
                  <a:lnTo>
                    <a:pt x="300" y="4876"/>
                  </a:lnTo>
                  <a:lnTo>
                    <a:pt x="319" y="4916"/>
                  </a:lnTo>
                  <a:lnTo>
                    <a:pt x="339" y="4955"/>
                  </a:lnTo>
                  <a:lnTo>
                    <a:pt x="361" y="4994"/>
                  </a:lnTo>
                  <a:lnTo>
                    <a:pt x="385" y="5030"/>
                  </a:lnTo>
                  <a:lnTo>
                    <a:pt x="409" y="5066"/>
                  </a:lnTo>
                  <a:lnTo>
                    <a:pt x="437" y="5101"/>
                  </a:lnTo>
                  <a:lnTo>
                    <a:pt x="465" y="5134"/>
                  </a:lnTo>
                  <a:lnTo>
                    <a:pt x="495" y="5166"/>
                  </a:lnTo>
                  <a:lnTo>
                    <a:pt x="527" y="5195"/>
                  </a:lnTo>
                  <a:lnTo>
                    <a:pt x="560" y="5223"/>
                  </a:lnTo>
                  <a:lnTo>
                    <a:pt x="594" y="5250"/>
                  </a:lnTo>
                  <a:lnTo>
                    <a:pt x="630" y="5276"/>
                  </a:lnTo>
                  <a:lnTo>
                    <a:pt x="667" y="5300"/>
                  </a:lnTo>
                  <a:lnTo>
                    <a:pt x="705" y="5322"/>
                  </a:lnTo>
                  <a:lnTo>
                    <a:pt x="745" y="5342"/>
                  </a:lnTo>
                  <a:lnTo>
                    <a:pt x="785" y="5360"/>
                  </a:lnTo>
                  <a:lnTo>
                    <a:pt x="826" y="5376"/>
                  </a:lnTo>
                  <a:lnTo>
                    <a:pt x="869" y="5391"/>
                  </a:lnTo>
                  <a:lnTo>
                    <a:pt x="911" y="5404"/>
                  </a:lnTo>
                  <a:lnTo>
                    <a:pt x="956" y="5413"/>
                  </a:lnTo>
                  <a:lnTo>
                    <a:pt x="1001" y="5421"/>
                  </a:lnTo>
                  <a:lnTo>
                    <a:pt x="1047" y="5427"/>
                  </a:lnTo>
                  <a:lnTo>
                    <a:pt x="1092" y="5431"/>
                  </a:lnTo>
                  <a:lnTo>
                    <a:pt x="1140" y="5432"/>
                  </a:lnTo>
                  <a:lnTo>
                    <a:pt x="1140" y="5432"/>
                  </a:lnTo>
                  <a:lnTo>
                    <a:pt x="1178" y="5431"/>
                  </a:lnTo>
                  <a:lnTo>
                    <a:pt x="1217" y="5428"/>
                  </a:lnTo>
                  <a:lnTo>
                    <a:pt x="1255" y="5425"/>
                  </a:lnTo>
                  <a:lnTo>
                    <a:pt x="1293" y="5419"/>
                  </a:lnTo>
                  <a:lnTo>
                    <a:pt x="1330" y="5412"/>
                  </a:lnTo>
                  <a:lnTo>
                    <a:pt x="1367" y="5402"/>
                  </a:lnTo>
                  <a:lnTo>
                    <a:pt x="1402" y="5393"/>
                  </a:lnTo>
                  <a:lnTo>
                    <a:pt x="1438" y="5381"/>
                  </a:lnTo>
                  <a:lnTo>
                    <a:pt x="1438" y="5381"/>
                  </a:lnTo>
                  <a:lnTo>
                    <a:pt x="1465" y="5416"/>
                  </a:lnTo>
                  <a:lnTo>
                    <a:pt x="1493" y="5449"/>
                  </a:lnTo>
                  <a:lnTo>
                    <a:pt x="1523" y="5480"/>
                  </a:lnTo>
                  <a:lnTo>
                    <a:pt x="1556" y="5511"/>
                  </a:lnTo>
                  <a:lnTo>
                    <a:pt x="1589" y="5538"/>
                  </a:lnTo>
                  <a:lnTo>
                    <a:pt x="1626" y="5564"/>
                  </a:lnTo>
                  <a:lnTo>
                    <a:pt x="1662" y="5587"/>
                  </a:lnTo>
                  <a:lnTo>
                    <a:pt x="1701" y="5608"/>
                  </a:lnTo>
                  <a:lnTo>
                    <a:pt x="1740" y="5628"/>
                  </a:lnTo>
                  <a:lnTo>
                    <a:pt x="1781" y="5645"/>
                  </a:lnTo>
                  <a:lnTo>
                    <a:pt x="1824" y="5660"/>
                  </a:lnTo>
                  <a:lnTo>
                    <a:pt x="1867" y="5672"/>
                  </a:lnTo>
                  <a:lnTo>
                    <a:pt x="1911" y="5681"/>
                  </a:lnTo>
                  <a:lnTo>
                    <a:pt x="1957" y="5689"/>
                  </a:lnTo>
                  <a:lnTo>
                    <a:pt x="1979" y="5691"/>
                  </a:lnTo>
                  <a:lnTo>
                    <a:pt x="2003" y="5693"/>
                  </a:lnTo>
                  <a:lnTo>
                    <a:pt x="2026" y="5694"/>
                  </a:lnTo>
                  <a:lnTo>
                    <a:pt x="2050" y="5694"/>
                  </a:lnTo>
                  <a:lnTo>
                    <a:pt x="2050" y="5694"/>
                  </a:lnTo>
                  <a:lnTo>
                    <a:pt x="2075" y="5694"/>
                  </a:lnTo>
                  <a:lnTo>
                    <a:pt x="2099" y="5693"/>
                  </a:lnTo>
                  <a:lnTo>
                    <a:pt x="2124" y="5691"/>
                  </a:lnTo>
                  <a:lnTo>
                    <a:pt x="2149" y="5687"/>
                  </a:lnTo>
                  <a:lnTo>
                    <a:pt x="2172" y="5684"/>
                  </a:lnTo>
                  <a:lnTo>
                    <a:pt x="2197" y="5680"/>
                  </a:lnTo>
                  <a:lnTo>
                    <a:pt x="2221" y="5674"/>
                  </a:lnTo>
                  <a:lnTo>
                    <a:pt x="2244" y="5669"/>
                  </a:lnTo>
                  <a:lnTo>
                    <a:pt x="2267" y="5663"/>
                  </a:lnTo>
                  <a:lnTo>
                    <a:pt x="2290" y="5656"/>
                  </a:lnTo>
                  <a:lnTo>
                    <a:pt x="2313" y="5647"/>
                  </a:lnTo>
                  <a:lnTo>
                    <a:pt x="2335" y="5639"/>
                  </a:lnTo>
                  <a:lnTo>
                    <a:pt x="2356" y="5630"/>
                  </a:lnTo>
                  <a:lnTo>
                    <a:pt x="2377" y="5619"/>
                  </a:lnTo>
                  <a:lnTo>
                    <a:pt x="2398" y="5608"/>
                  </a:lnTo>
                  <a:lnTo>
                    <a:pt x="2420" y="5598"/>
                  </a:lnTo>
                  <a:lnTo>
                    <a:pt x="2440" y="5586"/>
                  </a:lnTo>
                  <a:lnTo>
                    <a:pt x="2460" y="5573"/>
                  </a:lnTo>
                  <a:lnTo>
                    <a:pt x="2479" y="5560"/>
                  </a:lnTo>
                  <a:lnTo>
                    <a:pt x="2499" y="5546"/>
                  </a:lnTo>
                  <a:lnTo>
                    <a:pt x="2516" y="5532"/>
                  </a:lnTo>
                  <a:lnTo>
                    <a:pt x="2535" y="5518"/>
                  </a:lnTo>
                  <a:lnTo>
                    <a:pt x="2553" y="5502"/>
                  </a:lnTo>
                  <a:lnTo>
                    <a:pt x="2569" y="5486"/>
                  </a:lnTo>
                  <a:lnTo>
                    <a:pt x="2586" y="5469"/>
                  </a:lnTo>
                  <a:lnTo>
                    <a:pt x="2602" y="5453"/>
                  </a:lnTo>
                  <a:lnTo>
                    <a:pt x="2618" y="5435"/>
                  </a:lnTo>
                  <a:lnTo>
                    <a:pt x="2633" y="5418"/>
                  </a:lnTo>
                  <a:lnTo>
                    <a:pt x="2648" y="5399"/>
                  </a:lnTo>
                  <a:lnTo>
                    <a:pt x="2661" y="5380"/>
                  </a:lnTo>
                  <a:lnTo>
                    <a:pt x="2675" y="5361"/>
                  </a:lnTo>
                  <a:lnTo>
                    <a:pt x="2688" y="5341"/>
                  </a:lnTo>
                  <a:lnTo>
                    <a:pt x="2688" y="5341"/>
                  </a:lnTo>
                  <a:lnTo>
                    <a:pt x="2719" y="5367"/>
                  </a:lnTo>
                  <a:lnTo>
                    <a:pt x="2749" y="5391"/>
                  </a:lnTo>
                  <a:lnTo>
                    <a:pt x="2782" y="5413"/>
                  </a:lnTo>
                  <a:lnTo>
                    <a:pt x="2815" y="5434"/>
                  </a:lnTo>
                  <a:lnTo>
                    <a:pt x="2851" y="5453"/>
                  </a:lnTo>
                  <a:lnTo>
                    <a:pt x="2886" y="5472"/>
                  </a:lnTo>
                  <a:lnTo>
                    <a:pt x="2923" y="5488"/>
                  </a:lnTo>
                  <a:lnTo>
                    <a:pt x="2959" y="5504"/>
                  </a:lnTo>
                  <a:lnTo>
                    <a:pt x="2997" y="5517"/>
                  </a:lnTo>
                  <a:lnTo>
                    <a:pt x="3036" y="5528"/>
                  </a:lnTo>
                  <a:lnTo>
                    <a:pt x="3076" y="5539"/>
                  </a:lnTo>
                  <a:lnTo>
                    <a:pt x="3116" y="5547"/>
                  </a:lnTo>
                  <a:lnTo>
                    <a:pt x="3156" y="5553"/>
                  </a:lnTo>
                  <a:lnTo>
                    <a:pt x="3197" y="5558"/>
                  </a:lnTo>
                  <a:lnTo>
                    <a:pt x="3239" y="5561"/>
                  </a:lnTo>
                  <a:lnTo>
                    <a:pt x="3282" y="5561"/>
                  </a:lnTo>
                  <a:lnTo>
                    <a:pt x="3282" y="5561"/>
                  </a:lnTo>
                  <a:lnTo>
                    <a:pt x="3328" y="5560"/>
                  </a:lnTo>
                  <a:lnTo>
                    <a:pt x="3375" y="5557"/>
                  </a:lnTo>
                  <a:lnTo>
                    <a:pt x="3420" y="5552"/>
                  </a:lnTo>
                  <a:lnTo>
                    <a:pt x="3464" y="5544"/>
                  </a:lnTo>
                  <a:lnTo>
                    <a:pt x="3509" y="5533"/>
                  </a:lnTo>
                  <a:lnTo>
                    <a:pt x="3551" y="5521"/>
                  </a:lnTo>
                  <a:lnTo>
                    <a:pt x="3594" y="5507"/>
                  </a:lnTo>
                  <a:lnTo>
                    <a:pt x="3636" y="5491"/>
                  </a:lnTo>
                  <a:lnTo>
                    <a:pt x="3676" y="5472"/>
                  </a:lnTo>
                  <a:lnTo>
                    <a:pt x="3715" y="5452"/>
                  </a:lnTo>
                  <a:lnTo>
                    <a:pt x="3753" y="5431"/>
                  </a:lnTo>
                  <a:lnTo>
                    <a:pt x="3790" y="5406"/>
                  </a:lnTo>
                  <a:lnTo>
                    <a:pt x="3826" y="5381"/>
                  </a:lnTo>
                  <a:lnTo>
                    <a:pt x="3860" y="5354"/>
                  </a:lnTo>
                  <a:lnTo>
                    <a:pt x="3893" y="5326"/>
                  </a:lnTo>
                  <a:lnTo>
                    <a:pt x="3925" y="5295"/>
                  </a:lnTo>
                  <a:lnTo>
                    <a:pt x="3955" y="5263"/>
                  </a:lnTo>
                  <a:lnTo>
                    <a:pt x="3984" y="5230"/>
                  </a:lnTo>
                  <a:lnTo>
                    <a:pt x="4011" y="5196"/>
                  </a:lnTo>
                  <a:lnTo>
                    <a:pt x="4037" y="5161"/>
                  </a:lnTo>
                  <a:lnTo>
                    <a:pt x="4060" y="5123"/>
                  </a:lnTo>
                  <a:lnTo>
                    <a:pt x="4081" y="5086"/>
                  </a:lnTo>
                  <a:lnTo>
                    <a:pt x="4101" y="5047"/>
                  </a:lnTo>
                  <a:lnTo>
                    <a:pt x="4120" y="5005"/>
                  </a:lnTo>
                  <a:lnTo>
                    <a:pt x="4137" y="4964"/>
                  </a:lnTo>
                  <a:lnTo>
                    <a:pt x="4151" y="4922"/>
                  </a:lnTo>
                  <a:lnTo>
                    <a:pt x="4163" y="4879"/>
                  </a:lnTo>
                  <a:lnTo>
                    <a:pt x="4173" y="4835"/>
                  </a:lnTo>
                  <a:lnTo>
                    <a:pt x="4181" y="4790"/>
                  </a:lnTo>
                  <a:lnTo>
                    <a:pt x="4187" y="4744"/>
                  </a:lnTo>
                  <a:lnTo>
                    <a:pt x="4191" y="4698"/>
                  </a:lnTo>
                  <a:lnTo>
                    <a:pt x="4192" y="4651"/>
                  </a:lnTo>
                  <a:lnTo>
                    <a:pt x="4192" y="4651"/>
                  </a:lnTo>
                  <a:lnTo>
                    <a:pt x="4191" y="4616"/>
                  </a:lnTo>
                  <a:lnTo>
                    <a:pt x="4189" y="4580"/>
                  </a:lnTo>
                  <a:lnTo>
                    <a:pt x="4185" y="4545"/>
                  </a:lnTo>
                  <a:lnTo>
                    <a:pt x="4180" y="4511"/>
                  </a:lnTo>
                  <a:lnTo>
                    <a:pt x="4174" y="4477"/>
                  </a:lnTo>
                  <a:lnTo>
                    <a:pt x="4167" y="4442"/>
                  </a:lnTo>
                  <a:lnTo>
                    <a:pt x="4159" y="4410"/>
                  </a:lnTo>
                  <a:lnTo>
                    <a:pt x="4150" y="4377"/>
                  </a:lnTo>
                  <a:lnTo>
                    <a:pt x="4150" y="4377"/>
                  </a:lnTo>
                  <a:lnTo>
                    <a:pt x="4172" y="4351"/>
                  </a:lnTo>
                  <a:lnTo>
                    <a:pt x="4194" y="4325"/>
                  </a:lnTo>
                  <a:lnTo>
                    <a:pt x="4214" y="4296"/>
                  </a:lnTo>
                  <a:lnTo>
                    <a:pt x="4234" y="4268"/>
                  </a:lnTo>
                  <a:lnTo>
                    <a:pt x="4252" y="4239"/>
                  </a:lnTo>
                  <a:lnTo>
                    <a:pt x="4269" y="4209"/>
                  </a:lnTo>
                  <a:lnTo>
                    <a:pt x="4284" y="4177"/>
                  </a:lnTo>
                  <a:lnTo>
                    <a:pt x="4298" y="4146"/>
                  </a:lnTo>
                  <a:lnTo>
                    <a:pt x="4310" y="4113"/>
                  </a:lnTo>
                  <a:lnTo>
                    <a:pt x="4322" y="4080"/>
                  </a:lnTo>
                  <a:lnTo>
                    <a:pt x="4331" y="4046"/>
                  </a:lnTo>
                  <a:lnTo>
                    <a:pt x="4338" y="4011"/>
                  </a:lnTo>
                  <a:lnTo>
                    <a:pt x="4344" y="3976"/>
                  </a:lnTo>
                  <a:lnTo>
                    <a:pt x="4349" y="3940"/>
                  </a:lnTo>
                  <a:lnTo>
                    <a:pt x="4351" y="3904"/>
                  </a:lnTo>
                  <a:lnTo>
                    <a:pt x="4352" y="3867"/>
                  </a:lnTo>
                  <a:lnTo>
                    <a:pt x="4352" y="3867"/>
                  </a:lnTo>
                  <a:lnTo>
                    <a:pt x="4352" y="3839"/>
                  </a:lnTo>
                  <a:lnTo>
                    <a:pt x="4350" y="3811"/>
                  </a:lnTo>
                  <a:lnTo>
                    <a:pt x="4348" y="3784"/>
                  </a:lnTo>
                  <a:lnTo>
                    <a:pt x="4344" y="3757"/>
                  </a:lnTo>
                  <a:lnTo>
                    <a:pt x="4339" y="3730"/>
                  </a:lnTo>
                  <a:lnTo>
                    <a:pt x="4335" y="3704"/>
                  </a:lnTo>
                  <a:lnTo>
                    <a:pt x="4327" y="3678"/>
                  </a:lnTo>
                  <a:lnTo>
                    <a:pt x="4320" y="3652"/>
                  </a:lnTo>
                  <a:lnTo>
                    <a:pt x="4312" y="3627"/>
                  </a:lnTo>
                  <a:lnTo>
                    <a:pt x="4304" y="3603"/>
                  </a:lnTo>
                  <a:lnTo>
                    <a:pt x="4293" y="3578"/>
                  </a:lnTo>
                  <a:lnTo>
                    <a:pt x="4283" y="3554"/>
                  </a:lnTo>
                  <a:lnTo>
                    <a:pt x="4271" y="3531"/>
                  </a:lnTo>
                  <a:lnTo>
                    <a:pt x="4259" y="3507"/>
                  </a:lnTo>
                  <a:lnTo>
                    <a:pt x="4246" y="3485"/>
                  </a:lnTo>
                  <a:lnTo>
                    <a:pt x="4232" y="3463"/>
                  </a:lnTo>
                  <a:lnTo>
                    <a:pt x="4232" y="346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209800" y="-290685"/>
              <a:ext cx="965979" cy="581370"/>
            </a:xfrm>
            <a:custGeom>
              <a:avLst/>
              <a:gdLst/>
              <a:ahLst/>
              <a:cxnLst/>
              <a:rect l="l" t="t" r="r" b="b"/>
              <a:pathLst>
                <a:path w="3704" h="1735" extrusionOk="0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 rot="5400000">
              <a:off x="3801603" y="-829801"/>
              <a:ext cx="1174828" cy="1920034"/>
            </a:xfrm>
            <a:custGeom>
              <a:avLst/>
              <a:gdLst/>
              <a:ahLst/>
              <a:cxnLst/>
              <a:rect l="l" t="t" r="r" b="b"/>
              <a:pathLst>
                <a:path w="4458" h="5694" extrusionOk="0">
                  <a:moveTo>
                    <a:pt x="4232" y="3463"/>
                  </a:moveTo>
                  <a:lnTo>
                    <a:pt x="4232" y="3463"/>
                  </a:lnTo>
                  <a:lnTo>
                    <a:pt x="4258" y="3432"/>
                  </a:lnTo>
                  <a:lnTo>
                    <a:pt x="4283" y="3400"/>
                  </a:lnTo>
                  <a:lnTo>
                    <a:pt x="4305" y="3367"/>
                  </a:lnTo>
                  <a:lnTo>
                    <a:pt x="4326" y="3334"/>
                  </a:lnTo>
                  <a:lnTo>
                    <a:pt x="4348" y="3299"/>
                  </a:lnTo>
                  <a:lnTo>
                    <a:pt x="4365" y="3264"/>
                  </a:lnTo>
                  <a:lnTo>
                    <a:pt x="4383" y="3226"/>
                  </a:lnTo>
                  <a:lnTo>
                    <a:pt x="4398" y="3189"/>
                  </a:lnTo>
                  <a:lnTo>
                    <a:pt x="4412" y="3150"/>
                  </a:lnTo>
                  <a:lnTo>
                    <a:pt x="4424" y="3112"/>
                  </a:lnTo>
                  <a:lnTo>
                    <a:pt x="4435" y="3072"/>
                  </a:lnTo>
                  <a:lnTo>
                    <a:pt x="4443" y="3030"/>
                  </a:lnTo>
                  <a:lnTo>
                    <a:pt x="4450" y="2989"/>
                  </a:lnTo>
                  <a:lnTo>
                    <a:pt x="4455" y="2948"/>
                  </a:lnTo>
                  <a:lnTo>
                    <a:pt x="4457" y="2906"/>
                  </a:lnTo>
                  <a:lnTo>
                    <a:pt x="4458" y="2863"/>
                  </a:lnTo>
                  <a:lnTo>
                    <a:pt x="4458" y="2863"/>
                  </a:lnTo>
                  <a:lnTo>
                    <a:pt x="4457" y="2821"/>
                  </a:lnTo>
                  <a:lnTo>
                    <a:pt x="4455" y="2781"/>
                  </a:lnTo>
                  <a:lnTo>
                    <a:pt x="4450" y="2739"/>
                  </a:lnTo>
                  <a:lnTo>
                    <a:pt x="4444" y="2699"/>
                  </a:lnTo>
                  <a:lnTo>
                    <a:pt x="4436" y="2661"/>
                  </a:lnTo>
                  <a:lnTo>
                    <a:pt x="4426" y="2622"/>
                  </a:lnTo>
                  <a:lnTo>
                    <a:pt x="4415" y="2584"/>
                  </a:lnTo>
                  <a:lnTo>
                    <a:pt x="4402" y="2546"/>
                  </a:lnTo>
                  <a:lnTo>
                    <a:pt x="4388" y="2510"/>
                  </a:lnTo>
                  <a:lnTo>
                    <a:pt x="4371" y="2473"/>
                  </a:lnTo>
                  <a:lnTo>
                    <a:pt x="4353" y="2439"/>
                  </a:lnTo>
                  <a:lnTo>
                    <a:pt x="4335" y="2405"/>
                  </a:lnTo>
                  <a:lnTo>
                    <a:pt x="4315" y="2372"/>
                  </a:lnTo>
                  <a:lnTo>
                    <a:pt x="4293" y="2339"/>
                  </a:lnTo>
                  <a:lnTo>
                    <a:pt x="4270" y="2308"/>
                  </a:lnTo>
                  <a:lnTo>
                    <a:pt x="4245" y="2278"/>
                  </a:lnTo>
                  <a:lnTo>
                    <a:pt x="4245" y="2278"/>
                  </a:lnTo>
                  <a:lnTo>
                    <a:pt x="4260" y="2255"/>
                  </a:lnTo>
                  <a:lnTo>
                    <a:pt x="4273" y="2233"/>
                  </a:lnTo>
                  <a:lnTo>
                    <a:pt x="4286" y="2209"/>
                  </a:lnTo>
                  <a:lnTo>
                    <a:pt x="4298" y="2186"/>
                  </a:lnTo>
                  <a:lnTo>
                    <a:pt x="4309" y="2161"/>
                  </a:lnTo>
                  <a:lnTo>
                    <a:pt x="4319" y="2136"/>
                  </a:lnTo>
                  <a:lnTo>
                    <a:pt x="4329" y="2112"/>
                  </a:lnTo>
                  <a:lnTo>
                    <a:pt x="4337" y="2086"/>
                  </a:lnTo>
                  <a:lnTo>
                    <a:pt x="4344" y="2060"/>
                  </a:lnTo>
                  <a:lnTo>
                    <a:pt x="4351" y="2034"/>
                  </a:lnTo>
                  <a:lnTo>
                    <a:pt x="4356" y="2007"/>
                  </a:lnTo>
                  <a:lnTo>
                    <a:pt x="4360" y="1980"/>
                  </a:lnTo>
                  <a:lnTo>
                    <a:pt x="4364" y="1953"/>
                  </a:lnTo>
                  <a:lnTo>
                    <a:pt x="4368" y="1924"/>
                  </a:lnTo>
                  <a:lnTo>
                    <a:pt x="4369" y="1897"/>
                  </a:lnTo>
                  <a:lnTo>
                    <a:pt x="4369" y="1869"/>
                  </a:lnTo>
                  <a:lnTo>
                    <a:pt x="4369" y="1869"/>
                  </a:lnTo>
                  <a:lnTo>
                    <a:pt x="4368" y="1824"/>
                  </a:lnTo>
                  <a:lnTo>
                    <a:pt x="4364" y="1780"/>
                  </a:lnTo>
                  <a:lnTo>
                    <a:pt x="4357" y="1736"/>
                  </a:lnTo>
                  <a:lnTo>
                    <a:pt x="4349" y="1694"/>
                  </a:lnTo>
                  <a:lnTo>
                    <a:pt x="4337" y="1652"/>
                  </a:lnTo>
                  <a:lnTo>
                    <a:pt x="4324" y="1612"/>
                  </a:lnTo>
                  <a:lnTo>
                    <a:pt x="4307" y="1572"/>
                  </a:lnTo>
                  <a:lnTo>
                    <a:pt x="4290" y="1535"/>
                  </a:lnTo>
                  <a:lnTo>
                    <a:pt x="4270" y="1497"/>
                  </a:lnTo>
                  <a:lnTo>
                    <a:pt x="4247" y="1462"/>
                  </a:lnTo>
                  <a:lnTo>
                    <a:pt x="4224" y="1427"/>
                  </a:lnTo>
                  <a:lnTo>
                    <a:pt x="4198" y="1394"/>
                  </a:lnTo>
                  <a:lnTo>
                    <a:pt x="4170" y="1363"/>
                  </a:lnTo>
                  <a:lnTo>
                    <a:pt x="4140" y="1333"/>
                  </a:lnTo>
                  <a:lnTo>
                    <a:pt x="4110" y="1305"/>
                  </a:lnTo>
                  <a:lnTo>
                    <a:pt x="4077" y="1279"/>
                  </a:lnTo>
                  <a:lnTo>
                    <a:pt x="4077" y="1279"/>
                  </a:lnTo>
                  <a:lnTo>
                    <a:pt x="4081" y="1244"/>
                  </a:lnTo>
                  <a:lnTo>
                    <a:pt x="4085" y="1208"/>
                  </a:lnTo>
                  <a:lnTo>
                    <a:pt x="4087" y="1172"/>
                  </a:lnTo>
                  <a:lnTo>
                    <a:pt x="4088" y="1135"/>
                  </a:lnTo>
                  <a:lnTo>
                    <a:pt x="4088" y="1135"/>
                  </a:lnTo>
                  <a:lnTo>
                    <a:pt x="4087" y="1088"/>
                  </a:lnTo>
                  <a:lnTo>
                    <a:pt x="4084" y="1042"/>
                  </a:lnTo>
                  <a:lnTo>
                    <a:pt x="4078" y="996"/>
                  </a:lnTo>
                  <a:lnTo>
                    <a:pt x="4070" y="952"/>
                  </a:lnTo>
                  <a:lnTo>
                    <a:pt x="4060" y="907"/>
                  </a:lnTo>
                  <a:lnTo>
                    <a:pt x="4047" y="864"/>
                  </a:lnTo>
                  <a:lnTo>
                    <a:pt x="4033" y="822"/>
                  </a:lnTo>
                  <a:lnTo>
                    <a:pt x="4017" y="781"/>
                  </a:lnTo>
                  <a:lnTo>
                    <a:pt x="3999" y="740"/>
                  </a:lnTo>
                  <a:lnTo>
                    <a:pt x="3979" y="701"/>
                  </a:lnTo>
                  <a:lnTo>
                    <a:pt x="3957" y="663"/>
                  </a:lnTo>
                  <a:lnTo>
                    <a:pt x="3933" y="625"/>
                  </a:lnTo>
                  <a:lnTo>
                    <a:pt x="3907" y="590"/>
                  </a:lnTo>
                  <a:lnTo>
                    <a:pt x="3880" y="556"/>
                  </a:lnTo>
                  <a:lnTo>
                    <a:pt x="3852" y="523"/>
                  </a:lnTo>
                  <a:lnTo>
                    <a:pt x="3821" y="491"/>
                  </a:lnTo>
                  <a:lnTo>
                    <a:pt x="3790" y="461"/>
                  </a:lnTo>
                  <a:lnTo>
                    <a:pt x="3758" y="432"/>
                  </a:lnTo>
                  <a:lnTo>
                    <a:pt x="3722" y="405"/>
                  </a:lnTo>
                  <a:lnTo>
                    <a:pt x="3687" y="380"/>
                  </a:lnTo>
                  <a:lnTo>
                    <a:pt x="3650" y="356"/>
                  </a:lnTo>
                  <a:lnTo>
                    <a:pt x="3611" y="334"/>
                  </a:lnTo>
                  <a:lnTo>
                    <a:pt x="3573" y="314"/>
                  </a:lnTo>
                  <a:lnTo>
                    <a:pt x="3533" y="296"/>
                  </a:lnTo>
                  <a:lnTo>
                    <a:pt x="3491" y="279"/>
                  </a:lnTo>
                  <a:lnTo>
                    <a:pt x="3449" y="265"/>
                  </a:lnTo>
                  <a:lnTo>
                    <a:pt x="3405" y="253"/>
                  </a:lnTo>
                  <a:lnTo>
                    <a:pt x="3362" y="243"/>
                  </a:lnTo>
                  <a:lnTo>
                    <a:pt x="3317" y="234"/>
                  </a:lnTo>
                  <a:lnTo>
                    <a:pt x="3271" y="230"/>
                  </a:lnTo>
                  <a:lnTo>
                    <a:pt x="3225" y="226"/>
                  </a:lnTo>
                  <a:lnTo>
                    <a:pt x="3178" y="225"/>
                  </a:lnTo>
                  <a:lnTo>
                    <a:pt x="3178" y="225"/>
                  </a:lnTo>
                  <a:lnTo>
                    <a:pt x="3129" y="226"/>
                  </a:lnTo>
                  <a:lnTo>
                    <a:pt x="3080" y="230"/>
                  </a:lnTo>
                  <a:lnTo>
                    <a:pt x="3032" y="236"/>
                  </a:lnTo>
                  <a:lnTo>
                    <a:pt x="2986" y="245"/>
                  </a:lnTo>
                  <a:lnTo>
                    <a:pt x="2939" y="256"/>
                  </a:lnTo>
                  <a:lnTo>
                    <a:pt x="2894" y="270"/>
                  </a:lnTo>
                  <a:lnTo>
                    <a:pt x="2851" y="285"/>
                  </a:lnTo>
                  <a:lnTo>
                    <a:pt x="2807" y="304"/>
                  </a:lnTo>
                  <a:lnTo>
                    <a:pt x="2807" y="304"/>
                  </a:lnTo>
                  <a:lnTo>
                    <a:pt x="2775" y="270"/>
                  </a:lnTo>
                  <a:lnTo>
                    <a:pt x="2741" y="237"/>
                  </a:lnTo>
                  <a:lnTo>
                    <a:pt x="2706" y="206"/>
                  </a:lnTo>
                  <a:lnTo>
                    <a:pt x="2669" y="178"/>
                  </a:lnTo>
                  <a:lnTo>
                    <a:pt x="2630" y="151"/>
                  </a:lnTo>
                  <a:lnTo>
                    <a:pt x="2590" y="125"/>
                  </a:lnTo>
                  <a:lnTo>
                    <a:pt x="2549" y="102"/>
                  </a:lnTo>
                  <a:lnTo>
                    <a:pt x="2507" y="81"/>
                  </a:lnTo>
                  <a:lnTo>
                    <a:pt x="2463" y="62"/>
                  </a:lnTo>
                  <a:lnTo>
                    <a:pt x="2419" y="47"/>
                  </a:lnTo>
                  <a:lnTo>
                    <a:pt x="2373" y="33"/>
                  </a:lnTo>
                  <a:lnTo>
                    <a:pt x="2325" y="21"/>
                  </a:lnTo>
                  <a:lnTo>
                    <a:pt x="2277" y="12"/>
                  </a:lnTo>
                  <a:lnTo>
                    <a:pt x="2229" y="5"/>
                  </a:lnTo>
                  <a:lnTo>
                    <a:pt x="2179" y="1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092" y="0"/>
                  </a:lnTo>
                  <a:lnTo>
                    <a:pt x="2056" y="2"/>
                  </a:lnTo>
                  <a:lnTo>
                    <a:pt x="2020" y="6"/>
                  </a:lnTo>
                  <a:lnTo>
                    <a:pt x="1985" y="11"/>
                  </a:lnTo>
                  <a:lnTo>
                    <a:pt x="1950" y="18"/>
                  </a:lnTo>
                  <a:lnTo>
                    <a:pt x="1916" y="25"/>
                  </a:lnTo>
                  <a:lnTo>
                    <a:pt x="1881" y="34"/>
                  </a:lnTo>
                  <a:lnTo>
                    <a:pt x="1849" y="44"/>
                  </a:lnTo>
                  <a:lnTo>
                    <a:pt x="1816" y="55"/>
                  </a:lnTo>
                  <a:lnTo>
                    <a:pt x="1783" y="68"/>
                  </a:lnTo>
                  <a:lnTo>
                    <a:pt x="1751" y="81"/>
                  </a:lnTo>
                  <a:lnTo>
                    <a:pt x="1720" y="97"/>
                  </a:lnTo>
                  <a:lnTo>
                    <a:pt x="1690" y="112"/>
                  </a:lnTo>
                  <a:lnTo>
                    <a:pt x="1660" y="130"/>
                  </a:lnTo>
                  <a:lnTo>
                    <a:pt x="1631" y="147"/>
                  </a:lnTo>
                  <a:lnTo>
                    <a:pt x="1602" y="167"/>
                  </a:lnTo>
                  <a:lnTo>
                    <a:pt x="1575" y="187"/>
                  </a:lnTo>
                  <a:lnTo>
                    <a:pt x="1549" y="208"/>
                  </a:lnTo>
                  <a:lnTo>
                    <a:pt x="1523" y="231"/>
                  </a:lnTo>
                  <a:lnTo>
                    <a:pt x="1498" y="254"/>
                  </a:lnTo>
                  <a:lnTo>
                    <a:pt x="1474" y="278"/>
                  </a:lnTo>
                  <a:lnTo>
                    <a:pt x="1450" y="303"/>
                  </a:lnTo>
                  <a:lnTo>
                    <a:pt x="1428" y="329"/>
                  </a:lnTo>
                  <a:lnTo>
                    <a:pt x="1407" y="356"/>
                  </a:lnTo>
                  <a:lnTo>
                    <a:pt x="1387" y="383"/>
                  </a:lnTo>
                  <a:lnTo>
                    <a:pt x="1368" y="411"/>
                  </a:lnTo>
                  <a:lnTo>
                    <a:pt x="1349" y="439"/>
                  </a:lnTo>
                  <a:lnTo>
                    <a:pt x="1333" y="470"/>
                  </a:lnTo>
                  <a:lnTo>
                    <a:pt x="1316" y="499"/>
                  </a:lnTo>
                  <a:lnTo>
                    <a:pt x="1301" y="531"/>
                  </a:lnTo>
                  <a:lnTo>
                    <a:pt x="1287" y="563"/>
                  </a:lnTo>
                  <a:lnTo>
                    <a:pt x="1275" y="595"/>
                  </a:lnTo>
                  <a:lnTo>
                    <a:pt x="1275" y="595"/>
                  </a:lnTo>
                  <a:lnTo>
                    <a:pt x="1226" y="585"/>
                  </a:lnTo>
                  <a:lnTo>
                    <a:pt x="1200" y="581"/>
                  </a:lnTo>
                  <a:lnTo>
                    <a:pt x="1175" y="578"/>
                  </a:lnTo>
                  <a:lnTo>
                    <a:pt x="1149" y="575"/>
                  </a:lnTo>
                  <a:lnTo>
                    <a:pt x="1124" y="574"/>
                  </a:lnTo>
                  <a:lnTo>
                    <a:pt x="1098" y="572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25" y="572"/>
                  </a:lnTo>
                  <a:lnTo>
                    <a:pt x="978" y="576"/>
                  </a:lnTo>
                  <a:lnTo>
                    <a:pt x="933" y="582"/>
                  </a:lnTo>
                  <a:lnTo>
                    <a:pt x="889" y="590"/>
                  </a:lnTo>
                  <a:lnTo>
                    <a:pt x="844" y="601"/>
                  </a:lnTo>
                  <a:lnTo>
                    <a:pt x="802" y="612"/>
                  </a:lnTo>
                  <a:lnTo>
                    <a:pt x="759" y="627"/>
                  </a:lnTo>
                  <a:lnTo>
                    <a:pt x="718" y="643"/>
                  </a:lnTo>
                  <a:lnTo>
                    <a:pt x="677" y="662"/>
                  </a:lnTo>
                  <a:lnTo>
                    <a:pt x="638" y="682"/>
                  </a:lnTo>
                  <a:lnTo>
                    <a:pt x="600" y="703"/>
                  </a:lnTo>
                  <a:lnTo>
                    <a:pt x="563" y="728"/>
                  </a:lnTo>
                  <a:lnTo>
                    <a:pt x="527" y="753"/>
                  </a:lnTo>
                  <a:lnTo>
                    <a:pt x="493" y="780"/>
                  </a:lnTo>
                  <a:lnTo>
                    <a:pt x="460" y="808"/>
                  </a:lnTo>
                  <a:lnTo>
                    <a:pt x="428" y="839"/>
                  </a:lnTo>
                  <a:lnTo>
                    <a:pt x="398" y="870"/>
                  </a:lnTo>
                  <a:lnTo>
                    <a:pt x="369" y="903"/>
                  </a:lnTo>
                  <a:lnTo>
                    <a:pt x="342" y="937"/>
                  </a:lnTo>
                  <a:lnTo>
                    <a:pt x="316" y="973"/>
                  </a:lnTo>
                  <a:lnTo>
                    <a:pt x="293" y="1011"/>
                  </a:lnTo>
                  <a:lnTo>
                    <a:pt x="272" y="1048"/>
                  </a:lnTo>
                  <a:lnTo>
                    <a:pt x="252" y="1087"/>
                  </a:lnTo>
                  <a:lnTo>
                    <a:pt x="233" y="1128"/>
                  </a:lnTo>
                  <a:lnTo>
                    <a:pt x="216" y="1170"/>
                  </a:lnTo>
                  <a:lnTo>
                    <a:pt x="202" y="1212"/>
                  </a:lnTo>
                  <a:lnTo>
                    <a:pt x="190" y="1254"/>
                  </a:lnTo>
                  <a:lnTo>
                    <a:pt x="180" y="1299"/>
                  </a:lnTo>
                  <a:lnTo>
                    <a:pt x="172" y="1344"/>
                  </a:lnTo>
                  <a:lnTo>
                    <a:pt x="166" y="1390"/>
                  </a:lnTo>
                  <a:lnTo>
                    <a:pt x="162" y="1436"/>
                  </a:lnTo>
                  <a:lnTo>
                    <a:pt x="161" y="1483"/>
                  </a:lnTo>
                  <a:lnTo>
                    <a:pt x="161" y="1483"/>
                  </a:lnTo>
                  <a:lnTo>
                    <a:pt x="162" y="1511"/>
                  </a:lnTo>
                  <a:lnTo>
                    <a:pt x="163" y="1538"/>
                  </a:lnTo>
                  <a:lnTo>
                    <a:pt x="166" y="1566"/>
                  </a:lnTo>
                  <a:lnTo>
                    <a:pt x="168" y="1595"/>
                  </a:lnTo>
                  <a:lnTo>
                    <a:pt x="172" y="1622"/>
                  </a:lnTo>
                  <a:lnTo>
                    <a:pt x="176" y="1649"/>
                  </a:lnTo>
                  <a:lnTo>
                    <a:pt x="182" y="1676"/>
                  </a:lnTo>
                  <a:lnTo>
                    <a:pt x="188" y="1702"/>
                  </a:lnTo>
                  <a:lnTo>
                    <a:pt x="195" y="1729"/>
                  </a:lnTo>
                  <a:lnTo>
                    <a:pt x="203" y="1755"/>
                  </a:lnTo>
                  <a:lnTo>
                    <a:pt x="212" y="1780"/>
                  </a:lnTo>
                  <a:lnTo>
                    <a:pt x="221" y="1805"/>
                  </a:lnTo>
                  <a:lnTo>
                    <a:pt x="230" y="1830"/>
                  </a:lnTo>
                  <a:lnTo>
                    <a:pt x="241" y="1855"/>
                  </a:lnTo>
                  <a:lnTo>
                    <a:pt x="253" y="1879"/>
                  </a:lnTo>
                  <a:lnTo>
                    <a:pt x="265" y="1902"/>
                  </a:lnTo>
                  <a:lnTo>
                    <a:pt x="265" y="1902"/>
                  </a:lnTo>
                  <a:lnTo>
                    <a:pt x="235" y="1929"/>
                  </a:lnTo>
                  <a:lnTo>
                    <a:pt x="207" y="1956"/>
                  </a:lnTo>
                  <a:lnTo>
                    <a:pt x="180" y="1986"/>
                  </a:lnTo>
                  <a:lnTo>
                    <a:pt x="155" y="2016"/>
                  </a:lnTo>
                  <a:lnTo>
                    <a:pt x="131" y="2048"/>
                  </a:lnTo>
                  <a:lnTo>
                    <a:pt x="109" y="2082"/>
                  </a:lnTo>
                  <a:lnTo>
                    <a:pt x="89" y="2116"/>
                  </a:lnTo>
                  <a:lnTo>
                    <a:pt x="71" y="2152"/>
                  </a:lnTo>
                  <a:lnTo>
                    <a:pt x="55" y="2188"/>
                  </a:lnTo>
                  <a:lnTo>
                    <a:pt x="41" y="2226"/>
                  </a:lnTo>
                  <a:lnTo>
                    <a:pt x="28" y="2265"/>
                  </a:lnTo>
                  <a:lnTo>
                    <a:pt x="18" y="2304"/>
                  </a:lnTo>
                  <a:lnTo>
                    <a:pt x="10" y="2345"/>
                  </a:lnTo>
                  <a:lnTo>
                    <a:pt x="4" y="2386"/>
                  </a:lnTo>
                  <a:lnTo>
                    <a:pt x="1" y="2427"/>
                  </a:lnTo>
                  <a:lnTo>
                    <a:pt x="0" y="2470"/>
                  </a:lnTo>
                  <a:lnTo>
                    <a:pt x="0" y="2470"/>
                  </a:lnTo>
                  <a:lnTo>
                    <a:pt x="1" y="2509"/>
                  </a:lnTo>
                  <a:lnTo>
                    <a:pt x="3" y="2546"/>
                  </a:lnTo>
                  <a:lnTo>
                    <a:pt x="8" y="2584"/>
                  </a:lnTo>
                  <a:lnTo>
                    <a:pt x="15" y="2621"/>
                  </a:lnTo>
                  <a:lnTo>
                    <a:pt x="23" y="2657"/>
                  </a:lnTo>
                  <a:lnTo>
                    <a:pt x="34" y="2692"/>
                  </a:lnTo>
                  <a:lnTo>
                    <a:pt x="46" y="2726"/>
                  </a:lnTo>
                  <a:lnTo>
                    <a:pt x="58" y="2761"/>
                  </a:lnTo>
                  <a:lnTo>
                    <a:pt x="74" y="2794"/>
                  </a:lnTo>
                  <a:lnTo>
                    <a:pt x="90" y="2825"/>
                  </a:lnTo>
                  <a:lnTo>
                    <a:pt x="108" y="2857"/>
                  </a:lnTo>
                  <a:lnTo>
                    <a:pt x="128" y="2887"/>
                  </a:lnTo>
                  <a:lnTo>
                    <a:pt x="149" y="2916"/>
                  </a:lnTo>
                  <a:lnTo>
                    <a:pt x="172" y="2944"/>
                  </a:lnTo>
                  <a:lnTo>
                    <a:pt x="195" y="2971"/>
                  </a:lnTo>
                  <a:lnTo>
                    <a:pt x="220" y="2997"/>
                  </a:lnTo>
                  <a:lnTo>
                    <a:pt x="220" y="2997"/>
                  </a:lnTo>
                  <a:lnTo>
                    <a:pt x="201" y="3024"/>
                  </a:lnTo>
                  <a:lnTo>
                    <a:pt x="183" y="3054"/>
                  </a:lnTo>
                  <a:lnTo>
                    <a:pt x="166" y="3083"/>
                  </a:lnTo>
                  <a:lnTo>
                    <a:pt x="150" y="3114"/>
                  </a:lnTo>
                  <a:lnTo>
                    <a:pt x="135" y="3145"/>
                  </a:lnTo>
                  <a:lnTo>
                    <a:pt x="122" y="3176"/>
                  </a:lnTo>
                  <a:lnTo>
                    <a:pt x="109" y="3208"/>
                  </a:lnTo>
                  <a:lnTo>
                    <a:pt x="99" y="3241"/>
                  </a:lnTo>
                  <a:lnTo>
                    <a:pt x="88" y="3274"/>
                  </a:lnTo>
                  <a:lnTo>
                    <a:pt x="80" y="3307"/>
                  </a:lnTo>
                  <a:lnTo>
                    <a:pt x="73" y="3342"/>
                  </a:lnTo>
                  <a:lnTo>
                    <a:pt x="66" y="3377"/>
                  </a:lnTo>
                  <a:lnTo>
                    <a:pt x="61" y="3412"/>
                  </a:lnTo>
                  <a:lnTo>
                    <a:pt x="57" y="3447"/>
                  </a:lnTo>
                  <a:lnTo>
                    <a:pt x="55" y="3484"/>
                  </a:lnTo>
                  <a:lnTo>
                    <a:pt x="55" y="3519"/>
                  </a:lnTo>
                  <a:lnTo>
                    <a:pt x="55" y="3519"/>
                  </a:lnTo>
                  <a:lnTo>
                    <a:pt x="56" y="3565"/>
                  </a:lnTo>
                  <a:lnTo>
                    <a:pt x="60" y="3610"/>
                  </a:lnTo>
                  <a:lnTo>
                    <a:pt x="64" y="3655"/>
                  </a:lnTo>
                  <a:lnTo>
                    <a:pt x="73" y="3698"/>
                  </a:lnTo>
                  <a:lnTo>
                    <a:pt x="82" y="3741"/>
                  </a:lnTo>
                  <a:lnTo>
                    <a:pt x="94" y="3783"/>
                  </a:lnTo>
                  <a:lnTo>
                    <a:pt x="107" y="3824"/>
                  </a:lnTo>
                  <a:lnTo>
                    <a:pt x="122" y="3865"/>
                  </a:lnTo>
                  <a:lnTo>
                    <a:pt x="140" y="3904"/>
                  </a:lnTo>
                  <a:lnTo>
                    <a:pt x="159" y="3943"/>
                  </a:lnTo>
                  <a:lnTo>
                    <a:pt x="180" y="3980"/>
                  </a:lnTo>
                  <a:lnTo>
                    <a:pt x="202" y="4016"/>
                  </a:lnTo>
                  <a:lnTo>
                    <a:pt x="227" y="4051"/>
                  </a:lnTo>
                  <a:lnTo>
                    <a:pt x="253" y="4086"/>
                  </a:lnTo>
                  <a:lnTo>
                    <a:pt x="280" y="4119"/>
                  </a:lnTo>
                  <a:lnTo>
                    <a:pt x="308" y="4149"/>
                  </a:lnTo>
                  <a:lnTo>
                    <a:pt x="308" y="4149"/>
                  </a:lnTo>
                  <a:lnTo>
                    <a:pt x="290" y="4193"/>
                  </a:lnTo>
                  <a:lnTo>
                    <a:pt x="274" y="4236"/>
                  </a:lnTo>
                  <a:lnTo>
                    <a:pt x="261" y="4282"/>
                  </a:lnTo>
                  <a:lnTo>
                    <a:pt x="249" y="4328"/>
                  </a:lnTo>
                  <a:lnTo>
                    <a:pt x="241" y="4375"/>
                  </a:lnTo>
                  <a:lnTo>
                    <a:pt x="234" y="4424"/>
                  </a:lnTo>
                  <a:lnTo>
                    <a:pt x="230" y="4472"/>
                  </a:lnTo>
                  <a:lnTo>
                    <a:pt x="229" y="4521"/>
                  </a:lnTo>
                  <a:lnTo>
                    <a:pt x="229" y="4521"/>
                  </a:lnTo>
                  <a:lnTo>
                    <a:pt x="230" y="4569"/>
                  </a:lnTo>
                  <a:lnTo>
                    <a:pt x="234" y="4614"/>
                  </a:lnTo>
                  <a:lnTo>
                    <a:pt x="240" y="4660"/>
                  </a:lnTo>
                  <a:lnTo>
                    <a:pt x="247" y="4705"/>
                  </a:lnTo>
                  <a:lnTo>
                    <a:pt x="258" y="4749"/>
                  </a:lnTo>
                  <a:lnTo>
                    <a:pt x="269" y="4792"/>
                  </a:lnTo>
                  <a:lnTo>
                    <a:pt x="285" y="4835"/>
                  </a:lnTo>
                  <a:lnTo>
                    <a:pt x="300" y="4876"/>
                  </a:lnTo>
                  <a:lnTo>
                    <a:pt x="319" y="4916"/>
                  </a:lnTo>
                  <a:lnTo>
                    <a:pt x="339" y="4955"/>
                  </a:lnTo>
                  <a:lnTo>
                    <a:pt x="361" y="4994"/>
                  </a:lnTo>
                  <a:lnTo>
                    <a:pt x="385" y="5030"/>
                  </a:lnTo>
                  <a:lnTo>
                    <a:pt x="409" y="5066"/>
                  </a:lnTo>
                  <a:lnTo>
                    <a:pt x="437" y="5101"/>
                  </a:lnTo>
                  <a:lnTo>
                    <a:pt x="465" y="5134"/>
                  </a:lnTo>
                  <a:lnTo>
                    <a:pt x="495" y="5166"/>
                  </a:lnTo>
                  <a:lnTo>
                    <a:pt x="527" y="5195"/>
                  </a:lnTo>
                  <a:lnTo>
                    <a:pt x="560" y="5223"/>
                  </a:lnTo>
                  <a:lnTo>
                    <a:pt x="594" y="5250"/>
                  </a:lnTo>
                  <a:lnTo>
                    <a:pt x="630" y="5276"/>
                  </a:lnTo>
                  <a:lnTo>
                    <a:pt x="667" y="5300"/>
                  </a:lnTo>
                  <a:lnTo>
                    <a:pt x="705" y="5322"/>
                  </a:lnTo>
                  <a:lnTo>
                    <a:pt x="745" y="5342"/>
                  </a:lnTo>
                  <a:lnTo>
                    <a:pt x="785" y="5360"/>
                  </a:lnTo>
                  <a:lnTo>
                    <a:pt x="826" y="5376"/>
                  </a:lnTo>
                  <a:lnTo>
                    <a:pt x="869" y="5391"/>
                  </a:lnTo>
                  <a:lnTo>
                    <a:pt x="911" y="5404"/>
                  </a:lnTo>
                  <a:lnTo>
                    <a:pt x="956" y="5413"/>
                  </a:lnTo>
                  <a:lnTo>
                    <a:pt x="1001" y="5421"/>
                  </a:lnTo>
                  <a:lnTo>
                    <a:pt x="1047" y="5427"/>
                  </a:lnTo>
                  <a:lnTo>
                    <a:pt x="1092" y="5431"/>
                  </a:lnTo>
                  <a:lnTo>
                    <a:pt x="1140" y="5432"/>
                  </a:lnTo>
                  <a:lnTo>
                    <a:pt x="1140" y="5432"/>
                  </a:lnTo>
                  <a:lnTo>
                    <a:pt x="1178" y="5431"/>
                  </a:lnTo>
                  <a:lnTo>
                    <a:pt x="1217" y="5428"/>
                  </a:lnTo>
                  <a:lnTo>
                    <a:pt x="1255" y="5425"/>
                  </a:lnTo>
                  <a:lnTo>
                    <a:pt x="1293" y="5419"/>
                  </a:lnTo>
                  <a:lnTo>
                    <a:pt x="1330" y="5412"/>
                  </a:lnTo>
                  <a:lnTo>
                    <a:pt x="1367" y="5402"/>
                  </a:lnTo>
                  <a:lnTo>
                    <a:pt x="1402" y="5393"/>
                  </a:lnTo>
                  <a:lnTo>
                    <a:pt x="1438" y="5381"/>
                  </a:lnTo>
                  <a:lnTo>
                    <a:pt x="1438" y="5381"/>
                  </a:lnTo>
                  <a:lnTo>
                    <a:pt x="1465" y="5416"/>
                  </a:lnTo>
                  <a:lnTo>
                    <a:pt x="1493" y="5449"/>
                  </a:lnTo>
                  <a:lnTo>
                    <a:pt x="1523" y="5480"/>
                  </a:lnTo>
                  <a:lnTo>
                    <a:pt x="1556" y="5511"/>
                  </a:lnTo>
                  <a:lnTo>
                    <a:pt x="1589" y="5538"/>
                  </a:lnTo>
                  <a:lnTo>
                    <a:pt x="1626" y="5564"/>
                  </a:lnTo>
                  <a:lnTo>
                    <a:pt x="1662" y="5587"/>
                  </a:lnTo>
                  <a:lnTo>
                    <a:pt x="1701" y="5608"/>
                  </a:lnTo>
                  <a:lnTo>
                    <a:pt x="1740" y="5628"/>
                  </a:lnTo>
                  <a:lnTo>
                    <a:pt x="1781" y="5645"/>
                  </a:lnTo>
                  <a:lnTo>
                    <a:pt x="1824" y="5660"/>
                  </a:lnTo>
                  <a:lnTo>
                    <a:pt x="1867" y="5672"/>
                  </a:lnTo>
                  <a:lnTo>
                    <a:pt x="1911" y="5681"/>
                  </a:lnTo>
                  <a:lnTo>
                    <a:pt x="1957" y="5689"/>
                  </a:lnTo>
                  <a:lnTo>
                    <a:pt x="1979" y="5691"/>
                  </a:lnTo>
                  <a:lnTo>
                    <a:pt x="2003" y="5693"/>
                  </a:lnTo>
                  <a:lnTo>
                    <a:pt x="2026" y="5694"/>
                  </a:lnTo>
                  <a:lnTo>
                    <a:pt x="2050" y="5694"/>
                  </a:lnTo>
                  <a:lnTo>
                    <a:pt x="2050" y="5694"/>
                  </a:lnTo>
                  <a:lnTo>
                    <a:pt x="2075" y="5694"/>
                  </a:lnTo>
                  <a:lnTo>
                    <a:pt x="2099" y="5693"/>
                  </a:lnTo>
                  <a:lnTo>
                    <a:pt x="2124" y="5691"/>
                  </a:lnTo>
                  <a:lnTo>
                    <a:pt x="2149" y="5687"/>
                  </a:lnTo>
                  <a:lnTo>
                    <a:pt x="2172" y="5684"/>
                  </a:lnTo>
                  <a:lnTo>
                    <a:pt x="2197" y="5680"/>
                  </a:lnTo>
                  <a:lnTo>
                    <a:pt x="2221" y="5674"/>
                  </a:lnTo>
                  <a:lnTo>
                    <a:pt x="2244" y="5669"/>
                  </a:lnTo>
                  <a:lnTo>
                    <a:pt x="2267" y="5663"/>
                  </a:lnTo>
                  <a:lnTo>
                    <a:pt x="2290" y="5656"/>
                  </a:lnTo>
                  <a:lnTo>
                    <a:pt x="2313" y="5647"/>
                  </a:lnTo>
                  <a:lnTo>
                    <a:pt x="2335" y="5639"/>
                  </a:lnTo>
                  <a:lnTo>
                    <a:pt x="2356" y="5630"/>
                  </a:lnTo>
                  <a:lnTo>
                    <a:pt x="2377" y="5619"/>
                  </a:lnTo>
                  <a:lnTo>
                    <a:pt x="2398" y="5608"/>
                  </a:lnTo>
                  <a:lnTo>
                    <a:pt x="2420" y="5598"/>
                  </a:lnTo>
                  <a:lnTo>
                    <a:pt x="2440" y="5586"/>
                  </a:lnTo>
                  <a:lnTo>
                    <a:pt x="2460" y="5573"/>
                  </a:lnTo>
                  <a:lnTo>
                    <a:pt x="2479" y="5560"/>
                  </a:lnTo>
                  <a:lnTo>
                    <a:pt x="2499" y="5546"/>
                  </a:lnTo>
                  <a:lnTo>
                    <a:pt x="2516" y="5532"/>
                  </a:lnTo>
                  <a:lnTo>
                    <a:pt x="2535" y="5518"/>
                  </a:lnTo>
                  <a:lnTo>
                    <a:pt x="2553" y="5502"/>
                  </a:lnTo>
                  <a:lnTo>
                    <a:pt x="2569" y="5486"/>
                  </a:lnTo>
                  <a:lnTo>
                    <a:pt x="2586" y="5469"/>
                  </a:lnTo>
                  <a:lnTo>
                    <a:pt x="2602" y="5453"/>
                  </a:lnTo>
                  <a:lnTo>
                    <a:pt x="2618" y="5435"/>
                  </a:lnTo>
                  <a:lnTo>
                    <a:pt x="2633" y="5418"/>
                  </a:lnTo>
                  <a:lnTo>
                    <a:pt x="2648" y="5399"/>
                  </a:lnTo>
                  <a:lnTo>
                    <a:pt x="2661" y="5380"/>
                  </a:lnTo>
                  <a:lnTo>
                    <a:pt x="2675" y="5361"/>
                  </a:lnTo>
                  <a:lnTo>
                    <a:pt x="2688" y="5341"/>
                  </a:lnTo>
                  <a:lnTo>
                    <a:pt x="2688" y="5341"/>
                  </a:lnTo>
                  <a:lnTo>
                    <a:pt x="2719" y="5367"/>
                  </a:lnTo>
                  <a:lnTo>
                    <a:pt x="2749" y="5391"/>
                  </a:lnTo>
                  <a:lnTo>
                    <a:pt x="2782" y="5413"/>
                  </a:lnTo>
                  <a:lnTo>
                    <a:pt x="2815" y="5434"/>
                  </a:lnTo>
                  <a:lnTo>
                    <a:pt x="2851" y="5453"/>
                  </a:lnTo>
                  <a:lnTo>
                    <a:pt x="2886" y="5472"/>
                  </a:lnTo>
                  <a:lnTo>
                    <a:pt x="2923" y="5488"/>
                  </a:lnTo>
                  <a:lnTo>
                    <a:pt x="2959" y="5504"/>
                  </a:lnTo>
                  <a:lnTo>
                    <a:pt x="2997" y="5517"/>
                  </a:lnTo>
                  <a:lnTo>
                    <a:pt x="3036" y="5528"/>
                  </a:lnTo>
                  <a:lnTo>
                    <a:pt x="3076" y="5539"/>
                  </a:lnTo>
                  <a:lnTo>
                    <a:pt x="3116" y="5547"/>
                  </a:lnTo>
                  <a:lnTo>
                    <a:pt x="3156" y="5553"/>
                  </a:lnTo>
                  <a:lnTo>
                    <a:pt x="3197" y="5558"/>
                  </a:lnTo>
                  <a:lnTo>
                    <a:pt x="3239" y="5561"/>
                  </a:lnTo>
                  <a:lnTo>
                    <a:pt x="3282" y="5561"/>
                  </a:lnTo>
                  <a:lnTo>
                    <a:pt x="3282" y="5561"/>
                  </a:lnTo>
                  <a:lnTo>
                    <a:pt x="3328" y="5560"/>
                  </a:lnTo>
                  <a:lnTo>
                    <a:pt x="3375" y="5557"/>
                  </a:lnTo>
                  <a:lnTo>
                    <a:pt x="3420" y="5552"/>
                  </a:lnTo>
                  <a:lnTo>
                    <a:pt x="3464" y="5544"/>
                  </a:lnTo>
                  <a:lnTo>
                    <a:pt x="3509" y="5533"/>
                  </a:lnTo>
                  <a:lnTo>
                    <a:pt x="3551" y="5521"/>
                  </a:lnTo>
                  <a:lnTo>
                    <a:pt x="3594" y="5507"/>
                  </a:lnTo>
                  <a:lnTo>
                    <a:pt x="3636" y="5491"/>
                  </a:lnTo>
                  <a:lnTo>
                    <a:pt x="3676" y="5472"/>
                  </a:lnTo>
                  <a:lnTo>
                    <a:pt x="3715" y="5452"/>
                  </a:lnTo>
                  <a:lnTo>
                    <a:pt x="3753" y="5431"/>
                  </a:lnTo>
                  <a:lnTo>
                    <a:pt x="3790" y="5406"/>
                  </a:lnTo>
                  <a:lnTo>
                    <a:pt x="3826" y="5381"/>
                  </a:lnTo>
                  <a:lnTo>
                    <a:pt x="3860" y="5354"/>
                  </a:lnTo>
                  <a:lnTo>
                    <a:pt x="3893" y="5326"/>
                  </a:lnTo>
                  <a:lnTo>
                    <a:pt x="3925" y="5295"/>
                  </a:lnTo>
                  <a:lnTo>
                    <a:pt x="3955" y="5263"/>
                  </a:lnTo>
                  <a:lnTo>
                    <a:pt x="3984" y="5230"/>
                  </a:lnTo>
                  <a:lnTo>
                    <a:pt x="4011" y="5196"/>
                  </a:lnTo>
                  <a:lnTo>
                    <a:pt x="4037" y="5161"/>
                  </a:lnTo>
                  <a:lnTo>
                    <a:pt x="4060" y="5123"/>
                  </a:lnTo>
                  <a:lnTo>
                    <a:pt x="4081" y="5086"/>
                  </a:lnTo>
                  <a:lnTo>
                    <a:pt x="4101" y="5047"/>
                  </a:lnTo>
                  <a:lnTo>
                    <a:pt x="4120" y="5005"/>
                  </a:lnTo>
                  <a:lnTo>
                    <a:pt x="4137" y="4964"/>
                  </a:lnTo>
                  <a:lnTo>
                    <a:pt x="4151" y="4922"/>
                  </a:lnTo>
                  <a:lnTo>
                    <a:pt x="4163" y="4879"/>
                  </a:lnTo>
                  <a:lnTo>
                    <a:pt x="4173" y="4835"/>
                  </a:lnTo>
                  <a:lnTo>
                    <a:pt x="4181" y="4790"/>
                  </a:lnTo>
                  <a:lnTo>
                    <a:pt x="4187" y="4744"/>
                  </a:lnTo>
                  <a:lnTo>
                    <a:pt x="4191" y="4698"/>
                  </a:lnTo>
                  <a:lnTo>
                    <a:pt x="4192" y="4651"/>
                  </a:lnTo>
                  <a:lnTo>
                    <a:pt x="4192" y="4651"/>
                  </a:lnTo>
                  <a:lnTo>
                    <a:pt x="4191" y="4616"/>
                  </a:lnTo>
                  <a:lnTo>
                    <a:pt x="4189" y="4580"/>
                  </a:lnTo>
                  <a:lnTo>
                    <a:pt x="4185" y="4545"/>
                  </a:lnTo>
                  <a:lnTo>
                    <a:pt x="4180" y="4511"/>
                  </a:lnTo>
                  <a:lnTo>
                    <a:pt x="4174" y="4477"/>
                  </a:lnTo>
                  <a:lnTo>
                    <a:pt x="4167" y="4442"/>
                  </a:lnTo>
                  <a:lnTo>
                    <a:pt x="4159" y="4410"/>
                  </a:lnTo>
                  <a:lnTo>
                    <a:pt x="4150" y="4377"/>
                  </a:lnTo>
                  <a:lnTo>
                    <a:pt x="4150" y="4377"/>
                  </a:lnTo>
                  <a:lnTo>
                    <a:pt x="4172" y="4351"/>
                  </a:lnTo>
                  <a:lnTo>
                    <a:pt x="4194" y="4325"/>
                  </a:lnTo>
                  <a:lnTo>
                    <a:pt x="4214" y="4296"/>
                  </a:lnTo>
                  <a:lnTo>
                    <a:pt x="4234" y="4268"/>
                  </a:lnTo>
                  <a:lnTo>
                    <a:pt x="4252" y="4239"/>
                  </a:lnTo>
                  <a:lnTo>
                    <a:pt x="4269" y="4209"/>
                  </a:lnTo>
                  <a:lnTo>
                    <a:pt x="4284" y="4177"/>
                  </a:lnTo>
                  <a:lnTo>
                    <a:pt x="4298" y="4146"/>
                  </a:lnTo>
                  <a:lnTo>
                    <a:pt x="4310" y="4113"/>
                  </a:lnTo>
                  <a:lnTo>
                    <a:pt x="4322" y="4080"/>
                  </a:lnTo>
                  <a:lnTo>
                    <a:pt x="4331" y="4046"/>
                  </a:lnTo>
                  <a:lnTo>
                    <a:pt x="4338" y="4011"/>
                  </a:lnTo>
                  <a:lnTo>
                    <a:pt x="4344" y="3976"/>
                  </a:lnTo>
                  <a:lnTo>
                    <a:pt x="4349" y="3940"/>
                  </a:lnTo>
                  <a:lnTo>
                    <a:pt x="4351" y="3904"/>
                  </a:lnTo>
                  <a:lnTo>
                    <a:pt x="4352" y="3867"/>
                  </a:lnTo>
                  <a:lnTo>
                    <a:pt x="4352" y="3867"/>
                  </a:lnTo>
                  <a:lnTo>
                    <a:pt x="4352" y="3839"/>
                  </a:lnTo>
                  <a:lnTo>
                    <a:pt x="4350" y="3811"/>
                  </a:lnTo>
                  <a:lnTo>
                    <a:pt x="4348" y="3784"/>
                  </a:lnTo>
                  <a:lnTo>
                    <a:pt x="4344" y="3757"/>
                  </a:lnTo>
                  <a:lnTo>
                    <a:pt x="4339" y="3730"/>
                  </a:lnTo>
                  <a:lnTo>
                    <a:pt x="4335" y="3704"/>
                  </a:lnTo>
                  <a:lnTo>
                    <a:pt x="4327" y="3678"/>
                  </a:lnTo>
                  <a:lnTo>
                    <a:pt x="4320" y="3652"/>
                  </a:lnTo>
                  <a:lnTo>
                    <a:pt x="4312" y="3627"/>
                  </a:lnTo>
                  <a:lnTo>
                    <a:pt x="4304" y="3603"/>
                  </a:lnTo>
                  <a:lnTo>
                    <a:pt x="4293" y="3578"/>
                  </a:lnTo>
                  <a:lnTo>
                    <a:pt x="4283" y="3554"/>
                  </a:lnTo>
                  <a:lnTo>
                    <a:pt x="4271" y="3531"/>
                  </a:lnTo>
                  <a:lnTo>
                    <a:pt x="4259" y="3507"/>
                  </a:lnTo>
                  <a:lnTo>
                    <a:pt x="4246" y="3485"/>
                  </a:lnTo>
                  <a:lnTo>
                    <a:pt x="4232" y="3463"/>
                  </a:lnTo>
                  <a:lnTo>
                    <a:pt x="4232" y="346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495800" y="304800"/>
              <a:ext cx="1180045" cy="914768"/>
            </a:xfrm>
            <a:custGeom>
              <a:avLst/>
              <a:gdLst/>
              <a:ahLst/>
              <a:cxnLst/>
              <a:rect l="l" t="t" r="r" b="b"/>
              <a:pathLst>
                <a:path w="7232" h="5608" extrusionOk="0">
                  <a:moveTo>
                    <a:pt x="7232" y="2813"/>
                  </a:moveTo>
                  <a:lnTo>
                    <a:pt x="7232" y="2813"/>
                  </a:lnTo>
                  <a:lnTo>
                    <a:pt x="7231" y="2784"/>
                  </a:lnTo>
                  <a:lnTo>
                    <a:pt x="7230" y="2754"/>
                  </a:lnTo>
                  <a:lnTo>
                    <a:pt x="7227" y="2726"/>
                  </a:lnTo>
                  <a:lnTo>
                    <a:pt x="7225" y="2697"/>
                  </a:lnTo>
                  <a:lnTo>
                    <a:pt x="7220" y="2668"/>
                  </a:lnTo>
                  <a:lnTo>
                    <a:pt x="7217" y="2640"/>
                  </a:lnTo>
                  <a:lnTo>
                    <a:pt x="7211" y="2613"/>
                  </a:lnTo>
                  <a:lnTo>
                    <a:pt x="7205" y="2585"/>
                  </a:lnTo>
                  <a:lnTo>
                    <a:pt x="7198" y="2558"/>
                  </a:lnTo>
                  <a:lnTo>
                    <a:pt x="7190" y="2531"/>
                  </a:lnTo>
                  <a:lnTo>
                    <a:pt x="7181" y="2503"/>
                  </a:lnTo>
                  <a:lnTo>
                    <a:pt x="7172" y="2478"/>
                  </a:lnTo>
                  <a:lnTo>
                    <a:pt x="7161" y="2452"/>
                  </a:lnTo>
                  <a:lnTo>
                    <a:pt x="7151" y="2426"/>
                  </a:lnTo>
                  <a:lnTo>
                    <a:pt x="7139" y="2401"/>
                  </a:lnTo>
                  <a:lnTo>
                    <a:pt x="7127" y="2375"/>
                  </a:lnTo>
                  <a:lnTo>
                    <a:pt x="7114" y="2352"/>
                  </a:lnTo>
                  <a:lnTo>
                    <a:pt x="7101" y="2327"/>
                  </a:lnTo>
                  <a:lnTo>
                    <a:pt x="7087" y="2303"/>
                  </a:lnTo>
                  <a:lnTo>
                    <a:pt x="7072" y="2280"/>
                  </a:lnTo>
                  <a:lnTo>
                    <a:pt x="7057" y="2257"/>
                  </a:lnTo>
                  <a:lnTo>
                    <a:pt x="7040" y="2235"/>
                  </a:lnTo>
                  <a:lnTo>
                    <a:pt x="7024" y="2214"/>
                  </a:lnTo>
                  <a:lnTo>
                    <a:pt x="7007" y="2193"/>
                  </a:lnTo>
                  <a:lnTo>
                    <a:pt x="6988" y="2171"/>
                  </a:lnTo>
                  <a:lnTo>
                    <a:pt x="6971" y="2151"/>
                  </a:lnTo>
                  <a:lnTo>
                    <a:pt x="6952" y="2131"/>
                  </a:lnTo>
                  <a:lnTo>
                    <a:pt x="6932" y="2112"/>
                  </a:lnTo>
                  <a:lnTo>
                    <a:pt x="6912" y="2094"/>
                  </a:lnTo>
                  <a:lnTo>
                    <a:pt x="6892" y="2076"/>
                  </a:lnTo>
                  <a:lnTo>
                    <a:pt x="6870" y="2058"/>
                  </a:lnTo>
                  <a:lnTo>
                    <a:pt x="6848" y="2041"/>
                  </a:lnTo>
                  <a:lnTo>
                    <a:pt x="6848" y="2041"/>
                  </a:lnTo>
                  <a:lnTo>
                    <a:pt x="6855" y="1995"/>
                  </a:lnTo>
                  <a:lnTo>
                    <a:pt x="6860" y="1948"/>
                  </a:lnTo>
                  <a:lnTo>
                    <a:pt x="6862" y="1900"/>
                  </a:lnTo>
                  <a:lnTo>
                    <a:pt x="6863" y="1852"/>
                  </a:lnTo>
                  <a:lnTo>
                    <a:pt x="6863" y="1852"/>
                  </a:lnTo>
                  <a:lnTo>
                    <a:pt x="6863" y="1822"/>
                  </a:lnTo>
                  <a:lnTo>
                    <a:pt x="6862" y="1791"/>
                  </a:lnTo>
                  <a:lnTo>
                    <a:pt x="6860" y="1760"/>
                  </a:lnTo>
                  <a:lnTo>
                    <a:pt x="6858" y="1730"/>
                  </a:lnTo>
                  <a:lnTo>
                    <a:pt x="6854" y="1700"/>
                  </a:lnTo>
                  <a:lnTo>
                    <a:pt x="6849" y="1670"/>
                  </a:lnTo>
                  <a:lnTo>
                    <a:pt x="6845" y="1640"/>
                  </a:lnTo>
                  <a:lnTo>
                    <a:pt x="6840" y="1612"/>
                  </a:lnTo>
                  <a:lnTo>
                    <a:pt x="6833" y="1582"/>
                  </a:lnTo>
                  <a:lnTo>
                    <a:pt x="6826" y="1554"/>
                  </a:lnTo>
                  <a:lnTo>
                    <a:pt x="6819" y="1525"/>
                  </a:lnTo>
                  <a:lnTo>
                    <a:pt x="6810" y="1496"/>
                  </a:lnTo>
                  <a:lnTo>
                    <a:pt x="6801" y="1469"/>
                  </a:lnTo>
                  <a:lnTo>
                    <a:pt x="6792" y="1441"/>
                  </a:lnTo>
                  <a:lnTo>
                    <a:pt x="6781" y="1414"/>
                  </a:lnTo>
                  <a:lnTo>
                    <a:pt x="6769" y="1387"/>
                  </a:lnTo>
                  <a:lnTo>
                    <a:pt x="6759" y="1361"/>
                  </a:lnTo>
                  <a:lnTo>
                    <a:pt x="6746" y="1334"/>
                  </a:lnTo>
                  <a:lnTo>
                    <a:pt x="6720" y="1283"/>
                  </a:lnTo>
                  <a:lnTo>
                    <a:pt x="6690" y="1233"/>
                  </a:lnTo>
                  <a:lnTo>
                    <a:pt x="6660" y="1184"/>
                  </a:lnTo>
                  <a:lnTo>
                    <a:pt x="6627" y="1137"/>
                  </a:lnTo>
                  <a:lnTo>
                    <a:pt x="6591" y="1092"/>
                  </a:lnTo>
                  <a:lnTo>
                    <a:pt x="6554" y="1049"/>
                  </a:lnTo>
                  <a:lnTo>
                    <a:pt x="6514" y="1008"/>
                  </a:lnTo>
                  <a:lnTo>
                    <a:pt x="6472" y="969"/>
                  </a:lnTo>
                  <a:lnTo>
                    <a:pt x="6429" y="931"/>
                  </a:lnTo>
                  <a:lnTo>
                    <a:pt x="6384" y="896"/>
                  </a:lnTo>
                  <a:lnTo>
                    <a:pt x="6337" y="863"/>
                  </a:lnTo>
                  <a:lnTo>
                    <a:pt x="6289" y="831"/>
                  </a:lnTo>
                  <a:lnTo>
                    <a:pt x="6239" y="803"/>
                  </a:lnTo>
                  <a:lnTo>
                    <a:pt x="6187" y="776"/>
                  </a:lnTo>
                  <a:lnTo>
                    <a:pt x="6162" y="764"/>
                  </a:lnTo>
                  <a:lnTo>
                    <a:pt x="6134" y="752"/>
                  </a:lnTo>
                  <a:lnTo>
                    <a:pt x="6107" y="742"/>
                  </a:lnTo>
                  <a:lnTo>
                    <a:pt x="6080" y="731"/>
                  </a:lnTo>
                  <a:lnTo>
                    <a:pt x="6053" y="722"/>
                  </a:lnTo>
                  <a:lnTo>
                    <a:pt x="6025" y="712"/>
                  </a:lnTo>
                  <a:lnTo>
                    <a:pt x="5997" y="704"/>
                  </a:lnTo>
                  <a:lnTo>
                    <a:pt x="5968" y="696"/>
                  </a:lnTo>
                  <a:lnTo>
                    <a:pt x="5940" y="689"/>
                  </a:lnTo>
                  <a:lnTo>
                    <a:pt x="5911" y="683"/>
                  </a:lnTo>
                  <a:lnTo>
                    <a:pt x="5881" y="677"/>
                  </a:lnTo>
                  <a:lnTo>
                    <a:pt x="5852" y="672"/>
                  </a:lnTo>
                  <a:lnTo>
                    <a:pt x="5822" y="669"/>
                  </a:lnTo>
                  <a:lnTo>
                    <a:pt x="5792" y="665"/>
                  </a:lnTo>
                  <a:lnTo>
                    <a:pt x="5762" y="661"/>
                  </a:lnTo>
                  <a:lnTo>
                    <a:pt x="5732" y="660"/>
                  </a:lnTo>
                  <a:lnTo>
                    <a:pt x="5701" y="659"/>
                  </a:lnTo>
                  <a:lnTo>
                    <a:pt x="5670" y="658"/>
                  </a:lnTo>
                  <a:lnTo>
                    <a:pt x="5670" y="658"/>
                  </a:lnTo>
                  <a:lnTo>
                    <a:pt x="5632" y="659"/>
                  </a:lnTo>
                  <a:lnTo>
                    <a:pt x="5594" y="660"/>
                  </a:lnTo>
                  <a:lnTo>
                    <a:pt x="5556" y="664"/>
                  </a:lnTo>
                  <a:lnTo>
                    <a:pt x="5520" y="667"/>
                  </a:lnTo>
                  <a:lnTo>
                    <a:pt x="5483" y="673"/>
                  </a:lnTo>
                  <a:lnTo>
                    <a:pt x="5447" y="679"/>
                  </a:lnTo>
                  <a:lnTo>
                    <a:pt x="5410" y="687"/>
                  </a:lnTo>
                  <a:lnTo>
                    <a:pt x="5375" y="696"/>
                  </a:lnTo>
                  <a:lnTo>
                    <a:pt x="5339" y="705"/>
                  </a:lnTo>
                  <a:lnTo>
                    <a:pt x="5304" y="716"/>
                  </a:lnTo>
                  <a:lnTo>
                    <a:pt x="5270" y="727"/>
                  </a:lnTo>
                  <a:lnTo>
                    <a:pt x="5237" y="740"/>
                  </a:lnTo>
                  <a:lnTo>
                    <a:pt x="5203" y="753"/>
                  </a:lnTo>
                  <a:lnTo>
                    <a:pt x="5170" y="767"/>
                  </a:lnTo>
                  <a:lnTo>
                    <a:pt x="5138" y="784"/>
                  </a:lnTo>
                  <a:lnTo>
                    <a:pt x="5106" y="800"/>
                  </a:lnTo>
                  <a:lnTo>
                    <a:pt x="5106" y="800"/>
                  </a:lnTo>
                  <a:lnTo>
                    <a:pt x="5090" y="757"/>
                  </a:lnTo>
                  <a:lnTo>
                    <a:pt x="5072" y="714"/>
                  </a:lnTo>
                  <a:lnTo>
                    <a:pt x="5053" y="672"/>
                  </a:lnTo>
                  <a:lnTo>
                    <a:pt x="5032" y="632"/>
                  </a:lnTo>
                  <a:lnTo>
                    <a:pt x="5011" y="592"/>
                  </a:lnTo>
                  <a:lnTo>
                    <a:pt x="4986" y="553"/>
                  </a:lnTo>
                  <a:lnTo>
                    <a:pt x="4961" y="515"/>
                  </a:lnTo>
                  <a:lnTo>
                    <a:pt x="4936" y="478"/>
                  </a:lnTo>
                  <a:lnTo>
                    <a:pt x="4907" y="442"/>
                  </a:lnTo>
                  <a:lnTo>
                    <a:pt x="4878" y="408"/>
                  </a:lnTo>
                  <a:lnTo>
                    <a:pt x="4847" y="374"/>
                  </a:lnTo>
                  <a:lnTo>
                    <a:pt x="4815" y="342"/>
                  </a:lnTo>
                  <a:lnTo>
                    <a:pt x="4782" y="310"/>
                  </a:lnTo>
                  <a:lnTo>
                    <a:pt x="4749" y="281"/>
                  </a:lnTo>
                  <a:lnTo>
                    <a:pt x="4714" y="252"/>
                  </a:lnTo>
                  <a:lnTo>
                    <a:pt x="4678" y="224"/>
                  </a:lnTo>
                  <a:lnTo>
                    <a:pt x="4640" y="199"/>
                  </a:lnTo>
                  <a:lnTo>
                    <a:pt x="4602" y="174"/>
                  </a:lnTo>
                  <a:lnTo>
                    <a:pt x="4562" y="151"/>
                  </a:lnTo>
                  <a:lnTo>
                    <a:pt x="4522" y="130"/>
                  </a:lnTo>
                  <a:lnTo>
                    <a:pt x="4481" y="109"/>
                  </a:lnTo>
                  <a:lnTo>
                    <a:pt x="4439" y="91"/>
                  </a:lnTo>
                  <a:lnTo>
                    <a:pt x="4396" y="74"/>
                  </a:lnTo>
                  <a:lnTo>
                    <a:pt x="4353" y="58"/>
                  </a:lnTo>
                  <a:lnTo>
                    <a:pt x="4308" y="45"/>
                  </a:lnTo>
                  <a:lnTo>
                    <a:pt x="4263" y="34"/>
                  </a:lnTo>
                  <a:lnTo>
                    <a:pt x="4217" y="23"/>
                  </a:lnTo>
                  <a:lnTo>
                    <a:pt x="4171" y="15"/>
                  </a:lnTo>
                  <a:lnTo>
                    <a:pt x="4124" y="8"/>
                  </a:lnTo>
                  <a:lnTo>
                    <a:pt x="4076" y="3"/>
                  </a:lnTo>
                  <a:lnTo>
                    <a:pt x="4028" y="1"/>
                  </a:lnTo>
                  <a:lnTo>
                    <a:pt x="3979" y="0"/>
                  </a:lnTo>
                  <a:lnTo>
                    <a:pt x="3979" y="0"/>
                  </a:lnTo>
                  <a:lnTo>
                    <a:pt x="3944" y="0"/>
                  </a:lnTo>
                  <a:lnTo>
                    <a:pt x="3909" y="2"/>
                  </a:lnTo>
                  <a:lnTo>
                    <a:pt x="3873" y="4"/>
                  </a:lnTo>
                  <a:lnTo>
                    <a:pt x="3839" y="8"/>
                  </a:lnTo>
                  <a:lnTo>
                    <a:pt x="3804" y="12"/>
                  </a:lnTo>
                  <a:lnTo>
                    <a:pt x="3770" y="17"/>
                  </a:lnTo>
                  <a:lnTo>
                    <a:pt x="3737" y="24"/>
                  </a:lnTo>
                  <a:lnTo>
                    <a:pt x="3703" y="31"/>
                  </a:lnTo>
                  <a:lnTo>
                    <a:pt x="3670" y="40"/>
                  </a:lnTo>
                  <a:lnTo>
                    <a:pt x="3637" y="49"/>
                  </a:lnTo>
                  <a:lnTo>
                    <a:pt x="3605" y="60"/>
                  </a:lnTo>
                  <a:lnTo>
                    <a:pt x="3573" y="70"/>
                  </a:lnTo>
                  <a:lnTo>
                    <a:pt x="3541" y="82"/>
                  </a:lnTo>
                  <a:lnTo>
                    <a:pt x="3509" y="95"/>
                  </a:lnTo>
                  <a:lnTo>
                    <a:pt x="3479" y="109"/>
                  </a:lnTo>
                  <a:lnTo>
                    <a:pt x="3449" y="123"/>
                  </a:lnTo>
                  <a:lnTo>
                    <a:pt x="3419" y="139"/>
                  </a:lnTo>
                  <a:lnTo>
                    <a:pt x="3390" y="155"/>
                  </a:lnTo>
                  <a:lnTo>
                    <a:pt x="3361" y="171"/>
                  </a:lnTo>
                  <a:lnTo>
                    <a:pt x="3333" y="189"/>
                  </a:lnTo>
                  <a:lnTo>
                    <a:pt x="3306" y="208"/>
                  </a:lnTo>
                  <a:lnTo>
                    <a:pt x="3279" y="227"/>
                  </a:lnTo>
                  <a:lnTo>
                    <a:pt x="3252" y="247"/>
                  </a:lnTo>
                  <a:lnTo>
                    <a:pt x="3226" y="268"/>
                  </a:lnTo>
                  <a:lnTo>
                    <a:pt x="3201" y="289"/>
                  </a:lnTo>
                  <a:lnTo>
                    <a:pt x="3176" y="310"/>
                  </a:lnTo>
                  <a:lnTo>
                    <a:pt x="3151" y="334"/>
                  </a:lnTo>
                  <a:lnTo>
                    <a:pt x="3128" y="356"/>
                  </a:lnTo>
                  <a:lnTo>
                    <a:pt x="3105" y="381"/>
                  </a:lnTo>
                  <a:lnTo>
                    <a:pt x="3083" y="406"/>
                  </a:lnTo>
                  <a:lnTo>
                    <a:pt x="3062" y="431"/>
                  </a:lnTo>
                  <a:lnTo>
                    <a:pt x="3041" y="457"/>
                  </a:lnTo>
                  <a:lnTo>
                    <a:pt x="3041" y="457"/>
                  </a:lnTo>
                  <a:lnTo>
                    <a:pt x="3014" y="446"/>
                  </a:lnTo>
                  <a:lnTo>
                    <a:pt x="2987" y="435"/>
                  </a:lnTo>
                  <a:lnTo>
                    <a:pt x="2959" y="426"/>
                  </a:lnTo>
                  <a:lnTo>
                    <a:pt x="2931" y="416"/>
                  </a:lnTo>
                  <a:lnTo>
                    <a:pt x="2904" y="408"/>
                  </a:lnTo>
                  <a:lnTo>
                    <a:pt x="2876" y="401"/>
                  </a:lnTo>
                  <a:lnTo>
                    <a:pt x="2846" y="394"/>
                  </a:lnTo>
                  <a:lnTo>
                    <a:pt x="2818" y="388"/>
                  </a:lnTo>
                  <a:lnTo>
                    <a:pt x="2789" y="382"/>
                  </a:lnTo>
                  <a:lnTo>
                    <a:pt x="2759" y="378"/>
                  </a:lnTo>
                  <a:lnTo>
                    <a:pt x="2730" y="373"/>
                  </a:lnTo>
                  <a:lnTo>
                    <a:pt x="2700" y="369"/>
                  </a:lnTo>
                  <a:lnTo>
                    <a:pt x="2670" y="367"/>
                  </a:lnTo>
                  <a:lnTo>
                    <a:pt x="2640" y="366"/>
                  </a:lnTo>
                  <a:lnTo>
                    <a:pt x="2610" y="365"/>
                  </a:lnTo>
                  <a:lnTo>
                    <a:pt x="2579" y="363"/>
                  </a:lnTo>
                  <a:lnTo>
                    <a:pt x="2579" y="363"/>
                  </a:lnTo>
                  <a:lnTo>
                    <a:pt x="2531" y="365"/>
                  </a:lnTo>
                  <a:lnTo>
                    <a:pt x="2484" y="367"/>
                  </a:lnTo>
                  <a:lnTo>
                    <a:pt x="2437" y="372"/>
                  </a:lnTo>
                  <a:lnTo>
                    <a:pt x="2391" y="379"/>
                  </a:lnTo>
                  <a:lnTo>
                    <a:pt x="2345" y="387"/>
                  </a:lnTo>
                  <a:lnTo>
                    <a:pt x="2300" y="396"/>
                  </a:lnTo>
                  <a:lnTo>
                    <a:pt x="2255" y="408"/>
                  </a:lnTo>
                  <a:lnTo>
                    <a:pt x="2212" y="421"/>
                  </a:lnTo>
                  <a:lnTo>
                    <a:pt x="2168" y="436"/>
                  </a:lnTo>
                  <a:lnTo>
                    <a:pt x="2126" y="453"/>
                  </a:lnTo>
                  <a:lnTo>
                    <a:pt x="2084" y="471"/>
                  </a:lnTo>
                  <a:lnTo>
                    <a:pt x="2043" y="491"/>
                  </a:lnTo>
                  <a:lnTo>
                    <a:pt x="2003" y="512"/>
                  </a:lnTo>
                  <a:lnTo>
                    <a:pt x="1964" y="534"/>
                  </a:lnTo>
                  <a:lnTo>
                    <a:pt x="1927" y="558"/>
                  </a:lnTo>
                  <a:lnTo>
                    <a:pt x="1890" y="583"/>
                  </a:lnTo>
                  <a:lnTo>
                    <a:pt x="1854" y="610"/>
                  </a:lnTo>
                  <a:lnTo>
                    <a:pt x="1818" y="638"/>
                  </a:lnTo>
                  <a:lnTo>
                    <a:pt x="1785" y="666"/>
                  </a:lnTo>
                  <a:lnTo>
                    <a:pt x="1752" y="697"/>
                  </a:lnTo>
                  <a:lnTo>
                    <a:pt x="1721" y="729"/>
                  </a:lnTo>
                  <a:lnTo>
                    <a:pt x="1690" y="762"/>
                  </a:lnTo>
                  <a:lnTo>
                    <a:pt x="1660" y="795"/>
                  </a:lnTo>
                  <a:lnTo>
                    <a:pt x="1633" y="830"/>
                  </a:lnTo>
                  <a:lnTo>
                    <a:pt x="1606" y="866"/>
                  </a:lnTo>
                  <a:lnTo>
                    <a:pt x="1582" y="903"/>
                  </a:lnTo>
                  <a:lnTo>
                    <a:pt x="1557" y="941"/>
                  </a:lnTo>
                  <a:lnTo>
                    <a:pt x="1534" y="979"/>
                  </a:lnTo>
                  <a:lnTo>
                    <a:pt x="1513" y="1019"/>
                  </a:lnTo>
                  <a:lnTo>
                    <a:pt x="1494" y="1060"/>
                  </a:lnTo>
                  <a:lnTo>
                    <a:pt x="1476" y="1102"/>
                  </a:lnTo>
                  <a:lnTo>
                    <a:pt x="1459" y="1144"/>
                  </a:lnTo>
                  <a:lnTo>
                    <a:pt x="1459" y="1144"/>
                  </a:lnTo>
                  <a:lnTo>
                    <a:pt x="1427" y="1137"/>
                  </a:lnTo>
                  <a:lnTo>
                    <a:pt x="1394" y="1131"/>
                  </a:lnTo>
                  <a:lnTo>
                    <a:pt x="1361" y="1125"/>
                  </a:lnTo>
                  <a:lnTo>
                    <a:pt x="1328" y="1122"/>
                  </a:lnTo>
                  <a:lnTo>
                    <a:pt x="1295" y="1118"/>
                  </a:lnTo>
                  <a:lnTo>
                    <a:pt x="1261" y="1116"/>
                  </a:lnTo>
                  <a:lnTo>
                    <a:pt x="1227" y="1114"/>
                  </a:lnTo>
                  <a:lnTo>
                    <a:pt x="1193" y="1114"/>
                  </a:lnTo>
                  <a:lnTo>
                    <a:pt x="1193" y="1114"/>
                  </a:lnTo>
                  <a:lnTo>
                    <a:pt x="1162" y="1114"/>
                  </a:lnTo>
                  <a:lnTo>
                    <a:pt x="1132" y="1115"/>
                  </a:lnTo>
                  <a:lnTo>
                    <a:pt x="1101" y="1117"/>
                  </a:lnTo>
                  <a:lnTo>
                    <a:pt x="1072" y="1120"/>
                  </a:lnTo>
                  <a:lnTo>
                    <a:pt x="1041" y="1123"/>
                  </a:lnTo>
                  <a:lnTo>
                    <a:pt x="1012" y="1128"/>
                  </a:lnTo>
                  <a:lnTo>
                    <a:pt x="982" y="1133"/>
                  </a:lnTo>
                  <a:lnTo>
                    <a:pt x="953" y="1138"/>
                  </a:lnTo>
                  <a:lnTo>
                    <a:pt x="924" y="1144"/>
                  </a:lnTo>
                  <a:lnTo>
                    <a:pt x="895" y="1151"/>
                  </a:lnTo>
                  <a:lnTo>
                    <a:pt x="867" y="1158"/>
                  </a:lnTo>
                  <a:lnTo>
                    <a:pt x="838" y="1168"/>
                  </a:lnTo>
                  <a:lnTo>
                    <a:pt x="810" y="1176"/>
                  </a:lnTo>
                  <a:lnTo>
                    <a:pt x="783" y="1187"/>
                  </a:lnTo>
                  <a:lnTo>
                    <a:pt x="756" y="1196"/>
                  </a:lnTo>
                  <a:lnTo>
                    <a:pt x="729" y="1208"/>
                  </a:lnTo>
                  <a:lnTo>
                    <a:pt x="702" y="1220"/>
                  </a:lnTo>
                  <a:lnTo>
                    <a:pt x="676" y="1231"/>
                  </a:lnTo>
                  <a:lnTo>
                    <a:pt x="624" y="1257"/>
                  </a:lnTo>
                  <a:lnTo>
                    <a:pt x="575" y="1287"/>
                  </a:lnTo>
                  <a:lnTo>
                    <a:pt x="526" y="1317"/>
                  </a:lnTo>
                  <a:lnTo>
                    <a:pt x="479" y="1350"/>
                  </a:lnTo>
                  <a:lnTo>
                    <a:pt x="435" y="1386"/>
                  </a:lnTo>
                  <a:lnTo>
                    <a:pt x="391" y="1423"/>
                  </a:lnTo>
                  <a:lnTo>
                    <a:pt x="350" y="1463"/>
                  </a:lnTo>
                  <a:lnTo>
                    <a:pt x="310" y="1505"/>
                  </a:lnTo>
                  <a:lnTo>
                    <a:pt x="272" y="1548"/>
                  </a:lnTo>
                  <a:lnTo>
                    <a:pt x="237" y="1593"/>
                  </a:lnTo>
                  <a:lnTo>
                    <a:pt x="204" y="1640"/>
                  </a:lnTo>
                  <a:lnTo>
                    <a:pt x="173" y="1688"/>
                  </a:lnTo>
                  <a:lnTo>
                    <a:pt x="144" y="1738"/>
                  </a:lnTo>
                  <a:lnTo>
                    <a:pt x="118" y="1790"/>
                  </a:lnTo>
                  <a:lnTo>
                    <a:pt x="106" y="1816"/>
                  </a:lnTo>
                  <a:lnTo>
                    <a:pt x="94" y="1843"/>
                  </a:lnTo>
                  <a:lnTo>
                    <a:pt x="82" y="1870"/>
                  </a:lnTo>
                  <a:lnTo>
                    <a:pt x="73" y="1897"/>
                  </a:lnTo>
                  <a:lnTo>
                    <a:pt x="62" y="1924"/>
                  </a:lnTo>
                  <a:lnTo>
                    <a:pt x="54" y="1952"/>
                  </a:lnTo>
                  <a:lnTo>
                    <a:pt x="46" y="1981"/>
                  </a:lnTo>
                  <a:lnTo>
                    <a:pt x="38" y="2009"/>
                  </a:lnTo>
                  <a:lnTo>
                    <a:pt x="31" y="2038"/>
                  </a:lnTo>
                  <a:lnTo>
                    <a:pt x="25" y="2066"/>
                  </a:lnTo>
                  <a:lnTo>
                    <a:pt x="19" y="2096"/>
                  </a:lnTo>
                  <a:lnTo>
                    <a:pt x="14" y="2125"/>
                  </a:lnTo>
                  <a:lnTo>
                    <a:pt x="9" y="2155"/>
                  </a:lnTo>
                  <a:lnTo>
                    <a:pt x="6" y="2185"/>
                  </a:lnTo>
                  <a:lnTo>
                    <a:pt x="4" y="2215"/>
                  </a:lnTo>
                  <a:lnTo>
                    <a:pt x="1" y="2246"/>
                  </a:lnTo>
                  <a:lnTo>
                    <a:pt x="0" y="2276"/>
                  </a:lnTo>
                  <a:lnTo>
                    <a:pt x="0" y="2307"/>
                  </a:lnTo>
                  <a:lnTo>
                    <a:pt x="0" y="2307"/>
                  </a:lnTo>
                  <a:lnTo>
                    <a:pt x="0" y="2340"/>
                  </a:lnTo>
                  <a:lnTo>
                    <a:pt x="2" y="2372"/>
                  </a:lnTo>
                  <a:lnTo>
                    <a:pt x="4" y="2403"/>
                  </a:lnTo>
                  <a:lnTo>
                    <a:pt x="7" y="2434"/>
                  </a:lnTo>
                  <a:lnTo>
                    <a:pt x="11" y="2466"/>
                  </a:lnTo>
                  <a:lnTo>
                    <a:pt x="15" y="2496"/>
                  </a:lnTo>
                  <a:lnTo>
                    <a:pt x="20" y="2527"/>
                  </a:lnTo>
                  <a:lnTo>
                    <a:pt x="26" y="2558"/>
                  </a:lnTo>
                  <a:lnTo>
                    <a:pt x="33" y="2587"/>
                  </a:lnTo>
                  <a:lnTo>
                    <a:pt x="41" y="2618"/>
                  </a:lnTo>
                  <a:lnTo>
                    <a:pt x="49" y="2647"/>
                  </a:lnTo>
                  <a:lnTo>
                    <a:pt x="58" y="2675"/>
                  </a:lnTo>
                  <a:lnTo>
                    <a:pt x="68" y="2705"/>
                  </a:lnTo>
                  <a:lnTo>
                    <a:pt x="79" y="2733"/>
                  </a:lnTo>
                  <a:lnTo>
                    <a:pt x="89" y="2761"/>
                  </a:lnTo>
                  <a:lnTo>
                    <a:pt x="101" y="2790"/>
                  </a:lnTo>
                  <a:lnTo>
                    <a:pt x="114" y="2817"/>
                  </a:lnTo>
                  <a:lnTo>
                    <a:pt x="127" y="2844"/>
                  </a:lnTo>
                  <a:lnTo>
                    <a:pt x="141" y="2871"/>
                  </a:lnTo>
                  <a:lnTo>
                    <a:pt x="155" y="2897"/>
                  </a:lnTo>
                  <a:lnTo>
                    <a:pt x="171" y="2923"/>
                  </a:lnTo>
                  <a:lnTo>
                    <a:pt x="187" y="2947"/>
                  </a:lnTo>
                  <a:lnTo>
                    <a:pt x="204" y="2973"/>
                  </a:lnTo>
                  <a:lnTo>
                    <a:pt x="220" y="2998"/>
                  </a:lnTo>
                  <a:lnTo>
                    <a:pt x="238" y="3022"/>
                  </a:lnTo>
                  <a:lnTo>
                    <a:pt x="256" y="3045"/>
                  </a:lnTo>
                  <a:lnTo>
                    <a:pt x="274" y="3069"/>
                  </a:lnTo>
                  <a:lnTo>
                    <a:pt x="294" y="3091"/>
                  </a:lnTo>
                  <a:lnTo>
                    <a:pt x="314" y="3114"/>
                  </a:lnTo>
                  <a:lnTo>
                    <a:pt x="334" y="3135"/>
                  </a:lnTo>
                  <a:lnTo>
                    <a:pt x="356" y="3156"/>
                  </a:lnTo>
                  <a:lnTo>
                    <a:pt x="377" y="3177"/>
                  </a:lnTo>
                  <a:lnTo>
                    <a:pt x="377" y="3177"/>
                  </a:lnTo>
                  <a:lnTo>
                    <a:pt x="359" y="3209"/>
                  </a:lnTo>
                  <a:lnTo>
                    <a:pt x="344" y="3242"/>
                  </a:lnTo>
                  <a:lnTo>
                    <a:pt x="329" y="3276"/>
                  </a:lnTo>
                  <a:lnTo>
                    <a:pt x="313" y="3310"/>
                  </a:lnTo>
                  <a:lnTo>
                    <a:pt x="300" y="3344"/>
                  </a:lnTo>
                  <a:lnTo>
                    <a:pt x="289" y="3380"/>
                  </a:lnTo>
                  <a:lnTo>
                    <a:pt x="277" y="3415"/>
                  </a:lnTo>
                  <a:lnTo>
                    <a:pt x="267" y="3452"/>
                  </a:lnTo>
                  <a:lnTo>
                    <a:pt x="258" y="3488"/>
                  </a:lnTo>
                  <a:lnTo>
                    <a:pt x="251" y="3525"/>
                  </a:lnTo>
                  <a:lnTo>
                    <a:pt x="244" y="3562"/>
                  </a:lnTo>
                  <a:lnTo>
                    <a:pt x="238" y="3600"/>
                  </a:lnTo>
                  <a:lnTo>
                    <a:pt x="234" y="3638"/>
                  </a:lnTo>
                  <a:lnTo>
                    <a:pt x="231" y="3676"/>
                  </a:lnTo>
                  <a:lnTo>
                    <a:pt x="228" y="3714"/>
                  </a:lnTo>
                  <a:lnTo>
                    <a:pt x="228" y="3754"/>
                  </a:lnTo>
                  <a:lnTo>
                    <a:pt x="228" y="3754"/>
                  </a:lnTo>
                  <a:lnTo>
                    <a:pt x="228" y="3785"/>
                  </a:lnTo>
                  <a:lnTo>
                    <a:pt x="230" y="3815"/>
                  </a:lnTo>
                  <a:lnTo>
                    <a:pt x="232" y="3846"/>
                  </a:lnTo>
                  <a:lnTo>
                    <a:pt x="234" y="3876"/>
                  </a:lnTo>
                  <a:lnTo>
                    <a:pt x="238" y="3906"/>
                  </a:lnTo>
                  <a:lnTo>
                    <a:pt x="243" y="3936"/>
                  </a:lnTo>
                  <a:lnTo>
                    <a:pt x="247" y="3965"/>
                  </a:lnTo>
                  <a:lnTo>
                    <a:pt x="252" y="3994"/>
                  </a:lnTo>
                  <a:lnTo>
                    <a:pt x="259" y="4023"/>
                  </a:lnTo>
                  <a:lnTo>
                    <a:pt x="266" y="4052"/>
                  </a:lnTo>
                  <a:lnTo>
                    <a:pt x="273" y="4080"/>
                  </a:lnTo>
                  <a:lnTo>
                    <a:pt x="281" y="4109"/>
                  </a:lnTo>
                  <a:lnTo>
                    <a:pt x="291" y="4137"/>
                  </a:lnTo>
                  <a:lnTo>
                    <a:pt x="300" y="4164"/>
                  </a:lnTo>
                  <a:lnTo>
                    <a:pt x="311" y="4191"/>
                  </a:lnTo>
                  <a:lnTo>
                    <a:pt x="321" y="4218"/>
                  </a:lnTo>
                  <a:lnTo>
                    <a:pt x="333" y="4245"/>
                  </a:lnTo>
                  <a:lnTo>
                    <a:pt x="346" y="4271"/>
                  </a:lnTo>
                  <a:lnTo>
                    <a:pt x="372" y="4323"/>
                  </a:lnTo>
                  <a:lnTo>
                    <a:pt x="402" y="4373"/>
                  </a:lnTo>
                  <a:lnTo>
                    <a:pt x="432" y="4421"/>
                  </a:lnTo>
                  <a:lnTo>
                    <a:pt x="465" y="4468"/>
                  </a:lnTo>
                  <a:lnTo>
                    <a:pt x="500" y="4513"/>
                  </a:lnTo>
                  <a:lnTo>
                    <a:pt x="538" y="4556"/>
                  </a:lnTo>
                  <a:lnTo>
                    <a:pt x="578" y="4597"/>
                  </a:lnTo>
                  <a:lnTo>
                    <a:pt x="619" y="4638"/>
                  </a:lnTo>
                  <a:lnTo>
                    <a:pt x="663" y="4675"/>
                  </a:lnTo>
                  <a:lnTo>
                    <a:pt x="708" y="4711"/>
                  </a:lnTo>
                  <a:lnTo>
                    <a:pt x="755" y="4744"/>
                  </a:lnTo>
                  <a:lnTo>
                    <a:pt x="803" y="4774"/>
                  </a:lnTo>
                  <a:lnTo>
                    <a:pt x="853" y="4804"/>
                  </a:lnTo>
                  <a:lnTo>
                    <a:pt x="904" y="4830"/>
                  </a:lnTo>
                  <a:lnTo>
                    <a:pt x="930" y="4841"/>
                  </a:lnTo>
                  <a:lnTo>
                    <a:pt x="957" y="4853"/>
                  </a:lnTo>
                  <a:lnTo>
                    <a:pt x="985" y="4865"/>
                  </a:lnTo>
                  <a:lnTo>
                    <a:pt x="1012" y="4874"/>
                  </a:lnTo>
                  <a:lnTo>
                    <a:pt x="1039" y="4885"/>
                  </a:lnTo>
                  <a:lnTo>
                    <a:pt x="1067" y="4893"/>
                  </a:lnTo>
                  <a:lnTo>
                    <a:pt x="1095" y="4903"/>
                  </a:lnTo>
                  <a:lnTo>
                    <a:pt x="1123" y="4910"/>
                  </a:lnTo>
                  <a:lnTo>
                    <a:pt x="1152" y="4917"/>
                  </a:lnTo>
                  <a:lnTo>
                    <a:pt x="1181" y="4923"/>
                  </a:lnTo>
                  <a:lnTo>
                    <a:pt x="1211" y="4928"/>
                  </a:lnTo>
                  <a:lnTo>
                    <a:pt x="1240" y="4933"/>
                  </a:lnTo>
                  <a:lnTo>
                    <a:pt x="1270" y="4938"/>
                  </a:lnTo>
                  <a:lnTo>
                    <a:pt x="1300" y="4941"/>
                  </a:lnTo>
                  <a:lnTo>
                    <a:pt x="1330" y="4944"/>
                  </a:lnTo>
                  <a:lnTo>
                    <a:pt x="1360" y="4946"/>
                  </a:lnTo>
                  <a:lnTo>
                    <a:pt x="1391" y="4947"/>
                  </a:lnTo>
                  <a:lnTo>
                    <a:pt x="1421" y="4947"/>
                  </a:lnTo>
                  <a:lnTo>
                    <a:pt x="1421" y="4947"/>
                  </a:lnTo>
                  <a:lnTo>
                    <a:pt x="1465" y="4946"/>
                  </a:lnTo>
                  <a:lnTo>
                    <a:pt x="1509" y="4944"/>
                  </a:lnTo>
                  <a:lnTo>
                    <a:pt x="1509" y="4944"/>
                  </a:lnTo>
                  <a:lnTo>
                    <a:pt x="1525" y="4973"/>
                  </a:lnTo>
                  <a:lnTo>
                    <a:pt x="1542" y="5001"/>
                  </a:lnTo>
                  <a:lnTo>
                    <a:pt x="1559" y="5030"/>
                  </a:lnTo>
                  <a:lnTo>
                    <a:pt x="1578" y="5058"/>
                  </a:lnTo>
                  <a:lnTo>
                    <a:pt x="1598" y="5085"/>
                  </a:lnTo>
                  <a:lnTo>
                    <a:pt x="1618" y="5111"/>
                  </a:lnTo>
                  <a:lnTo>
                    <a:pt x="1639" y="5136"/>
                  </a:lnTo>
                  <a:lnTo>
                    <a:pt x="1662" y="5160"/>
                  </a:lnTo>
                  <a:lnTo>
                    <a:pt x="1685" y="5185"/>
                  </a:lnTo>
                  <a:lnTo>
                    <a:pt x="1709" y="5209"/>
                  </a:lnTo>
                  <a:lnTo>
                    <a:pt x="1734" y="5231"/>
                  </a:lnTo>
                  <a:lnTo>
                    <a:pt x="1758" y="5252"/>
                  </a:lnTo>
                  <a:lnTo>
                    <a:pt x="1784" y="5272"/>
                  </a:lnTo>
                  <a:lnTo>
                    <a:pt x="1811" y="5292"/>
                  </a:lnTo>
                  <a:lnTo>
                    <a:pt x="1838" y="5311"/>
                  </a:lnTo>
                  <a:lnTo>
                    <a:pt x="1867" y="5330"/>
                  </a:lnTo>
                  <a:lnTo>
                    <a:pt x="1895" y="5347"/>
                  </a:lnTo>
                  <a:lnTo>
                    <a:pt x="1924" y="5363"/>
                  </a:lnTo>
                  <a:lnTo>
                    <a:pt x="1954" y="5378"/>
                  </a:lnTo>
                  <a:lnTo>
                    <a:pt x="1984" y="5392"/>
                  </a:lnTo>
                  <a:lnTo>
                    <a:pt x="2016" y="5405"/>
                  </a:lnTo>
                  <a:lnTo>
                    <a:pt x="2047" y="5418"/>
                  </a:lnTo>
                  <a:lnTo>
                    <a:pt x="2079" y="5429"/>
                  </a:lnTo>
                  <a:lnTo>
                    <a:pt x="2112" y="5440"/>
                  </a:lnTo>
                  <a:lnTo>
                    <a:pt x="2145" y="5448"/>
                  </a:lnTo>
                  <a:lnTo>
                    <a:pt x="2179" y="5456"/>
                  </a:lnTo>
                  <a:lnTo>
                    <a:pt x="2212" y="5462"/>
                  </a:lnTo>
                  <a:lnTo>
                    <a:pt x="2246" y="5468"/>
                  </a:lnTo>
                  <a:lnTo>
                    <a:pt x="2281" y="5473"/>
                  </a:lnTo>
                  <a:lnTo>
                    <a:pt x="2315" y="5475"/>
                  </a:lnTo>
                  <a:lnTo>
                    <a:pt x="2351" y="5477"/>
                  </a:lnTo>
                  <a:lnTo>
                    <a:pt x="2387" y="5478"/>
                  </a:lnTo>
                  <a:lnTo>
                    <a:pt x="2387" y="5478"/>
                  </a:lnTo>
                  <a:lnTo>
                    <a:pt x="2422" y="5477"/>
                  </a:lnTo>
                  <a:lnTo>
                    <a:pt x="2457" y="5475"/>
                  </a:lnTo>
                  <a:lnTo>
                    <a:pt x="2491" y="5473"/>
                  </a:lnTo>
                  <a:lnTo>
                    <a:pt x="2525" y="5468"/>
                  </a:lnTo>
                  <a:lnTo>
                    <a:pt x="2559" y="5463"/>
                  </a:lnTo>
                  <a:lnTo>
                    <a:pt x="2592" y="5456"/>
                  </a:lnTo>
                  <a:lnTo>
                    <a:pt x="2625" y="5449"/>
                  </a:lnTo>
                  <a:lnTo>
                    <a:pt x="2658" y="5441"/>
                  </a:lnTo>
                  <a:lnTo>
                    <a:pt x="2690" y="5430"/>
                  </a:lnTo>
                  <a:lnTo>
                    <a:pt x="2722" y="5420"/>
                  </a:lnTo>
                  <a:lnTo>
                    <a:pt x="2752" y="5408"/>
                  </a:lnTo>
                  <a:lnTo>
                    <a:pt x="2783" y="5396"/>
                  </a:lnTo>
                  <a:lnTo>
                    <a:pt x="2812" y="5382"/>
                  </a:lnTo>
                  <a:lnTo>
                    <a:pt x="2842" y="5367"/>
                  </a:lnTo>
                  <a:lnTo>
                    <a:pt x="2871" y="5351"/>
                  </a:lnTo>
                  <a:lnTo>
                    <a:pt x="2899" y="5335"/>
                  </a:lnTo>
                  <a:lnTo>
                    <a:pt x="2928" y="5317"/>
                  </a:lnTo>
                  <a:lnTo>
                    <a:pt x="2955" y="5299"/>
                  </a:lnTo>
                  <a:lnTo>
                    <a:pt x="2981" y="5279"/>
                  </a:lnTo>
                  <a:lnTo>
                    <a:pt x="3007" y="5259"/>
                  </a:lnTo>
                  <a:lnTo>
                    <a:pt x="3031" y="5238"/>
                  </a:lnTo>
                  <a:lnTo>
                    <a:pt x="3056" y="5217"/>
                  </a:lnTo>
                  <a:lnTo>
                    <a:pt x="3080" y="5195"/>
                  </a:lnTo>
                  <a:lnTo>
                    <a:pt x="3102" y="5171"/>
                  </a:lnTo>
                  <a:lnTo>
                    <a:pt x="3124" y="5147"/>
                  </a:lnTo>
                  <a:lnTo>
                    <a:pt x="3146" y="5123"/>
                  </a:lnTo>
                  <a:lnTo>
                    <a:pt x="3167" y="5097"/>
                  </a:lnTo>
                  <a:lnTo>
                    <a:pt x="3186" y="5071"/>
                  </a:lnTo>
                  <a:lnTo>
                    <a:pt x="3204" y="5045"/>
                  </a:lnTo>
                  <a:lnTo>
                    <a:pt x="3223" y="5017"/>
                  </a:lnTo>
                  <a:lnTo>
                    <a:pt x="3240" y="4990"/>
                  </a:lnTo>
                  <a:lnTo>
                    <a:pt x="3256" y="4960"/>
                  </a:lnTo>
                  <a:lnTo>
                    <a:pt x="3256" y="4960"/>
                  </a:lnTo>
                  <a:lnTo>
                    <a:pt x="3269" y="4996"/>
                  </a:lnTo>
                  <a:lnTo>
                    <a:pt x="3284" y="5030"/>
                  </a:lnTo>
                  <a:lnTo>
                    <a:pt x="3301" y="5064"/>
                  </a:lnTo>
                  <a:lnTo>
                    <a:pt x="3319" y="5097"/>
                  </a:lnTo>
                  <a:lnTo>
                    <a:pt x="3337" y="5129"/>
                  </a:lnTo>
                  <a:lnTo>
                    <a:pt x="3356" y="5160"/>
                  </a:lnTo>
                  <a:lnTo>
                    <a:pt x="3378" y="5191"/>
                  </a:lnTo>
                  <a:lnTo>
                    <a:pt x="3400" y="5222"/>
                  </a:lnTo>
                  <a:lnTo>
                    <a:pt x="3422" y="5250"/>
                  </a:lnTo>
                  <a:lnTo>
                    <a:pt x="3447" y="5278"/>
                  </a:lnTo>
                  <a:lnTo>
                    <a:pt x="3472" y="5305"/>
                  </a:lnTo>
                  <a:lnTo>
                    <a:pt x="3499" y="5331"/>
                  </a:lnTo>
                  <a:lnTo>
                    <a:pt x="3526" y="5357"/>
                  </a:lnTo>
                  <a:lnTo>
                    <a:pt x="3553" y="5381"/>
                  </a:lnTo>
                  <a:lnTo>
                    <a:pt x="3582" y="5404"/>
                  </a:lnTo>
                  <a:lnTo>
                    <a:pt x="3612" y="5427"/>
                  </a:lnTo>
                  <a:lnTo>
                    <a:pt x="3642" y="5448"/>
                  </a:lnTo>
                  <a:lnTo>
                    <a:pt x="3674" y="5467"/>
                  </a:lnTo>
                  <a:lnTo>
                    <a:pt x="3707" y="5486"/>
                  </a:lnTo>
                  <a:lnTo>
                    <a:pt x="3740" y="5503"/>
                  </a:lnTo>
                  <a:lnTo>
                    <a:pt x="3773" y="5520"/>
                  </a:lnTo>
                  <a:lnTo>
                    <a:pt x="3809" y="5534"/>
                  </a:lnTo>
                  <a:lnTo>
                    <a:pt x="3843" y="5548"/>
                  </a:lnTo>
                  <a:lnTo>
                    <a:pt x="3879" y="5561"/>
                  </a:lnTo>
                  <a:lnTo>
                    <a:pt x="3916" y="5571"/>
                  </a:lnTo>
                  <a:lnTo>
                    <a:pt x="3952" y="5581"/>
                  </a:lnTo>
                  <a:lnTo>
                    <a:pt x="3990" y="5589"/>
                  </a:lnTo>
                  <a:lnTo>
                    <a:pt x="4028" y="5596"/>
                  </a:lnTo>
                  <a:lnTo>
                    <a:pt x="4066" y="5601"/>
                  </a:lnTo>
                  <a:lnTo>
                    <a:pt x="4105" y="5606"/>
                  </a:lnTo>
                  <a:lnTo>
                    <a:pt x="4144" y="5608"/>
                  </a:lnTo>
                  <a:lnTo>
                    <a:pt x="4184" y="5608"/>
                  </a:lnTo>
                  <a:lnTo>
                    <a:pt x="4184" y="5608"/>
                  </a:lnTo>
                  <a:lnTo>
                    <a:pt x="4216" y="5608"/>
                  </a:lnTo>
                  <a:lnTo>
                    <a:pt x="4248" y="5607"/>
                  </a:lnTo>
                  <a:lnTo>
                    <a:pt x="4278" y="5604"/>
                  </a:lnTo>
                  <a:lnTo>
                    <a:pt x="4309" y="5601"/>
                  </a:lnTo>
                  <a:lnTo>
                    <a:pt x="4340" y="5596"/>
                  </a:lnTo>
                  <a:lnTo>
                    <a:pt x="4370" y="5592"/>
                  </a:lnTo>
                  <a:lnTo>
                    <a:pt x="4400" y="5584"/>
                  </a:lnTo>
                  <a:lnTo>
                    <a:pt x="4429" y="5577"/>
                  </a:lnTo>
                  <a:lnTo>
                    <a:pt x="4459" y="5570"/>
                  </a:lnTo>
                  <a:lnTo>
                    <a:pt x="4488" y="5561"/>
                  </a:lnTo>
                  <a:lnTo>
                    <a:pt x="4516" y="5551"/>
                  </a:lnTo>
                  <a:lnTo>
                    <a:pt x="4545" y="5541"/>
                  </a:lnTo>
                  <a:lnTo>
                    <a:pt x="4572" y="5529"/>
                  </a:lnTo>
                  <a:lnTo>
                    <a:pt x="4599" y="5517"/>
                  </a:lnTo>
                  <a:lnTo>
                    <a:pt x="4626" y="5504"/>
                  </a:lnTo>
                  <a:lnTo>
                    <a:pt x="4652" y="5490"/>
                  </a:lnTo>
                  <a:lnTo>
                    <a:pt x="4678" y="5476"/>
                  </a:lnTo>
                  <a:lnTo>
                    <a:pt x="4704" y="5461"/>
                  </a:lnTo>
                  <a:lnTo>
                    <a:pt x="4728" y="5445"/>
                  </a:lnTo>
                  <a:lnTo>
                    <a:pt x="4753" y="5429"/>
                  </a:lnTo>
                  <a:lnTo>
                    <a:pt x="4777" y="5411"/>
                  </a:lnTo>
                  <a:lnTo>
                    <a:pt x="4800" y="5394"/>
                  </a:lnTo>
                  <a:lnTo>
                    <a:pt x="4823" y="5375"/>
                  </a:lnTo>
                  <a:lnTo>
                    <a:pt x="4845" y="5355"/>
                  </a:lnTo>
                  <a:lnTo>
                    <a:pt x="4866" y="5335"/>
                  </a:lnTo>
                  <a:lnTo>
                    <a:pt x="4887" y="5315"/>
                  </a:lnTo>
                  <a:lnTo>
                    <a:pt x="4907" y="5294"/>
                  </a:lnTo>
                  <a:lnTo>
                    <a:pt x="4927" y="5271"/>
                  </a:lnTo>
                  <a:lnTo>
                    <a:pt x="4946" y="5249"/>
                  </a:lnTo>
                  <a:lnTo>
                    <a:pt x="4965" y="5226"/>
                  </a:lnTo>
                  <a:lnTo>
                    <a:pt x="4983" y="5203"/>
                  </a:lnTo>
                  <a:lnTo>
                    <a:pt x="5000" y="5178"/>
                  </a:lnTo>
                  <a:lnTo>
                    <a:pt x="5000" y="5178"/>
                  </a:lnTo>
                  <a:lnTo>
                    <a:pt x="5029" y="5191"/>
                  </a:lnTo>
                  <a:lnTo>
                    <a:pt x="5057" y="5202"/>
                  </a:lnTo>
                  <a:lnTo>
                    <a:pt x="5085" y="5213"/>
                  </a:lnTo>
                  <a:lnTo>
                    <a:pt x="5115" y="5223"/>
                  </a:lnTo>
                  <a:lnTo>
                    <a:pt x="5144" y="5232"/>
                  </a:lnTo>
                  <a:lnTo>
                    <a:pt x="5175" y="5241"/>
                  </a:lnTo>
                  <a:lnTo>
                    <a:pt x="5204" y="5249"/>
                  </a:lnTo>
                  <a:lnTo>
                    <a:pt x="5235" y="5256"/>
                  </a:lnTo>
                  <a:lnTo>
                    <a:pt x="5265" y="5262"/>
                  </a:lnTo>
                  <a:lnTo>
                    <a:pt x="5297" y="5268"/>
                  </a:lnTo>
                  <a:lnTo>
                    <a:pt x="5328" y="5272"/>
                  </a:lnTo>
                  <a:lnTo>
                    <a:pt x="5360" y="5276"/>
                  </a:lnTo>
                  <a:lnTo>
                    <a:pt x="5391" y="5279"/>
                  </a:lnTo>
                  <a:lnTo>
                    <a:pt x="5423" y="5282"/>
                  </a:lnTo>
                  <a:lnTo>
                    <a:pt x="5456" y="5283"/>
                  </a:lnTo>
                  <a:lnTo>
                    <a:pt x="5489" y="5283"/>
                  </a:lnTo>
                  <a:lnTo>
                    <a:pt x="5489" y="5283"/>
                  </a:lnTo>
                  <a:lnTo>
                    <a:pt x="5520" y="5283"/>
                  </a:lnTo>
                  <a:lnTo>
                    <a:pt x="5550" y="5282"/>
                  </a:lnTo>
                  <a:lnTo>
                    <a:pt x="5580" y="5279"/>
                  </a:lnTo>
                  <a:lnTo>
                    <a:pt x="5610" y="5277"/>
                  </a:lnTo>
                  <a:lnTo>
                    <a:pt x="5641" y="5274"/>
                  </a:lnTo>
                  <a:lnTo>
                    <a:pt x="5670" y="5269"/>
                  </a:lnTo>
                  <a:lnTo>
                    <a:pt x="5700" y="5264"/>
                  </a:lnTo>
                  <a:lnTo>
                    <a:pt x="5729" y="5258"/>
                  </a:lnTo>
                  <a:lnTo>
                    <a:pt x="5758" y="5252"/>
                  </a:lnTo>
                  <a:lnTo>
                    <a:pt x="5787" y="5245"/>
                  </a:lnTo>
                  <a:lnTo>
                    <a:pt x="5815" y="5238"/>
                  </a:lnTo>
                  <a:lnTo>
                    <a:pt x="5844" y="5230"/>
                  </a:lnTo>
                  <a:lnTo>
                    <a:pt x="5872" y="5221"/>
                  </a:lnTo>
                  <a:lnTo>
                    <a:pt x="5899" y="5211"/>
                  </a:lnTo>
                  <a:lnTo>
                    <a:pt x="5926" y="5200"/>
                  </a:lnTo>
                  <a:lnTo>
                    <a:pt x="5953" y="5189"/>
                  </a:lnTo>
                  <a:lnTo>
                    <a:pt x="5980" y="5178"/>
                  </a:lnTo>
                  <a:lnTo>
                    <a:pt x="6006" y="5165"/>
                  </a:lnTo>
                  <a:lnTo>
                    <a:pt x="6058" y="5139"/>
                  </a:lnTo>
                  <a:lnTo>
                    <a:pt x="6107" y="5110"/>
                  </a:lnTo>
                  <a:lnTo>
                    <a:pt x="6156" y="5079"/>
                  </a:lnTo>
                  <a:lnTo>
                    <a:pt x="6203" y="5046"/>
                  </a:lnTo>
                  <a:lnTo>
                    <a:pt x="6247" y="5011"/>
                  </a:lnTo>
                  <a:lnTo>
                    <a:pt x="6291" y="4973"/>
                  </a:lnTo>
                  <a:lnTo>
                    <a:pt x="6332" y="4933"/>
                  </a:lnTo>
                  <a:lnTo>
                    <a:pt x="6372" y="4892"/>
                  </a:lnTo>
                  <a:lnTo>
                    <a:pt x="6409" y="4848"/>
                  </a:lnTo>
                  <a:lnTo>
                    <a:pt x="6445" y="4804"/>
                  </a:lnTo>
                  <a:lnTo>
                    <a:pt x="6478" y="4756"/>
                  </a:lnTo>
                  <a:lnTo>
                    <a:pt x="6509" y="4708"/>
                  </a:lnTo>
                  <a:lnTo>
                    <a:pt x="6538" y="4659"/>
                  </a:lnTo>
                  <a:lnTo>
                    <a:pt x="6564" y="4607"/>
                  </a:lnTo>
                  <a:lnTo>
                    <a:pt x="6576" y="4581"/>
                  </a:lnTo>
                  <a:lnTo>
                    <a:pt x="6588" y="4554"/>
                  </a:lnTo>
                  <a:lnTo>
                    <a:pt x="6600" y="4527"/>
                  </a:lnTo>
                  <a:lnTo>
                    <a:pt x="6609" y="4500"/>
                  </a:lnTo>
                  <a:lnTo>
                    <a:pt x="6620" y="4473"/>
                  </a:lnTo>
                  <a:lnTo>
                    <a:pt x="6628" y="4444"/>
                  </a:lnTo>
                  <a:lnTo>
                    <a:pt x="6636" y="4416"/>
                  </a:lnTo>
                  <a:lnTo>
                    <a:pt x="6644" y="4388"/>
                  </a:lnTo>
                  <a:lnTo>
                    <a:pt x="6651" y="4360"/>
                  </a:lnTo>
                  <a:lnTo>
                    <a:pt x="6657" y="4330"/>
                  </a:lnTo>
                  <a:lnTo>
                    <a:pt x="6663" y="4301"/>
                  </a:lnTo>
                  <a:lnTo>
                    <a:pt x="6668" y="4271"/>
                  </a:lnTo>
                  <a:lnTo>
                    <a:pt x="6673" y="4242"/>
                  </a:lnTo>
                  <a:lnTo>
                    <a:pt x="6676" y="4211"/>
                  </a:lnTo>
                  <a:lnTo>
                    <a:pt x="6678" y="4182"/>
                  </a:lnTo>
                  <a:lnTo>
                    <a:pt x="6681" y="4151"/>
                  </a:lnTo>
                  <a:lnTo>
                    <a:pt x="6682" y="4120"/>
                  </a:lnTo>
                  <a:lnTo>
                    <a:pt x="6682" y="4090"/>
                  </a:lnTo>
                  <a:lnTo>
                    <a:pt x="6682" y="4090"/>
                  </a:lnTo>
                  <a:lnTo>
                    <a:pt x="6681" y="4040"/>
                  </a:lnTo>
                  <a:lnTo>
                    <a:pt x="6678" y="3992"/>
                  </a:lnTo>
                  <a:lnTo>
                    <a:pt x="6673" y="3945"/>
                  </a:lnTo>
                  <a:lnTo>
                    <a:pt x="6667" y="3897"/>
                  </a:lnTo>
                  <a:lnTo>
                    <a:pt x="6657" y="3851"/>
                  </a:lnTo>
                  <a:lnTo>
                    <a:pt x="6648" y="3805"/>
                  </a:lnTo>
                  <a:lnTo>
                    <a:pt x="6635" y="3759"/>
                  </a:lnTo>
                  <a:lnTo>
                    <a:pt x="6622" y="3714"/>
                  </a:lnTo>
                  <a:lnTo>
                    <a:pt x="6622" y="3714"/>
                  </a:lnTo>
                  <a:lnTo>
                    <a:pt x="6655" y="3701"/>
                  </a:lnTo>
                  <a:lnTo>
                    <a:pt x="6687" y="3686"/>
                  </a:lnTo>
                  <a:lnTo>
                    <a:pt x="6719" y="3669"/>
                  </a:lnTo>
                  <a:lnTo>
                    <a:pt x="6750" y="3652"/>
                  </a:lnTo>
                  <a:lnTo>
                    <a:pt x="6781" y="3633"/>
                  </a:lnTo>
                  <a:lnTo>
                    <a:pt x="6810" y="3613"/>
                  </a:lnTo>
                  <a:lnTo>
                    <a:pt x="6840" y="3593"/>
                  </a:lnTo>
                  <a:lnTo>
                    <a:pt x="6868" y="3570"/>
                  </a:lnTo>
                  <a:lnTo>
                    <a:pt x="6895" y="3548"/>
                  </a:lnTo>
                  <a:lnTo>
                    <a:pt x="6921" y="3525"/>
                  </a:lnTo>
                  <a:lnTo>
                    <a:pt x="6947" y="3500"/>
                  </a:lnTo>
                  <a:lnTo>
                    <a:pt x="6972" y="3474"/>
                  </a:lnTo>
                  <a:lnTo>
                    <a:pt x="6995" y="3448"/>
                  </a:lnTo>
                  <a:lnTo>
                    <a:pt x="7018" y="3421"/>
                  </a:lnTo>
                  <a:lnTo>
                    <a:pt x="7040" y="3393"/>
                  </a:lnTo>
                  <a:lnTo>
                    <a:pt x="7060" y="3363"/>
                  </a:lnTo>
                  <a:lnTo>
                    <a:pt x="7080" y="3334"/>
                  </a:lnTo>
                  <a:lnTo>
                    <a:pt x="7099" y="3303"/>
                  </a:lnTo>
                  <a:lnTo>
                    <a:pt x="7117" y="3273"/>
                  </a:lnTo>
                  <a:lnTo>
                    <a:pt x="7133" y="3241"/>
                  </a:lnTo>
                  <a:lnTo>
                    <a:pt x="7148" y="3208"/>
                  </a:lnTo>
                  <a:lnTo>
                    <a:pt x="7163" y="3175"/>
                  </a:lnTo>
                  <a:lnTo>
                    <a:pt x="7174" y="3141"/>
                  </a:lnTo>
                  <a:lnTo>
                    <a:pt x="7186" y="3106"/>
                  </a:lnTo>
                  <a:lnTo>
                    <a:pt x="7197" y="3071"/>
                  </a:lnTo>
                  <a:lnTo>
                    <a:pt x="7206" y="3036"/>
                  </a:lnTo>
                  <a:lnTo>
                    <a:pt x="7213" y="3000"/>
                  </a:lnTo>
                  <a:lnTo>
                    <a:pt x="7220" y="2964"/>
                  </a:lnTo>
                  <a:lnTo>
                    <a:pt x="7225" y="2926"/>
                  </a:lnTo>
                  <a:lnTo>
                    <a:pt x="7228" y="2890"/>
                  </a:lnTo>
                  <a:lnTo>
                    <a:pt x="7231" y="2852"/>
                  </a:lnTo>
                  <a:lnTo>
                    <a:pt x="7232" y="2813"/>
                  </a:lnTo>
                  <a:lnTo>
                    <a:pt x="7232" y="28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622940" y="-228599"/>
              <a:ext cx="1990944" cy="984976"/>
            </a:xfrm>
            <a:custGeom>
              <a:avLst/>
              <a:gdLst/>
              <a:ahLst/>
              <a:cxnLst/>
              <a:rect l="l" t="t" r="r" b="b"/>
              <a:pathLst>
                <a:path w="5501" h="2722" extrusionOk="0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323012" y="152400"/>
              <a:ext cx="1219200" cy="733770"/>
            </a:xfrm>
            <a:custGeom>
              <a:avLst/>
              <a:gdLst/>
              <a:ahLst/>
              <a:cxnLst/>
              <a:rect l="l" t="t" r="r" b="b"/>
              <a:pathLst>
                <a:path w="3704" h="1735" extrusionOk="0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7847012" y="9066"/>
              <a:ext cx="1278343" cy="990968"/>
            </a:xfrm>
            <a:custGeom>
              <a:avLst/>
              <a:gdLst/>
              <a:ahLst/>
              <a:cxnLst/>
              <a:rect l="l" t="t" r="r" b="b"/>
              <a:pathLst>
                <a:path w="7232" h="5608" extrusionOk="0">
                  <a:moveTo>
                    <a:pt x="7232" y="2813"/>
                  </a:moveTo>
                  <a:lnTo>
                    <a:pt x="7232" y="2813"/>
                  </a:lnTo>
                  <a:lnTo>
                    <a:pt x="7231" y="2784"/>
                  </a:lnTo>
                  <a:lnTo>
                    <a:pt x="7230" y="2754"/>
                  </a:lnTo>
                  <a:lnTo>
                    <a:pt x="7227" y="2726"/>
                  </a:lnTo>
                  <a:lnTo>
                    <a:pt x="7225" y="2697"/>
                  </a:lnTo>
                  <a:lnTo>
                    <a:pt x="7220" y="2668"/>
                  </a:lnTo>
                  <a:lnTo>
                    <a:pt x="7217" y="2640"/>
                  </a:lnTo>
                  <a:lnTo>
                    <a:pt x="7211" y="2613"/>
                  </a:lnTo>
                  <a:lnTo>
                    <a:pt x="7205" y="2585"/>
                  </a:lnTo>
                  <a:lnTo>
                    <a:pt x="7198" y="2558"/>
                  </a:lnTo>
                  <a:lnTo>
                    <a:pt x="7190" y="2531"/>
                  </a:lnTo>
                  <a:lnTo>
                    <a:pt x="7181" y="2503"/>
                  </a:lnTo>
                  <a:lnTo>
                    <a:pt x="7172" y="2478"/>
                  </a:lnTo>
                  <a:lnTo>
                    <a:pt x="7161" y="2452"/>
                  </a:lnTo>
                  <a:lnTo>
                    <a:pt x="7151" y="2426"/>
                  </a:lnTo>
                  <a:lnTo>
                    <a:pt x="7139" y="2401"/>
                  </a:lnTo>
                  <a:lnTo>
                    <a:pt x="7127" y="2375"/>
                  </a:lnTo>
                  <a:lnTo>
                    <a:pt x="7114" y="2352"/>
                  </a:lnTo>
                  <a:lnTo>
                    <a:pt x="7101" y="2327"/>
                  </a:lnTo>
                  <a:lnTo>
                    <a:pt x="7087" y="2303"/>
                  </a:lnTo>
                  <a:lnTo>
                    <a:pt x="7072" y="2280"/>
                  </a:lnTo>
                  <a:lnTo>
                    <a:pt x="7057" y="2257"/>
                  </a:lnTo>
                  <a:lnTo>
                    <a:pt x="7040" y="2235"/>
                  </a:lnTo>
                  <a:lnTo>
                    <a:pt x="7024" y="2214"/>
                  </a:lnTo>
                  <a:lnTo>
                    <a:pt x="7007" y="2193"/>
                  </a:lnTo>
                  <a:lnTo>
                    <a:pt x="6988" y="2171"/>
                  </a:lnTo>
                  <a:lnTo>
                    <a:pt x="6971" y="2151"/>
                  </a:lnTo>
                  <a:lnTo>
                    <a:pt x="6952" y="2131"/>
                  </a:lnTo>
                  <a:lnTo>
                    <a:pt x="6932" y="2112"/>
                  </a:lnTo>
                  <a:lnTo>
                    <a:pt x="6912" y="2094"/>
                  </a:lnTo>
                  <a:lnTo>
                    <a:pt x="6892" y="2076"/>
                  </a:lnTo>
                  <a:lnTo>
                    <a:pt x="6870" y="2058"/>
                  </a:lnTo>
                  <a:lnTo>
                    <a:pt x="6848" y="2041"/>
                  </a:lnTo>
                  <a:lnTo>
                    <a:pt x="6848" y="2041"/>
                  </a:lnTo>
                  <a:lnTo>
                    <a:pt x="6855" y="1995"/>
                  </a:lnTo>
                  <a:lnTo>
                    <a:pt x="6860" y="1948"/>
                  </a:lnTo>
                  <a:lnTo>
                    <a:pt x="6862" y="1900"/>
                  </a:lnTo>
                  <a:lnTo>
                    <a:pt x="6863" y="1852"/>
                  </a:lnTo>
                  <a:lnTo>
                    <a:pt x="6863" y="1852"/>
                  </a:lnTo>
                  <a:lnTo>
                    <a:pt x="6863" y="1822"/>
                  </a:lnTo>
                  <a:lnTo>
                    <a:pt x="6862" y="1791"/>
                  </a:lnTo>
                  <a:lnTo>
                    <a:pt x="6860" y="1760"/>
                  </a:lnTo>
                  <a:lnTo>
                    <a:pt x="6858" y="1730"/>
                  </a:lnTo>
                  <a:lnTo>
                    <a:pt x="6854" y="1700"/>
                  </a:lnTo>
                  <a:lnTo>
                    <a:pt x="6849" y="1670"/>
                  </a:lnTo>
                  <a:lnTo>
                    <a:pt x="6845" y="1640"/>
                  </a:lnTo>
                  <a:lnTo>
                    <a:pt x="6840" y="1612"/>
                  </a:lnTo>
                  <a:lnTo>
                    <a:pt x="6833" y="1582"/>
                  </a:lnTo>
                  <a:lnTo>
                    <a:pt x="6826" y="1554"/>
                  </a:lnTo>
                  <a:lnTo>
                    <a:pt x="6819" y="1525"/>
                  </a:lnTo>
                  <a:lnTo>
                    <a:pt x="6810" y="1496"/>
                  </a:lnTo>
                  <a:lnTo>
                    <a:pt x="6801" y="1469"/>
                  </a:lnTo>
                  <a:lnTo>
                    <a:pt x="6792" y="1441"/>
                  </a:lnTo>
                  <a:lnTo>
                    <a:pt x="6781" y="1414"/>
                  </a:lnTo>
                  <a:lnTo>
                    <a:pt x="6769" y="1387"/>
                  </a:lnTo>
                  <a:lnTo>
                    <a:pt x="6759" y="1361"/>
                  </a:lnTo>
                  <a:lnTo>
                    <a:pt x="6746" y="1334"/>
                  </a:lnTo>
                  <a:lnTo>
                    <a:pt x="6720" y="1283"/>
                  </a:lnTo>
                  <a:lnTo>
                    <a:pt x="6690" y="1233"/>
                  </a:lnTo>
                  <a:lnTo>
                    <a:pt x="6660" y="1184"/>
                  </a:lnTo>
                  <a:lnTo>
                    <a:pt x="6627" y="1137"/>
                  </a:lnTo>
                  <a:lnTo>
                    <a:pt x="6591" y="1092"/>
                  </a:lnTo>
                  <a:lnTo>
                    <a:pt x="6554" y="1049"/>
                  </a:lnTo>
                  <a:lnTo>
                    <a:pt x="6514" y="1008"/>
                  </a:lnTo>
                  <a:lnTo>
                    <a:pt x="6472" y="969"/>
                  </a:lnTo>
                  <a:lnTo>
                    <a:pt x="6429" y="931"/>
                  </a:lnTo>
                  <a:lnTo>
                    <a:pt x="6384" y="896"/>
                  </a:lnTo>
                  <a:lnTo>
                    <a:pt x="6337" y="863"/>
                  </a:lnTo>
                  <a:lnTo>
                    <a:pt x="6289" y="831"/>
                  </a:lnTo>
                  <a:lnTo>
                    <a:pt x="6239" y="803"/>
                  </a:lnTo>
                  <a:lnTo>
                    <a:pt x="6187" y="776"/>
                  </a:lnTo>
                  <a:lnTo>
                    <a:pt x="6162" y="764"/>
                  </a:lnTo>
                  <a:lnTo>
                    <a:pt x="6134" y="752"/>
                  </a:lnTo>
                  <a:lnTo>
                    <a:pt x="6107" y="742"/>
                  </a:lnTo>
                  <a:lnTo>
                    <a:pt x="6080" y="731"/>
                  </a:lnTo>
                  <a:lnTo>
                    <a:pt x="6053" y="722"/>
                  </a:lnTo>
                  <a:lnTo>
                    <a:pt x="6025" y="712"/>
                  </a:lnTo>
                  <a:lnTo>
                    <a:pt x="5997" y="704"/>
                  </a:lnTo>
                  <a:lnTo>
                    <a:pt x="5968" y="696"/>
                  </a:lnTo>
                  <a:lnTo>
                    <a:pt x="5940" y="689"/>
                  </a:lnTo>
                  <a:lnTo>
                    <a:pt x="5911" y="683"/>
                  </a:lnTo>
                  <a:lnTo>
                    <a:pt x="5881" y="677"/>
                  </a:lnTo>
                  <a:lnTo>
                    <a:pt x="5852" y="672"/>
                  </a:lnTo>
                  <a:lnTo>
                    <a:pt x="5822" y="669"/>
                  </a:lnTo>
                  <a:lnTo>
                    <a:pt x="5792" y="665"/>
                  </a:lnTo>
                  <a:lnTo>
                    <a:pt x="5762" y="661"/>
                  </a:lnTo>
                  <a:lnTo>
                    <a:pt x="5732" y="660"/>
                  </a:lnTo>
                  <a:lnTo>
                    <a:pt x="5701" y="659"/>
                  </a:lnTo>
                  <a:lnTo>
                    <a:pt x="5670" y="658"/>
                  </a:lnTo>
                  <a:lnTo>
                    <a:pt x="5670" y="658"/>
                  </a:lnTo>
                  <a:lnTo>
                    <a:pt x="5632" y="659"/>
                  </a:lnTo>
                  <a:lnTo>
                    <a:pt x="5594" y="660"/>
                  </a:lnTo>
                  <a:lnTo>
                    <a:pt x="5556" y="664"/>
                  </a:lnTo>
                  <a:lnTo>
                    <a:pt x="5520" y="667"/>
                  </a:lnTo>
                  <a:lnTo>
                    <a:pt x="5483" y="673"/>
                  </a:lnTo>
                  <a:lnTo>
                    <a:pt x="5447" y="679"/>
                  </a:lnTo>
                  <a:lnTo>
                    <a:pt x="5410" y="687"/>
                  </a:lnTo>
                  <a:lnTo>
                    <a:pt x="5375" y="696"/>
                  </a:lnTo>
                  <a:lnTo>
                    <a:pt x="5339" y="705"/>
                  </a:lnTo>
                  <a:lnTo>
                    <a:pt x="5304" y="716"/>
                  </a:lnTo>
                  <a:lnTo>
                    <a:pt x="5270" y="727"/>
                  </a:lnTo>
                  <a:lnTo>
                    <a:pt x="5237" y="740"/>
                  </a:lnTo>
                  <a:lnTo>
                    <a:pt x="5203" y="753"/>
                  </a:lnTo>
                  <a:lnTo>
                    <a:pt x="5170" y="767"/>
                  </a:lnTo>
                  <a:lnTo>
                    <a:pt x="5138" y="784"/>
                  </a:lnTo>
                  <a:lnTo>
                    <a:pt x="5106" y="800"/>
                  </a:lnTo>
                  <a:lnTo>
                    <a:pt x="5106" y="800"/>
                  </a:lnTo>
                  <a:lnTo>
                    <a:pt x="5090" y="757"/>
                  </a:lnTo>
                  <a:lnTo>
                    <a:pt x="5072" y="714"/>
                  </a:lnTo>
                  <a:lnTo>
                    <a:pt x="5053" y="672"/>
                  </a:lnTo>
                  <a:lnTo>
                    <a:pt x="5032" y="632"/>
                  </a:lnTo>
                  <a:lnTo>
                    <a:pt x="5011" y="592"/>
                  </a:lnTo>
                  <a:lnTo>
                    <a:pt x="4986" y="553"/>
                  </a:lnTo>
                  <a:lnTo>
                    <a:pt x="4961" y="515"/>
                  </a:lnTo>
                  <a:lnTo>
                    <a:pt x="4936" y="478"/>
                  </a:lnTo>
                  <a:lnTo>
                    <a:pt x="4907" y="442"/>
                  </a:lnTo>
                  <a:lnTo>
                    <a:pt x="4878" y="408"/>
                  </a:lnTo>
                  <a:lnTo>
                    <a:pt x="4847" y="374"/>
                  </a:lnTo>
                  <a:lnTo>
                    <a:pt x="4815" y="342"/>
                  </a:lnTo>
                  <a:lnTo>
                    <a:pt x="4782" y="310"/>
                  </a:lnTo>
                  <a:lnTo>
                    <a:pt x="4749" y="281"/>
                  </a:lnTo>
                  <a:lnTo>
                    <a:pt x="4714" y="252"/>
                  </a:lnTo>
                  <a:lnTo>
                    <a:pt x="4678" y="224"/>
                  </a:lnTo>
                  <a:lnTo>
                    <a:pt x="4640" y="199"/>
                  </a:lnTo>
                  <a:lnTo>
                    <a:pt x="4602" y="174"/>
                  </a:lnTo>
                  <a:lnTo>
                    <a:pt x="4562" y="151"/>
                  </a:lnTo>
                  <a:lnTo>
                    <a:pt x="4522" y="130"/>
                  </a:lnTo>
                  <a:lnTo>
                    <a:pt x="4481" y="109"/>
                  </a:lnTo>
                  <a:lnTo>
                    <a:pt x="4439" y="91"/>
                  </a:lnTo>
                  <a:lnTo>
                    <a:pt x="4396" y="74"/>
                  </a:lnTo>
                  <a:lnTo>
                    <a:pt x="4353" y="58"/>
                  </a:lnTo>
                  <a:lnTo>
                    <a:pt x="4308" y="45"/>
                  </a:lnTo>
                  <a:lnTo>
                    <a:pt x="4263" y="34"/>
                  </a:lnTo>
                  <a:lnTo>
                    <a:pt x="4217" y="23"/>
                  </a:lnTo>
                  <a:lnTo>
                    <a:pt x="4171" y="15"/>
                  </a:lnTo>
                  <a:lnTo>
                    <a:pt x="4124" y="8"/>
                  </a:lnTo>
                  <a:lnTo>
                    <a:pt x="4076" y="3"/>
                  </a:lnTo>
                  <a:lnTo>
                    <a:pt x="4028" y="1"/>
                  </a:lnTo>
                  <a:lnTo>
                    <a:pt x="3979" y="0"/>
                  </a:lnTo>
                  <a:lnTo>
                    <a:pt x="3979" y="0"/>
                  </a:lnTo>
                  <a:lnTo>
                    <a:pt x="3944" y="0"/>
                  </a:lnTo>
                  <a:lnTo>
                    <a:pt x="3909" y="2"/>
                  </a:lnTo>
                  <a:lnTo>
                    <a:pt x="3873" y="4"/>
                  </a:lnTo>
                  <a:lnTo>
                    <a:pt x="3839" y="8"/>
                  </a:lnTo>
                  <a:lnTo>
                    <a:pt x="3804" y="12"/>
                  </a:lnTo>
                  <a:lnTo>
                    <a:pt x="3770" y="17"/>
                  </a:lnTo>
                  <a:lnTo>
                    <a:pt x="3737" y="24"/>
                  </a:lnTo>
                  <a:lnTo>
                    <a:pt x="3703" y="31"/>
                  </a:lnTo>
                  <a:lnTo>
                    <a:pt x="3670" y="40"/>
                  </a:lnTo>
                  <a:lnTo>
                    <a:pt x="3637" y="49"/>
                  </a:lnTo>
                  <a:lnTo>
                    <a:pt x="3605" y="60"/>
                  </a:lnTo>
                  <a:lnTo>
                    <a:pt x="3573" y="70"/>
                  </a:lnTo>
                  <a:lnTo>
                    <a:pt x="3541" y="82"/>
                  </a:lnTo>
                  <a:lnTo>
                    <a:pt x="3509" y="95"/>
                  </a:lnTo>
                  <a:lnTo>
                    <a:pt x="3479" y="109"/>
                  </a:lnTo>
                  <a:lnTo>
                    <a:pt x="3449" y="123"/>
                  </a:lnTo>
                  <a:lnTo>
                    <a:pt x="3419" y="139"/>
                  </a:lnTo>
                  <a:lnTo>
                    <a:pt x="3390" y="155"/>
                  </a:lnTo>
                  <a:lnTo>
                    <a:pt x="3361" y="171"/>
                  </a:lnTo>
                  <a:lnTo>
                    <a:pt x="3333" y="189"/>
                  </a:lnTo>
                  <a:lnTo>
                    <a:pt x="3306" y="208"/>
                  </a:lnTo>
                  <a:lnTo>
                    <a:pt x="3279" y="227"/>
                  </a:lnTo>
                  <a:lnTo>
                    <a:pt x="3252" y="247"/>
                  </a:lnTo>
                  <a:lnTo>
                    <a:pt x="3226" y="268"/>
                  </a:lnTo>
                  <a:lnTo>
                    <a:pt x="3201" y="289"/>
                  </a:lnTo>
                  <a:lnTo>
                    <a:pt x="3176" y="310"/>
                  </a:lnTo>
                  <a:lnTo>
                    <a:pt x="3151" y="334"/>
                  </a:lnTo>
                  <a:lnTo>
                    <a:pt x="3128" y="356"/>
                  </a:lnTo>
                  <a:lnTo>
                    <a:pt x="3105" y="381"/>
                  </a:lnTo>
                  <a:lnTo>
                    <a:pt x="3083" y="406"/>
                  </a:lnTo>
                  <a:lnTo>
                    <a:pt x="3062" y="431"/>
                  </a:lnTo>
                  <a:lnTo>
                    <a:pt x="3041" y="457"/>
                  </a:lnTo>
                  <a:lnTo>
                    <a:pt x="3041" y="457"/>
                  </a:lnTo>
                  <a:lnTo>
                    <a:pt x="3014" y="446"/>
                  </a:lnTo>
                  <a:lnTo>
                    <a:pt x="2987" y="435"/>
                  </a:lnTo>
                  <a:lnTo>
                    <a:pt x="2959" y="426"/>
                  </a:lnTo>
                  <a:lnTo>
                    <a:pt x="2931" y="416"/>
                  </a:lnTo>
                  <a:lnTo>
                    <a:pt x="2904" y="408"/>
                  </a:lnTo>
                  <a:lnTo>
                    <a:pt x="2876" y="401"/>
                  </a:lnTo>
                  <a:lnTo>
                    <a:pt x="2846" y="394"/>
                  </a:lnTo>
                  <a:lnTo>
                    <a:pt x="2818" y="388"/>
                  </a:lnTo>
                  <a:lnTo>
                    <a:pt x="2789" y="382"/>
                  </a:lnTo>
                  <a:lnTo>
                    <a:pt x="2759" y="378"/>
                  </a:lnTo>
                  <a:lnTo>
                    <a:pt x="2730" y="373"/>
                  </a:lnTo>
                  <a:lnTo>
                    <a:pt x="2700" y="369"/>
                  </a:lnTo>
                  <a:lnTo>
                    <a:pt x="2670" y="367"/>
                  </a:lnTo>
                  <a:lnTo>
                    <a:pt x="2640" y="366"/>
                  </a:lnTo>
                  <a:lnTo>
                    <a:pt x="2610" y="365"/>
                  </a:lnTo>
                  <a:lnTo>
                    <a:pt x="2579" y="363"/>
                  </a:lnTo>
                  <a:lnTo>
                    <a:pt x="2579" y="363"/>
                  </a:lnTo>
                  <a:lnTo>
                    <a:pt x="2531" y="365"/>
                  </a:lnTo>
                  <a:lnTo>
                    <a:pt x="2484" y="367"/>
                  </a:lnTo>
                  <a:lnTo>
                    <a:pt x="2437" y="372"/>
                  </a:lnTo>
                  <a:lnTo>
                    <a:pt x="2391" y="379"/>
                  </a:lnTo>
                  <a:lnTo>
                    <a:pt x="2345" y="387"/>
                  </a:lnTo>
                  <a:lnTo>
                    <a:pt x="2300" y="396"/>
                  </a:lnTo>
                  <a:lnTo>
                    <a:pt x="2255" y="408"/>
                  </a:lnTo>
                  <a:lnTo>
                    <a:pt x="2212" y="421"/>
                  </a:lnTo>
                  <a:lnTo>
                    <a:pt x="2168" y="436"/>
                  </a:lnTo>
                  <a:lnTo>
                    <a:pt x="2126" y="453"/>
                  </a:lnTo>
                  <a:lnTo>
                    <a:pt x="2084" y="471"/>
                  </a:lnTo>
                  <a:lnTo>
                    <a:pt x="2043" y="491"/>
                  </a:lnTo>
                  <a:lnTo>
                    <a:pt x="2003" y="512"/>
                  </a:lnTo>
                  <a:lnTo>
                    <a:pt x="1964" y="534"/>
                  </a:lnTo>
                  <a:lnTo>
                    <a:pt x="1927" y="558"/>
                  </a:lnTo>
                  <a:lnTo>
                    <a:pt x="1890" y="583"/>
                  </a:lnTo>
                  <a:lnTo>
                    <a:pt x="1854" y="610"/>
                  </a:lnTo>
                  <a:lnTo>
                    <a:pt x="1818" y="638"/>
                  </a:lnTo>
                  <a:lnTo>
                    <a:pt x="1785" y="666"/>
                  </a:lnTo>
                  <a:lnTo>
                    <a:pt x="1752" y="697"/>
                  </a:lnTo>
                  <a:lnTo>
                    <a:pt x="1721" y="729"/>
                  </a:lnTo>
                  <a:lnTo>
                    <a:pt x="1690" y="762"/>
                  </a:lnTo>
                  <a:lnTo>
                    <a:pt x="1660" y="795"/>
                  </a:lnTo>
                  <a:lnTo>
                    <a:pt x="1633" y="830"/>
                  </a:lnTo>
                  <a:lnTo>
                    <a:pt x="1606" y="866"/>
                  </a:lnTo>
                  <a:lnTo>
                    <a:pt x="1582" y="903"/>
                  </a:lnTo>
                  <a:lnTo>
                    <a:pt x="1557" y="941"/>
                  </a:lnTo>
                  <a:lnTo>
                    <a:pt x="1534" y="979"/>
                  </a:lnTo>
                  <a:lnTo>
                    <a:pt x="1513" y="1019"/>
                  </a:lnTo>
                  <a:lnTo>
                    <a:pt x="1494" y="1060"/>
                  </a:lnTo>
                  <a:lnTo>
                    <a:pt x="1476" y="1102"/>
                  </a:lnTo>
                  <a:lnTo>
                    <a:pt x="1459" y="1144"/>
                  </a:lnTo>
                  <a:lnTo>
                    <a:pt x="1459" y="1144"/>
                  </a:lnTo>
                  <a:lnTo>
                    <a:pt x="1427" y="1137"/>
                  </a:lnTo>
                  <a:lnTo>
                    <a:pt x="1394" y="1131"/>
                  </a:lnTo>
                  <a:lnTo>
                    <a:pt x="1361" y="1125"/>
                  </a:lnTo>
                  <a:lnTo>
                    <a:pt x="1328" y="1122"/>
                  </a:lnTo>
                  <a:lnTo>
                    <a:pt x="1295" y="1118"/>
                  </a:lnTo>
                  <a:lnTo>
                    <a:pt x="1261" y="1116"/>
                  </a:lnTo>
                  <a:lnTo>
                    <a:pt x="1227" y="1114"/>
                  </a:lnTo>
                  <a:lnTo>
                    <a:pt x="1193" y="1114"/>
                  </a:lnTo>
                  <a:lnTo>
                    <a:pt x="1193" y="1114"/>
                  </a:lnTo>
                  <a:lnTo>
                    <a:pt x="1162" y="1114"/>
                  </a:lnTo>
                  <a:lnTo>
                    <a:pt x="1132" y="1115"/>
                  </a:lnTo>
                  <a:lnTo>
                    <a:pt x="1101" y="1117"/>
                  </a:lnTo>
                  <a:lnTo>
                    <a:pt x="1072" y="1120"/>
                  </a:lnTo>
                  <a:lnTo>
                    <a:pt x="1041" y="1123"/>
                  </a:lnTo>
                  <a:lnTo>
                    <a:pt x="1012" y="1128"/>
                  </a:lnTo>
                  <a:lnTo>
                    <a:pt x="982" y="1133"/>
                  </a:lnTo>
                  <a:lnTo>
                    <a:pt x="953" y="1138"/>
                  </a:lnTo>
                  <a:lnTo>
                    <a:pt x="924" y="1144"/>
                  </a:lnTo>
                  <a:lnTo>
                    <a:pt x="895" y="1151"/>
                  </a:lnTo>
                  <a:lnTo>
                    <a:pt x="867" y="1158"/>
                  </a:lnTo>
                  <a:lnTo>
                    <a:pt x="838" y="1168"/>
                  </a:lnTo>
                  <a:lnTo>
                    <a:pt x="810" y="1176"/>
                  </a:lnTo>
                  <a:lnTo>
                    <a:pt x="783" y="1187"/>
                  </a:lnTo>
                  <a:lnTo>
                    <a:pt x="756" y="1196"/>
                  </a:lnTo>
                  <a:lnTo>
                    <a:pt x="729" y="1208"/>
                  </a:lnTo>
                  <a:lnTo>
                    <a:pt x="702" y="1220"/>
                  </a:lnTo>
                  <a:lnTo>
                    <a:pt x="676" y="1231"/>
                  </a:lnTo>
                  <a:lnTo>
                    <a:pt x="624" y="1257"/>
                  </a:lnTo>
                  <a:lnTo>
                    <a:pt x="575" y="1287"/>
                  </a:lnTo>
                  <a:lnTo>
                    <a:pt x="526" y="1317"/>
                  </a:lnTo>
                  <a:lnTo>
                    <a:pt x="479" y="1350"/>
                  </a:lnTo>
                  <a:lnTo>
                    <a:pt x="435" y="1386"/>
                  </a:lnTo>
                  <a:lnTo>
                    <a:pt x="391" y="1423"/>
                  </a:lnTo>
                  <a:lnTo>
                    <a:pt x="350" y="1463"/>
                  </a:lnTo>
                  <a:lnTo>
                    <a:pt x="310" y="1505"/>
                  </a:lnTo>
                  <a:lnTo>
                    <a:pt x="272" y="1548"/>
                  </a:lnTo>
                  <a:lnTo>
                    <a:pt x="237" y="1593"/>
                  </a:lnTo>
                  <a:lnTo>
                    <a:pt x="204" y="1640"/>
                  </a:lnTo>
                  <a:lnTo>
                    <a:pt x="173" y="1688"/>
                  </a:lnTo>
                  <a:lnTo>
                    <a:pt x="144" y="1738"/>
                  </a:lnTo>
                  <a:lnTo>
                    <a:pt x="118" y="1790"/>
                  </a:lnTo>
                  <a:lnTo>
                    <a:pt x="106" y="1816"/>
                  </a:lnTo>
                  <a:lnTo>
                    <a:pt x="94" y="1843"/>
                  </a:lnTo>
                  <a:lnTo>
                    <a:pt x="82" y="1870"/>
                  </a:lnTo>
                  <a:lnTo>
                    <a:pt x="73" y="1897"/>
                  </a:lnTo>
                  <a:lnTo>
                    <a:pt x="62" y="1924"/>
                  </a:lnTo>
                  <a:lnTo>
                    <a:pt x="54" y="1952"/>
                  </a:lnTo>
                  <a:lnTo>
                    <a:pt x="46" y="1981"/>
                  </a:lnTo>
                  <a:lnTo>
                    <a:pt x="38" y="2009"/>
                  </a:lnTo>
                  <a:lnTo>
                    <a:pt x="31" y="2038"/>
                  </a:lnTo>
                  <a:lnTo>
                    <a:pt x="25" y="2066"/>
                  </a:lnTo>
                  <a:lnTo>
                    <a:pt x="19" y="2096"/>
                  </a:lnTo>
                  <a:lnTo>
                    <a:pt x="14" y="2125"/>
                  </a:lnTo>
                  <a:lnTo>
                    <a:pt x="9" y="2155"/>
                  </a:lnTo>
                  <a:lnTo>
                    <a:pt x="6" y="2185"/>
                  </a:lnTo>
                  <a:lnTo>
                    <a:pt x="4" y="2215"/>
                  </a:lnTo>
                  <a:lnTo>
                    <a:pt x="1" y="2246"/>
                  </a:lnTo>
                  <a:lnTo>
                    <a:pt x="0" y="2276"/>
                  </a:lnTo>
                  <a:lnTo>
                    <a:pt x="0" y="2307"/>
                  </a:lnTo>
                  <a:lnTo>
                    <a:pt x="0" y="2307"/>
                  </a:lnTo>
                  <a:lnTo>
                    <a:pt x="0" y="2340"/>
                  </a:lnTo>
                  <a:lnTo>
                    <a:pt x="2" y="2372"/>
                  </a:lnTo>
                  <a:lnTo>
                    <a:pt x="4" y="2403"/>
                  </a:lnTo>
                  <a:lnTo>
                    <a:pt x="7" y="2434"/>
                  </a:lnTo>
                  <a:lnTo>
                    <a:pt x="11" y="2466"/>
                  </a:lnTo>
                  <a:lnTo>
                    <a:pt x="15" y="2496"/>
                  </a:lnTo>
                  <a:lnTo>
                    <a:pt x="20" y="2527"/>
                  </a:lnTo>
                  <a:lnTo>
                    <a:pt x="26" y="2558"/>
                  </a:lnTo>
                  <a:lnTo>
                    <a:pt x="33" y="2587"/>
                  </a:lnTo>
                  <a:lnTo>
                    <a:pt x="41" y="2618"/>
                  </a:lnTo>
                  <a:lnTo>
                    <a:pt x="49" y="2647"/>
                  </a:lnTo>
                  <a:lnTo>
                    <a:pt x="58" y="2675"/>
                  </a:lnTo>
                  <a:lnTo>
                    <a:pt x="68" y="2705"/>
                  </a:lnTo>
                  <a:lnTo>
                    <a:pt x="79" y="2733"/>
                  </a:lnTo>
                  <a:lnTo>
                    <a:pt x="89" y="2761"/>
                  </a:lnTo>
                  <a:lnTo>
                    <a:pt x="101" y="2790"/>
                  </a:lnTo>
                  <a:lnTo>
                    <a:pt x="114" y="2817"/>
                  </a:lnTo>
                  <a:lnTo>
                    <a:pt x="127" y="2844"/>
                  </a:lnTo>
                  <a:lnTo>
                    <a:pt x="141" y="2871"/>
                  </a:lnTo>
                  <a:lnTo>
                    <a:pt x="155" y="2897"/>
                  </a:lnTo>
                  <a:lnTo>
                    <a:pt x="171" y="2923"/>
                  </a:lnTo>
                  <a:lnTo>
                    <a:pt x="187" y="2947"/>
                  </a:lnTo>
                  <a:lnTo>
                    <a:pt x="204" y="2973"/>
                  </a:lnTo>
                  <a:lnTo>
                    <a:pt x="220" y="2998"/>
                  </a:lnTo>
                  <a:lnTo>
                    <a:pt x="238" y="3022"/>
                  </a:lnTo>
                  <a:lnTo>
                    <a:pt x="256" y="3045"/>
                  </a:lnTo>
                  <a:lnTo>
                    <a:pt x="274" y="3069"/>
                  </a:lnTo>
                  <a:lnTo>
                    <a:pt x="294" y="3091"/>
                  </a:lnTo>
                  <a:lnTo>
                    <a:pt x="314" y="3114"/>
                  </a:lnTo>
                  <a:lnTo>
                    <a:pt x="334" y="3135"/>
                  </a:lnTo>
                  <a:lnTo>
                    <a:pt x="356" y="3156"/>
                  </a:lnTo>
                  <a:lnTo>
                    <a:pt x="377" y="3177"/>
                  </a:lnTo>
                  <a:lnTo>
                    <a:pt x="377" y="3177"/>
                  </a:lnTo>
                  <a:lnTo>
                    <a:pt x="359" y="3209"/>
                  </a:lnTo>
                  <a:lnTo>
                    <a:pt x="344" y="3242"/>
                  </a:lnTo>
                  <a:lnTo>
                    <a:pt x="329" y="3276"/>
                  </a:lnTo>
                  <a:lnTo>
                    <a:pt x="313" y="3310"/>
                  </a:lnTo>
                  <a:lnTo>
                    <a:pt x="300" y="3344"/>
                  </a:lnTo>
                  <a:lnTo>
                    <a:pt x="289" y="3380"/>
                  </a:lnTo>
                  <a:lnTo>
                    <a:pt x="277" y="3415"/>
                  </a:lnTo>
                  <a:lnTo>
                    <a:pt x="267" y="3452"/>
                  </a:lnTo>
                  <a:lnTo>
                    <a:pt x="258" y="3488"/>
                  </a:lnTo>
                  <a:lnTo>
                    <a:pt x="251" y="3525"/>
                  </a:lnTo>
                  <a:lnTo>
                    <a:pt x="244" y="3562"/>
                  </a:lnTo>
                  <a:lnTo>
                    <a:pt x="238" y="3600"/>
                  </a:lnTo>
                  <a:lnTo>
                    <a:pt x="234" y="3638"/>
                  </a:lnTo>
                  <a:lnTo>
                    <a:pt x="231" y="3676"/>
                  </a:lnTo>
                  <a:lnTo>
                    <a:pt x="228" y="3714"/>
                  </a:lnTo>
                  <a:lnTo>
                    <a:pt x="228" y="3754"/>
                  </a:lnTo>
                  <a:lnTo>
                    <a:pt x="228" y="3754"/>
                  </a:lnTo>
                  <a:lnTo>
                    <a:pt x="228" y="3785"/>
                  </a:lnTo>
                  <a:lnTo>
                    <a:pt x="230" y="3815"/>
                  </a:lnTo>
                  <a:lnTo>
                    <a:pt x="232" y="3846"/>
                  </a:lnTo>
                  <a:lnTo>
                    <a:pt x="234" y="3876"/>
                  </a:lnTo>
                  <a:lnTo>
                    <a:pt x="238" y="3906"/>
                  </a:lnTo>
                  <a:lnTo>
                    <a:pt x="243" y="3936"/>
                  </a:lnTo>
                  <a:lnTo>
                    <a:pt x="247" y="3965"/>
                  </a:lnTo>
                  <a:lnTo>
                    <a:pt x="252" y="3994"/>
                  </a:lnTo>
                  <a:lnTo>
                    <a:pt x="259" y="4023"/>
                  </a:lnTo>
                  <a:lnTo>
                    <a:pt x="266" y="4052"/>
                  </a:lnTo>
                  <a:lnTo>
                    <a:pt x="273" y="4080"/>
                  </a:lnTo>
                  <a:lnTo>
                    <a:pt x="281" y="4109"/>
                  </a:lnTo>
                  <a:lnTo>
                    <a:pt x="291" y="4137"/>
                  </a:lnTo>
                  <a:lnTo>
                    <a:pt x="300" y="4164"/>
                  </a:lnTo>
                  <a:lnTo>
                    <a:pt x="311" y="4191"/>
                  </a:lnTo>
                  <a:lnTo>
                    <a:pt x="321" y="4218"/>
                  </a:lnTo>
                  <a:lnTo>
                    <a:pt x="333" y="4245"/>
                  </a:lnTo>
                  <a:lnTo>
                    <a:pt x="346" y="4271"/>
                  </a:lnTo>
                  <a:lnTo>
                    <a:pt x="372" y="4323"/>
                  </a:lnTo>
                  <a:lnTo>
                    <a:pt x="402" y="4373"/>
                  </a:lnTo>
                  <a:lnTo>
                    <a:pt x="432" y="4421"/>
                  </a:lnTo>
                  <a:lnTo>
                    <a:pt x="465" y="4468"/>
                  </a:lnTo>
                  <a:lnTo>
                    <a:pt x="500" y="4513"/>
                  </a:lnTo>
                  <a:lnTo>
                    <a:pt x="538" y="4556"/>
                  </a:lnTo>
                  <a:lnTo>
                    <a:pt x="578" y="4597"/>
                  </a:lnTo>
                  <a:lnTo>
                    <a:pt x="619" y="4638"/>
                  </a:lnTo>
                  <a:lnTo>
                    <a:pt x="663" y="4675"/>
                  </a:lnTo>
                  <a:lnTo>
                    <a:pt x="708" y="4711"/>
                  </a:lnTo>
                  <a:lnTo>
                    <a:pt x="755" y="4744"/>
                  </a:lnTo>
                  <a:lnTo>
                    <a:pt x="803" y="4774"/>
                  </a:lnTo>
                  <a:lnTo>
                    <a:pt x="853" y="4804"/>
                  </a:lnTo>
                  <a:lnTo>
                    <a:pt x="904" y="4830"/>
                  </a:lnTo>
                  <a:lnTo>
                    <a:pt x="930" y="4841"/>
                  </a:lnTo>
                  <a:lnTo>
                    <a:pt x="957" y="4853"/>
                  </a:lnTo>
                  <a:lnTo>
                    <a:pt x="985" y="4865"/>
                  </a:lnTo>
                  <a:lnTo>
                    <a:pt x="1012" y="4874"/>
                  </a:lnTo>
                  <a:lnTo>
                    <a:pt x="1039" y="4885"/>
                  </a:lnTo>
                  <a:lnTo>
                    <a:pt x="1067" y="4893"/>
                  </a:lnTo>
                  <a:lnTo>
                    <a:pt x="1095" y="4903"/>
                  </a:lnTo>
                  <a:lnTo>
                    <a:pt x="1123" y="4910"/>
                  </a:lnTo>
                  <a:lnTo>
                    <a:pt x="1152" y="4917"/>
                  </a:lnTo>
                  <a:lnTo>
                    <a:pt x="1181" y="4923"/>
                  </a:lnTo>
                  <a:lnTo>
                    <a:pt x="1211" y="4928"/>
                  </a:lnTo>
                  <a:lnTo>
                    <a:pt x="1240" y="4933"/>
                  </a:lnTo>
                  <a:lnTo>
                    <a:pt x="1270" y="4938"/>
                  </a:lnTo>
                  <a:lnTo>
                    <a:pt x="1300" y="4941"/>
                  </a:lnTo>
                  <a:lnTo>
                    <a:pt x="1330" y="4944"/>
                  </a:lnTo>
                  <a:lnTo>
                    <a:pt x="1360" y="4946"/>
                  </a:lnTo>
                  <a:lnTo>
                    <a:pt x="1391" y="4947"/>
                  </a:lnTo>
                  <a:lnTo>
                    <a:pt x="1421" y="4947"/>
                  </a:lnTo>
                  <a:lnTo>
                    <a:pt x="1421" y="4947"/>
                  </a:lnTo>
                  <a:lnTo>
                    <a:pt x="1465" y="4946"/>
                  </a:lnTo>
                  <a:lnTo>
                    <a:pt x="1509" y="4944"/>
                  </a:lnTo>
                  <a:lnTo>
                    <a:pt x="1509" y="4944"/>
                  </a:lnTo>
                  <a:lnTo>
                    <a:pt x="1525" y="4973"/>
                  </a:lnTo>
                  <a:lnTo>
                    <a:pt x="1542" y="5001"/>
                  </a:lnTo>
                  <a:lnTo>
                    <a:pt x="1559" y="5030"/>
                  </a:lnTo>
                  <a:lnTo>
                    <a:pt x="1578" y="5058"/>
                  </a:lnTo>
                  <a:lnTo>
                    <a:pt x="1598" y="5085"/>
                  </a:lnTo>
                  <a:lnTo>
                    <a:pt x="1618" y="5111"/>
                  </a:lnTo>
                  <a:lnTo>
                    <a:pt x="1639" y="5136"/>
                  </a:lnTo>
                  <a:lnTo>
                    <a:pt x="1662" y="5160"/>
                  </a:lnTo>
                  <a:lnTo>
                    <a:pt x="1685" y="5185"/>
                  </a:lnTo>
                  <a:lnTo>
                    <a:pt x="1709" y="5209"/>
                  </a:lnTo>
                  <a:lnTo>
                    <a:pt x="1734" y="5231"/>
                  </a:lnTo>
                  <a:lnTo>
                    <a:pt x="1758" y="5252"/>
                  </a:lnTo>
                  <a:lnTo>
                    <a:pt x="1784" y="5272"/>
                  </a:lnTo>
                  <a:lnTo>
                    <a:pt x="1811" y="5292"/>
                  </a:lnTo>
                  <a:lnTo>
                    <a:pt x="1838" y="5311"/>
                  </a:lnTo>
                  <a:lnTo>
                    <a:pt x="1867" y="5330"/>
                  </a:lnTo>
                  <a:lnTo>
                    <a:pt x="1895" y="5347"/>
                  </a:lnTo>
                  <a:lnTo>
                    <a:pt x="1924" y="5363"/>
                  </a:lnTo>
                  <a:lnTo>
                    <a:pt x="1954" y="5378"/>
                  </a:lnTo>
                  <a:lnTo>
                    <a:pt x="1984" y="5392"/>
                  </a:lnTo>
                  <a:lnTo>
                    <a:pt x="2016" y="5405"/>
                  </a:lnTo>
                  <a:lnTo>
                    <a:pt x="2047" y="5418"/>
                  </a:lnTo>
                  <a:lnTo>
                    <a:pt x="2079" y="5429"/>
                  </a:lnTo>
                  <a:lnTo>
                    <a:pt x="2112" y="5440"/>
                  </a:lnTo>
                  <a:lnTo>
                    <a:pt x="2145" y="5448"/>
                  </a:lnTo>
                  <a:lnTo>
                    <a:pt x="2179" y="5456"/>
                  </a:lnTo>
                  <a:lnTo>
                    <a:pt x="2212" y="5462"/>
                  </a:lnTo>
                  <a:lnTo>
                    <a:pt x="2246" y="5468"/>
                  </a:lnTo>
                  <a:lnTo>
                    <a:pt x="2281" y="5473"/>
                  </a:lnTo>
                  <a:lnTo>
                    <a:pt x="2315" y="5475"/>
                  </a:lnTo>
                  <a:lnTo>
                    <a:pt x="2351" y="5477"/>
                  </a:lnTo>
                  <a:lnTo>
                    <a:pt x="2387" y="5478"/>
                  </a:lnTo>
                  <a:lnTo>
                    <a:pt x="2387" y="5478"/>
                  </a:lnTo>
                  <a:lnTo>
                    <a:pt x="2422" y="5477"/>
                  </a:lnTo>
                  <a:lnTo>
                    <a:pt x="2457" y="5475"/>
                  </a:lnTo>
                  <a:lnTo>
                    <a:pt x="2491" y="5473"/>
                  </a:lnTo>
                  <a:lnTo>
                    <a:pt x="2525" y="5468"/>
                  </a:lnTo>
                  <a:lnTo>
                    <a:pt x="2559" y="5463"/>
                  </a:lnTo>
                  <a:lnTo>
                    <a:pt x="2592" y="5456"/>
                  </a:lnTo>
                  <a:lnTo>
                    <a:pt x="2625" y="5449"/>
                  </a:lnTo>
                  <a:lnTo>
                    <a:pt x="2658" y="5441"/>
                  </a:lnTo>
                  <a:lnTo>
                    <a:pt x="2690" y="5430"/>
                  </a:lnTo>
                  <a:lnTo>
                    <a:pt x="2722" y="5420"/>
                  </a:lnTo>
                  <a:lnTo>
                    <a:pt x="2752" y="5408"/>
                  </a:lnTo>
                  <a:lnTo>
                    <a:pt x="2783" y="5396"/>
                  </a:lnTo>
                  <a:lnTo>
                    <a:pt x="2812" y="5382"/>
                  </a:lnTo>
                  <a:lnTo>
                    <a:pt x="2842" y="5367"/>
                  </a:lnTo>
                  <a:lnTo>
                    <a:pt x="2871" y="5351"/>
                  </a:lnTo>
                  <a:lnTo>
                    <a:pt x="2899" y="5335"/>
                  </a:lnTo>
                  <a:lnTo>
                    <a:pt x="2928" y="5317"/>
                  </a:lnTo>
                  <a:lnTo>
                    <a:pt x="2955" y="5299"/>
                  </a:lnTo>
                  <a:lnTo>
                    <a:pt x="2981" y="5279"/>
                  </a:lnTo>
                  <a:lnTo>
                    <a:pt x="3007" y="5259"/>
                  </a:lnTo>
                  <a:lnTo>
                    <a:pt x="3031" y="5238"/>
                  </a:lnTo>
                  <a:lnTo>
                    <a:pt x="3056" y="5217"/>
                  </a:lnTo>
                  <a:lnTo>
                    <a:pt x="3080" y="5195"/>
                  </a:lnTo>
                  <a:lnTo>
                    <a:pt x="3102" y="5171"/>
                  </a:lnTo>
                  <a:lnTo>
                    <a:pt x="3124" y="5147"/>
                  </a:lnTo>
                  <a:lnTo>
                    <a:pt x="3146" y="5123"/>
                  </a:lnTo>
                  <a:lnTo>
                    <a:pt x="3167" y="5097"/>
                  </a:lnTo>
                  <a:lnTo>
                    <a:pt x="3186" y="5071"/>
                  </a:lnTo>
                  <a:lnTo>
                    <a:pt x="3204" y="5045"/>
                  </a:lnTo>
                  <a:lnTo>
                    <a:pt x="3223" y="5017"/>
                  </a:lnTo>
                  <a:lnTo>
                    <a:pt x="3240" y="4990"/>
                  </a:lnTo>
                  <a:lnTo>
                    <a:pt x="3256" y="4960"/>
                  </a:lnTo>
                  <a:lnTo>
                    <a:pt x="3256" y="4960"/>
                  </a:lnTo>
                  <a:lnTo>
                    <a:pt x="3269" y="4996"/>
                  </a:lnTo>
                  <a:lnTo>
                    <a:pt x="3284" y="5030"/>
                  </a:lnTo>
                  <a:lnTo>
                    <a:pt x="3301" y="5064"/>
                  </a:lnTo>
                  <a:lnTo>
                    <a:pt x="3319" y="5097"/>
                  </a:lnTo>
                  <a:lnTo>
                    <a:pt x="3337" y="5129"/>
                  </a:lnTo>
                  <a:lnTo>
                    <a:pt x="3356" y="5160"/>
                  </a:lnTo>
                  <a:lnTo>
                    <a:pt x="3378" y="5191"/>
                  </a:lnTo>
                  <a:lnTo>
                    <a:pt x="3400" y="5222"/>
                  </a:lnTo>
                  <a:lnTo>
                    <a:pt x="3422" y="5250"/>
                  </a:lnTo>
                  <a:lnTo>
                    <a:pt x="3447" y="5278"/>
                  </a:lnTo>
                  <a:lnTo>
                    <a:pt x="3472" y="5305"/>
                  </a:lnTo>
                  <a:lnTo>
                    <a:pt x="3499" y="5331"/>
                  </a:lnTo>
                  <a:lnTo>
                    <a:pt x="3526" y="5357"/>
                  </a:lnTo>
                  <a:lnTo>
                    <a:pt x="3553" y="5381"/>
                  </a:lnTo>
                  <a:lnTo>
                    <a:pt x="3582" y="5404"/>
                  </a:lnTo>
                  <a:lnTo>
                    <a:pt x="3612" y="5427"/>
                  </a:lnTo>
                  <a:lnTo>
                    <a:pt x="3642" y="5448"/>
                  </a:lnTo>
                  <a:lnTo>
                    <a:pt x="3674" y="5467"/>
                  </a:lnTo>
                  <a:lnTo>
                    <a:pt x="3707" y="5486"/>
                  </a:lnTo>
                  <a:lnTo>
                    <a:pt x="3740" y="5503"/>
                  </a:lnTo>
                  <a:lnTo>
                    <a:pt x="3773" y="5520"/>
                  </a:lnTo>
                  <a:lnTo>
                    <a:pt x="3809" y="5534"/>
                  </a:lnTo>
                  <a:lnTo>
                    <a:pt x="3843" y="5548"/>
                  </a:lnTo>
                  <a:lnTo>
                    <a:pt x="3879" y="5561"/>
                  </a:lnTo>
                  <a:lnTo>
                    <a:pt x="3916" y="5571"/>
                  </a:lnTo>
                  <a:lnTo>
                    <a:pt x="3952" y="5581"/>
                  </a:lnTo>
                  <a:lnTo>
                    <a:pt x="3990" y="5589"/>
                  </a:lnTo>
                  <a:lnTo>
                    <a:pt x="4028" y="5596"/>
                  </a:lnTo>
                  <a:lnTo>
                    <a:pt x="4066" y="5601"/>
                  </a:lnTo>
                  <a:lnTo>
                    <a:pt x="4105" y="5606"/>
                  </a:lnTo>
                  <a:lnTo>
                    <a:pt x="4144" y="5608"/>
                  </a:lnTo>
                  <a:lnTo>
                    <a:pt x="4184" y="5608"/>
                  </a:lnTo>
                  <a:lnTo>
                    <a:pt x="4184" y="5608"/>
                  </a:lnTo>
                  <a:lnTo>
                    <a:pt x="4216" y="5608"/>
                  </a:lnTo>
                  <a:lnTo>
                    <a:pt x="4248" y="5607"/>
                  </a:lnTo>
                  <a:lnTo>
                    <a:pt x="4278" y="5604"/>
                  </a:lnTo>
                  <a:lnTo>
                    <a:pt x="4309" y="5601"/>
                  </a:lnTo>
                  <a:lnTo>
                    <a:pt x="4340" y="5596"/>
                  </a:lnTo>
                  <a:lnTo>
                    <a:pt x="4370" y="5592"/>
                  </a:lnTo>
                  <a:lnTo>
                    <a:pt x="4400" y="5584"/>
                  </a:lnTo>
                  <a:lnTo>
                    <a:pt x="4429" y="5577"/>
                  </a:lnTo>
                  <a:lnTo>
                    <a:pt x="4459" y="5570"/>
                  </a:lnTo>
                  <a:lnTo>
                    <a:pt x="4488" y="5561"/>
                  </a:lnTo>
                  <a:lnTo>
                    <a:pt x="4516" y="5551"/>
                  </a:lnTo>
                  <a:lnTo>
                    <a:pt x="4545" y="5541"/>
                  </a:lnTo>
                  <a:lnTo>
                    <a:pt x="4572" y="5529"/>
                  </a:lnTo>
                  <a:lnTo>
                    <a:pt x="4599" y="5517"/>
                  </a:lnTo>
                  <a:lnTo>
                    <a:pt x="4626" y="5504"/>
                  </a:lnTo>
                  <a:lnTo>
                    <a:pt x="4652" y="5490"/>
                  </a:lnTo>
                  <a:lnTo>
                    <a:pt x="4678" y="5476"/>
                  </a:lnTo>
                  <a:lnTo>
                    <a:pt x="4704" y="5461"/>
                  </a:lnTo>
                  <a:lnTo>
                    <a:pt x="4728" y="5445"/>
                  </a:lnTo>
                  <a:lnTo>
                    <a:pt x="4753" y="5429"/>
                  </a:lnTo>
                  <a:lnTo>
                    <a:pt x="4777" y="5411"/>
                  </a:lnTo>
                  <a:lnTo>
                    <a:pt x="4800" y="5394"/>
                  </a:lnTo>
                  <a:lnTo>
                    <a:pt x="4823" y="5375"/>
                  </a:lnTo>
                  <a:lnTo>
                    <a:pt x="4845" y="5355"/>
                  </a:lnTo>
                  <a:lnTo>
                    <a:pt x="4866" y="5335"/>
                  </a:lnTo>
                  <a:lnTo>
                    <a:pt x="4887" y="5315"/>
                  </a:lnTo>
                  <a:lnTo>
                    <a:pt x="4907" y="5294"/>
                  </a:lnTo>
                  <a:lnTo>
                    <a:pt x="4927" y="5271"/>
                  </a:lnTo>
                  <a:lnTo>
                    <a:pt x="4946" y="5249"/>
                  </a:lnTo>
                  <a:lnTo>
                    <a:pt x="4965" y="5226"/>
                  </a:lnTo>
                  <a:lnTo>
                    <a:pt x="4983" y="5203"/>
                  </a:lnTo>
                  <a:lnTo>
                    <a:pt x="5000" y="5178"/>
                  </a:lnTo>
                  <a:lnTo>
                    <a:pt x="5000" y="5178"/>
                  </a:lnTo>
                  <a:lnTo>
                    <a:pt x="5029" y="5191"/>
                  </a:lnTo>
                  <a:lnTo>
                    <a:pt x="5057" y="5202"/>
                  </a:lnTo>
                  <a:lnTo>
                    <a:pt x="5085" y="5213"/>
                  </a:lnTo>
                  <a:lnTo>
                    <a:pt x="5115" y="5223"/>
                  </a:lnTo>
                  <a:lnTo>
                    <a:pt x="5144" y="5232"/>
                  </a:lnTo>
                  <a:lnTo>
                    <a:pt x="5175" y="5241"/>
                  </a:lnTo>
                  <a:lnTo>
                    <a:pt x="5204" y="5249"/>
                  </a:lnTo>
                  <a:lnTo>
                    <a:pt x="5235" y="5256"/>
                  </a:lnTo>
                  <a:lnTo>
                    <a:pt x="5265" y="5262"/>
                  </a:lnTo>
                  <a:lnTo>
                    <a:pt x="5297" y="5268"/>
                  </a:lnTo>
                  <a:lnTo>
                    <a:pt x="5328" y="5272"/>
                  </a:lnTo>
                  <a:lnTo>
                    <a:pt x="5360" y="5276"/>
                  </a:lnTo>
                  <a:lnTo>
                    <a:pt x="5391" y="5279"/>
                  </a:lnTo>
                  <a:lnTo>
                    <a:pt x="5423" y="5282"/>
                  </a:lnTo>
                  <a:lnTo>
                    <a:pt x="5456" y="5283"/>
                  </a:lnTo>
                  <a:lnTo>
                    <a:pt x="5489" y="5283"/>
                  </a:lnTo>
                  <a:lnTo>
                    <a:pt x="5489" y="5283"/>
                  </a:lnTo>
                  <a:lnTo>
                    <a:pt x="5520" y="5283"/>
                  </a:lnTo>
                  <a:lnTo>
                    <a:pt x="5550" y="5282"/>
                  </a:lnTo>
                  <a:lnTo>
                    <a:pt x="5580" y="5279"/>
                  </a:lnTo>
                  <a:lnTo>
                    <a:pt x="5610" y="5277"/>
                  </a:lnTo>
                  <a:lnTo>
                    <a:pt x="5641" y="5274"/>
                  </a:lnTo>
                  <a:lnTo>
                    <a:pt x="5670" y="5269"/>
                  </a:lnTo>
                  <a:lnTo>
                    <a:pt x="5700" y="5264"/>
                  </a:lnTo>
                  <a:lnTo>
                    <a:pt x="5729" y="5258"/>
                  </a:lnTo>
                  <a:lnTo>
                    <a:pt x="5758" y="5252"/>
                  </a:lnTo>
                  <a:lnTo>
                    <a:pt x="5787" y="5245"/>
                  </a:lnTo>
                  <a:lnTo>
                    <a:pt x="5815" y="5238"/>
                  </a:lnTo>
                  <a:lnTo>
                    <a:pt x="5844" y="5230"/>
                  </a:lnTo>
                  <a:lnTo>
                    <a:pt x="5872" y="5221"/>
                  </a:lnTo>
                  <a:lnTo>
                    <a:pt x="5899" y="5211"/>
                  </a:lnTo>
                  <a:lnTo>
                    <a:pt x="5926" y="5200"/>
                  </a:lnTo>
                  <a:lnTo>
                    <a:pt x="5953" y="5189"/>
                  </a:lnTo>
                  <a:lnTo>
                    <a:pt x="5980" y="5178"/>
                  </a:lnTo>
                  <a:lnTo>
                    <a:pt x="6006" y="5165"/>
                  </a:lnTo>
                  <a:lnTo>
                    <a:pt x="6058" y="5139"/>
                  </a:lnTo>
                  <a:lnTo>
                    <a:pt x="6107" y="5110"/>
                  </a:lnTo>
                  <a:lnTo>
                    <a:pt x="6156" y="5079"/>
                  </a:lnTo>
                  <a:lnTo>
                    <a:pt x="6203" y="5046"/>
                  </a:lnTo>
                  <a:lnTo>
                    <a:pt x="6247" y="5011"/>
                  </a:lnTo>
                  <a:lnTo>
                    <a:pt x="6291" y="4973"/>
                  </a:lnTo>
                  <a:lnTo>
                    <a:pt x="6332" y="4933"/>
                  </a:lnTo>
                  <a:lnTo>
                    <a:pt x="6372" y="4892"/>
                  </a:lnTo>
                  <a:lnTo>
                    <a:pt x="6409" y="4848"/>
                  </a:lnTo>
                  <a:lnTo>
                    <a:pt x="6445" y="4804"/>
                  </a:lnTo>
                  <a:lnTo>
                    <a:pt x="6478" y="4756"/>
                  </a:lnTo>
                  <a:lnTo>
                    <a:pt x="6509" y="4708"/>
                  </a:lnTo>
                  <a:lnTo>
                    <a:pt x="6538" y="4659"/>
                  </a:lnTo>
                  <a:lnTo>
                    <a:pt x="6564" y="4607"/>
                  </a:lnTo>
                  <a:lnTo>
                    <a:pt x="6576" y="4581"/>
                  </a:lnTo>
                  <a:lnTo>
                    <a:pt x="6588" y="4554"/>
                  </a:lnTo>
                  <a:lnTo>
                    <a:pt x="6600" y="4527"/>
                  </a:lnTo>
                  <a:lnTo>
                    <a:pt x="6609" y="4500"/>
                  </a:lnTo>
                  <a:lnTo>
                    <a:pt x="6620" y="4473"/>
                  </a:lnTo>
                  <a:lnTo>
                    <a:pt x="6628" y="4444"/>
                  </a:lnTo>
                  <a:lnTo>
                    <a:pt x="6636" y="4416"/>
                  </a:lnTo>
                  <a:lnTo>
                    <a:pt x="6644" y="4388"/>
                  </a:lnTo>
                  <a:lnTo>
                    <a:pt x="6651" y="4360"/>
                  </a:lnTo>
                  <a:lnTo>
                    <a:pt x="6657" y="4330"/>
                  </a:lnTo>
                  <a:lnTo>
                    <a:pt x="6663" y="4301"/>
                  </a:lnTo>
                  <a:lnTo>
                    <a:pt x="6668" y="4271"/>
                  </a:lnTo>
                  <a:lnTo>
                    <a:pt x="6673" y="4242"/>
                  </a:lnTo>
                  <a:lnTo>
                    <a:pt x="6676" y="4211"/>
                  </a:lnTo>
                  <a:lnTo>
                    <a:pt x="6678" y="4182"/>
                  </a:lnTo>
                  <a:lnTo>
                    <a:pt x="6681" y="4151"/>
                  </a:lnTo>
                  <a:lnTo>
                    <a:pt x="6682" y="4120"/>
                  </a:lnTo>
                  <a:lnTo>
                    <a:pt x="6682" y="4090"/>
                  </a:lnTo>
                  <a:lnTo>
                    <a:pt x="6682" y="4090"/>
                  </a:lnTo>
                  <a:lnTo>
                    <a:pt x="6681" y="4040"/>
                  </a:lnTo>
                  <a:lnTo>
                    <a:pt x="6678" y="3992"/>
                  </a:lnTo>
                  <a:lnTo>
                    <a:pt x="6673" y="3945"/>
                  </a:lnTo>
                  <a:lnTo>
                    <a:pt x="6667" y="3897"/>
                  </a:lnTo>
                  <a:lnTo>
                    <a:pt x="6657" y="3851"/>
                  </a:lnTo>
                  <a:lnTo>
                    <a:pt x="6648" y="3805"/>
                  </a:lnTo>
                  <a:lnTo>
                    <a:pt x="6635" y="3759"/>
                  </a:lnTo>
                  <a:lnTo>
                    <a:pt x="6622" y="3714"/>
                  </a:lnTo>
                  <a:lnTo>
                    <a:pt x="6622" y="3714"/>
                  </a:lnTo>
                  <a:lnTo>
                    <a:pt x="6655" y="3701"/>
                  </a:lnTo>
                  <a:lnTo>
                    <a:pt x="6687" y="3686"/>
                  </a:lnTo>
                  <a:lnTo>
                    <a:pt x="6719" y="3669"/>
                  </a:lnTo>
                  <a:lnTo>
                    <a:pt x="6750" y="3652"/>
                  </a:lnTo>
                  <a:lnTo>
                    <a:pt x="6781" y="3633"/>
                  </a:lnTo>
                  <a:lnTo>
                    <a:pt x="6810" y="3613"/>
                  </a:lnTo>
                  <a:lnTo>
                    <a:pt x="6840" y="3593"/>
                  </a:lnTo>
                  <a:lnTo>
                    <a:pt x="6868" y="3570"/>
                  </a:lnTo>
                  <a:lnTo>
                    <a:pt x="6895" y="3548"/>
                  </a:lnTo>
                  <a:lnTo>
                    <a:pt x="6921" y="3525"/>
                  </a:lnTo>
                  <a:lnTo>
                    <a:pt x="6947" y="3500"/>
                  </a:lnTo>
                  <a:lnTo>
                    <a:pt x="6972" y="3474"/>
                  </a:lnTo>
                  <a:lnTo>
                    <a:pt x="6995" y="3448"/>
                  </a:lnTo>
                  <a:lnTo>
                    <a:pt x="7018" y="3421"/>
                  </a:lnTo>
                  <a:lnTo>
                    <a:pt x="7040" y="3393"/>
                  </a:lnTo>
                  <a:lnTo>
                    <a:pt x="7060" y="3363"/>
                  </a:lnTo>
                  <a:lnTo>
                    <a:pt x="7080" y="3334"/>
                  </a:lnTo>
                  <a:lnTo>
                    <a:pt x="7099" y="3303"/>
                  </a:lnTo>
                  <a:lnTo>
                    <a:pt x="7117" y="3273"/>
                  </a:lnTo>
                  <a:lnTo>
                    <a:pt x="7133" y="3241"/>
                  </a:lnTo>
                  <a:lnTo>
                    <a:pt x="7148" y="3208"/>
                  </a:lnTo>
                  <a:lnTo>
                    <a:pt x="7163" y="3175"/>
                  </a:lnTo>
                  <a:lnTo>
                    <a:pt x="7174" y="3141"/>
                  </a:lnTo>
                  <a:lnTo>
                    <a:pt x="7186" y="3106"/>
                  </a:lnTo>
                  <a:lnTo>
                    <a:pt x="7197" y="3071"/>
                  </a:lnTo>
                  <a:lnTo>
                    <a:pt x="7206" y="3036"/>
                  </a:lnTo>
                  <a:lnTo>
                    <a:pt x="7213" y="3000"/>
                  </a:lnTo>
                  <a:lnTo>
                    <a:pt x="7220" y="2964"/>
                  </a:lnTo>
                  <a:lnTo>
                    <a:pt x="7225" y="2926"/>
                  </a:lnTo>
                  <a:lnTo>
                    <a:pt x="7228" y="2890"/>
                  </a:lnTo>
                  <a:lnTo>
                    <a:pt x="7231" y="2852"/>
                  </a:lnTo>
                  <a:lnTo>
                    <a:pt x="7232" y="2813"/>
                  </a:lnTo>
                  <a:lnTo>
                    <a:pt x="7232" y="28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 rot="5400000">
              <a:off x="11615621" y="-339609"/>
              <a:ext cx="590278" cy="964696"/>
            </a:xfrm>
            <a:custGeom>
              <a:avLst/>
              <a:gdLst/>
              <a:ahLst/>
              <a:cxnLst/>
              <a:rect l="l" t="t" r="r" b="b"/>
              <a:pathLst>
                <a:path w="4458" h="5694" extrusionOk="0">
                  <a:moveTo>
                    <a:pt x="4232" y="3463"/>
                  </a:moveTo>
                  <a:lnTo>
                    <a:pt x="4232" y="3463"/>
                  </a:lnTo>
                  <a:lnTo>
                    <a:pt x="4258" y="3432"/>
                  </a:lnTo>
                  <a:lnTo>
                    <a:pt x="4283" y="3400"/>
                  </a:lnTo>
                  <a:lnTo>
                    <a:pt x="4305" y="3367"/>
                  </a:lnTo>
                  <a:lnTo>
                    <a:pt x="4326" y="3334"/>
                  </a:lnTo>
                  <a:lnTo>
                    <a:pt x="4348" y="3299"/>
                  </a:lnTo>
                  <a:lnTo>
                    <a:pt x="4365" y="3264"/>
                  </a:lnTo>
                  <a:lnTo>
                    <a:pt x="4383" y="3226"/>
                  </a:lnTo>
                  <a:lnTo>
                    <a:pt x="4398" y="3189"/>
                  </a:lnTo>
                  <a:lnTo>
                    <a:pt x="4412" y="3150"/>
                  </a:lnTo>
                  <a:lnTo>
                    <a:pt x="4424" y="3112"/>
                  </a:lnTo>
                  <a:lnTo>
                    <a:pt x="4435" y="3072"/>
                  </a:lnTo>
                  <a:lnTo>
                    <a:pt x="4443" y="3030"/>
                  </a:lnTo>
                  <a:lnTo>
                    <a:pt x="4450" y="2989"/>
                  </a:lnTo>
                  <a:lnTo>
                    <a:pt x="4455" y="2948"/>
                  </a:lnTo>
                  <a:lnTo>
                    <a:pt x="4457" y="2906"/>
                  </a:lnTo>
                  <a:lnTo>
                    <a:pt x="4458" y="2863"/>
                  </a:lnTo>
                  <a:lnTo>
                    <a:pt x="4458" y="2863"/>
                  </a:lnTo>
                  <a:lnTo>
                    <a:pt x="4457" y="2821"/>
                  </a:lnTo>
                  <a:lnTo>
                    <a:pt x="4455" y="2781"/>
                  </a:lnTo>
                  <a:lnTo>
                    <a:pt x="4450" y="2739"/>
                  </a:lnTo>
                  <a:lnTo>
                    <a:pt x="4444" y="2699"/>
                  </a:lnTo>
                  <a:lnTo>
                    <a:pt x="4436" y="2661"/>
                  </a:lnTo>
                  <a:lnTo>
                    <a:pt x="4426" y="2622"/>
                  </a:lnTo>
                  <a:lnTo>
                    <a:pt x="4415" y="2584"/>
                  </a:lnTo>
                  <a:lnTo>
                    <a:pt x="4402" y="2546"/>
                  </a:lnTo>
                  <a:lnTo>
                    <a:pt x="4388" y="2510"/>
                  </a:lnTo>
                  <a:lnTo>
                    <a:pt x="4371" y="2473"/>
                  </a:lnTo>
                  <a:lnTo>
                    <a:pt x="4353" y="2439"/>
                  </a:lnTo>
                  <a:lnTo>
                    <a:pt x="4335" y="2405"/>
                  </a:lnTo>
                  <a:lnTo>
                    <a:pt x="4315" y="2372"/>
                  </a:lnTo>
                  <a:lnTo>
                    <a:pt x="4293" y="2339"/>
                  </a:lnTo>
                  <a:lnTo>
                    <a:pt x="4270" y="2308"/>
                  </a:lnTo>
                  <a:lnTo>
                    <a:pt x="4245" y="2278"/>
                  </a:lnTo>
                  <a:lnTo>
                    <a:pt x="4245" y="2278"/>
                  </a:lnTo>
                  <a:lnTo>
                    <a:pt x="4260" y="2255"/>
                  </a:lnTo>
                  <a:lnTo>
                    <a:pt x="4273" y="2233"/>
                  </a:lnTo>
                  <a:lnTo>
                    <a:pt x="4286" y="2209"/>
                  </a:lnTo>
                  <a:lnTo>
                    <a:pt x="4298" y="2186"/>
                  </a:lnTo>
                  <a:lnTo>
                    <a:pt x="4309" y="2161"/>
                  </a:lnTo>
                  <a:lnTo>
                    <a:pt x="4319" y="2136"/>
                  </a:lnTo>
                  <a:lnTo>
                    <a:pt x="4329" y="2112"/>
                  </a:lnTo>
                  <a:lnTo>
                    <a:pt x="4337" y="2086"/>
                  </a:lnTo>
                  <a:lnTo>
                    <a:pt x="4344" y="2060"/>
                  </a:lnTo>
                  <a:lnTo>
                    <a:pt x="4351" y="2034"/>
                  </a:lnTo>
                  <a:lnTo>
                    <a:pt x="4356" y="2007"/>
                  </a:lnTo>
                  <a:lnTo>
                    <a:pt x="4360" y="1980"/>
                  </a:lnTo>
                  <a:lnTo>
                    <a:pt x="4364" y="1953"/>
                  </a:lnTo>
                  <a:lnTo>
                    <a:pt x="4368" y="1924"/>
                  </a:lnTo>
                  <a:lnTo>
                    <a:pt x="4369" y="1897"/>
                  </a:lnTo>
                  <a:lnTo>
                    <a:pt x="4369" y="1869"/>
                  </a:lnTo>
                  <a:lnTo>
                    <a:pt x="4369" y="1869"/>
                  </a:lnTo>
                  <a:lnTo>
                    <a:pt x="4368" y="1824"/>
                  </a:lnTo>
                  <a:lnTo>
                    <a:pt x="4364" y="1780"/>
                  </a:lnTo>
                  <a:lnTo>
                    <a:pt x="4357" y="1736"/>
                  </a:lnTo>
                  <a:lnTo>
                    <a:pt x="4349" y="1694"/>
                  </a:lnTo>
                  <a:lnTo>
                    <a:pt x="4337" y="1652"/>
                  </a:lnTo>
                  <a:lnTo>
                    <a:pt x="4324" y="1612"/>
                  </a:lnTo>
                  <a:lnTo>
                    <a:pt x="4307" y="1572"/>
                  </a:lnTo>
                  <a:lnTo>
                    <a:pt x="4290" y="1535"/>
                  </a:lnTo>
                  <a:lnTo>
                    <a:pt x="4270" y="1497"/>
                  </a:lnTo>
                  <a:lnTo>
                    <a:pt x="4247" y="1462"/>
                  </a:lnTo>
                  <a:lnTo>
                    <a:pt x="4224" y="1427"/>
                  </a:lnTo>
                  <a:lnTo>
                    <a:pt x="4198" y="1394"/>
                  </a:lnTo>
                  <a:lnTo>
                    <a:pt x="4170" y="1363"/>
                  </a:lnTo>
                  <a:lnTo>
                    <a:pt x="4140" y="1333"/>
                  </a:lnTo>
                  <a:lnTo>
                    <a:pt x="4110" y="1305"/>
                  </a:lnTo>
                  <a:lnTo>
                    <a:pt x="4077" y="1279"/>
                  </a:lnTo>
                  <a:lnTo>
                    <a:pt x="4077" y="1279"/>
                  </a:lnTo>
                  <a:lnTo>
                    <a:pt x="4081" y="1244"/>
                  </a:lnTo>
                  <a:lnTo>
                    <a:pt x="4085" y="1208"/>
                  </a:lnTo>
                  <a:lnTo>
                    <a:pt x="4087" y="1172"/>
                  </a:lnTo>
                  <a:lnTo>
                    <a:pt x="4088" y="1135"/>
                  </a:lnTo>
                  <a:lnTo>
                    <a:pt x="4088" y="1135"/>
                  </a:lnTo>
                  <a:lnTo>
                    <a:pt x="4087" y="1088"/>
                  </a:lnTo>
                  <a:lnTo>
                    <a:pt x="4084" y="1042"/>
                  </a:lnTo>
                  <a:lnTo>
                    <a:pt x="4078" y="996"/>
                  </a:lnTo>
                  <a:lnTo>
                    <a:pt x="4070" y="952"/>
                  </a:lnTo>
                  <a:lnTo>
                    <a:pt x="4060" y="907"/>
                  </a:lnTo>
                  <a:lnTo>
                    <a:pt x="4047" y="864"/>
                  </a:lnTo>
                  <a:lnTo>
                    <a:pt x="4033" y="822"/>
                  </a:lnTo>
                  <a:lnTo>
                    <a:pt x="4017" y="781"/>
                  </a:lnTo>
                  <a:lnTo>
                    <a:pt x="3999" y="740"/>
                  </a:lnTo>
                  <a:lnTo>
                    <a:pt x="3979" y="701"/>
                  </a:lnTo>
                  <a:lnTo>
                    <a:pt x="3957" y="663"/>
                  </a:lnTo>
                  <a:lnTo>
                    <a:pt x="3933" y="625"/>
                  </a:lnTo>
                  <a:lnTo>
                    <a:pt x="3907" y="590"/>
                  </a:lnTo>
                  <a:lnTo>
                    <a:pt x="3880" y="556"/>
                  </a:lnTo>
                  <a:lnTo>
                    <a:pt x="3852" y="523"/>
                  </a:lnTo>
                  <a:lnTo>
                    <a:pt x="3821" y="491"/>
                  </a:lnTo>
                  <a:lnTo>
                    <a:pt x="3790" y="461"/>
                  </a:lnTo>
                  <a:lnTo>
                    <a:pt x="3758" y="432"/>
                  </a:lnTo>
                  <a:lnTo>
                    <a:pt x="3722" y="405"/>
                  </a:lnTo>
                  <a:lnTo>
                    <a:pt x="3687" y="380"/>
                  </a:lnTo>
                  <a:lnTo>
                    <a:pt x="3650" y="356"/>
                  </a:lnTo>
                  <a:lnTo>
                    <a:pt x="3611" y="334"/>
                  </a:lnTo>
                  <a:lnTo>
                    <a:pt x="3573" y="314"/>
                  </a:lnTo>
                  <a:lnTo>
                    <a:pt x="3533" y="296"/>
                  </a:lnTo>
                  <a:lnTo>
                    <a:pt x="3491" y="279"/>
                  </a:lnTo>
                  <a:lnTo>
                    <a:pt x="3449" y="265"/>
                  </a:lnTo>
                  <a:lnTo>
                    <a:pt x="3405" y="253"/>
                  </a:lnTo>
                  <a:lnTo>
                    <a:pt x="3362" y="243"/>
                  </a:lnTo>
                  <a:lnTo>
                    <a:pt x="3317" y="234"/>
                  </a:lnTo>
                  <a:lnTo>
                    <a:pt x="3271" y="230"/>
                  </a:lnTo>
                  <a:lnTo>
                    <a:pt x="3225" y="226"/>
                  </a:lnTo>
                  <a:lnTo>
                    <a:pt x="3178" y="225"/>
                  </a:lnTo>
                  <a:lnTo>
                    <a:pt x="3178" y="225"/>
                  </a:lnTo>
                  <a:lnTo>
                    <a:pt x="3129" y="226"/>
                  </a:lnTo>
                  <a:lnTo>
                    <a:pt x="3080" y="230"/>
                  </a:lnTo>
                  <a:lnTo>
                    <a:pt x="3032" y="236"/>
                  </a:lnTo>
                  <a:lnTo>
                    <a:pt x="2986" y="245"/>
                  </a:lnTo>
                  <a:lnTo>
                    <a:pt x="2939" y="256"/>
                  </a:lnTo>
                  <a:lnTo>
                    <a:pt x="2894" y="270"/>
                  </a:lnTo>
                  <a:lnTo>
                    <a:pt x="2851" y="285"/>
                  </a:lnTo>
                  <a:lnTo>
                    <a:pt x="2807" y="304"/>
                  </a:lnTo>
                  <a:lnTo>
                    <a:pt x="2807" y="304"/>
                  </a:lnTo>
                  <a:lnTo>
                    <a:pt x="2775" y="270"/>
                  </a:lnTo>
                  <a:lnTo>
                    <a:pt x="2741" y="237"/>
                  </a:lnTo>
                  <a:lnTo>
                    <a:pt x="2706" y="206"/>
                  </a:lnTo>
                  <a:lnTo>
                    <a:pt x="2669" y="178"/>
                  </a:lnTo>
                  <a:lnTo>
                    <a:pt x="2630" y="151"/>
                  </a:lnTo>
                  <a:lnTo>
                    <a:pt x="2590" y="125"/>
                  </a:lnTo>
                  <a:lnTo>
                    <a:pt x="2549" y="102"/>
                  </a:lnTo>
                  <a:lnTo>
                    <a:pt x="2507" y="81"/>
                  </a:lnTo>
                  <a:lnTo>
                    <a:pt x="2463" y="62"/>
                  </a:lnTo>
                  <a:lnTo>
                    <a:pt x="2419" y="47"/>
                  </a:lnTo>
                  <a:lnTo>
                    <a:pt x="2373" y="33"/>
                  </a:lnTo>
                  <a:lnTo>
                    <a:pt x="2325" y="21"/>
                  </a:lnTo>
                  <a:lnTo>
                    <a:pt x="2277" y="12"/>
                  </a:lnTo>
                  <a:lnTo>
                    <a:pt x="2229" y="5"/>
                  </a:lnTo>
                  <a:lnTo>
                    <a:pt x="2179" y="1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092" y="0"/>
                  </a:lnTo>
                  <a:lnTo>
                    <a:pt x="2056" y="2"/>
                  </a:lnTo>
                  <a:lnTo>
                    <a:pt x="2020" y="6"/>
                  </a:lnTo>
                  <a:lnTo>
                    <a:pt x="1985" y="11"/>
                  </a:lnTo>
                  <a:lnTo>
                    <a:pt x="1950" y="18"/>
                  </a:lnTo>
                  <a:lnTo>
                    <a:pt x="1916" y="25"/>
                  </a:lnTo>
                  <a:lnTo>
                    <a:pt x="1881" y="34"/>
                  </a:lnTo>
                  <a:lnTo>
                    <a:pt x="1849" y="44"/>
                  </a:lnTo>
                  <a:lnTo>
                    <a:pt x="1816" y="55"/>
                  </a:lnTo>
                  <a:lnTo>
                    <a:pt x="1783" y="68"/>
                  </a:lnTo>
                  <a:lnTo>
                    <a:pt x="1751" y="81"/>
                  </a:lnTo>
                  <a:lnTo>
                    <a:pt x="1720" y="97"/>
                  </a:lnTo>
                  <a:lnTo>
                    <a:pt x="1690" y="112"/>
                  </a:lnTo>
                  <a:lnTo>
                    <a:pt x="1660" y="130"/>
                  </a:lnTo>
                  <a:lnTo>
                    <a:pt x="1631" y="147"/>
                  </a:lnTo>
                  <a:lnTo>
                    <a:pt x="1602" y="167"/>
                  </a:lnTo>
                  <a:lnTo>
                    <a:pt x="1575" y="187"/>
                  </a:lnTo>
                  <a:lnTo>
                    <a:pt x="1549" y="208"/>
                  </a:lnTo>
                  <a:lnTo>
                    <a:pt x="1523" y="231"/>
                  </a:lnTo>
                  <a:lnTo>
                    <a:pt x="1498" y="254"/>
                  </a:lnTo>
                  <a:lnTo>
                    <a:pt x="1474" y="278"/>
                  </a:lnTo>
                  <a:lnTo>
                    <a:pt x="1450" y="303"/>
                  </a:lnTo>
                  <a:lnTo>
                    <a:pt x="1428" y="329"/>
                  </a:lnTo>
                  <a:lnTo>
                    <a:pt x="1407" y="356"/>
                  </a:lnTo>
                  <a:lnTo>
                    <a:pt x="1387" y="383"/>
                  </a:lnTo>
                  <a:lnTo>
                    <a:pt x="1368" y="411"/>
                  </a:lnTo>
                  <a:lnTo>
                    <a:pt x="1349" y="439"/>
                  </a:lnTo>
                  <a:lnTo>
                    <a:pt x="1333" y="470"/>
                  </a:lnTo>
                  <a:lnTo>
                    <a:pt x="1316" y="499"/>
                  </a:lnTo>
                  <a:lnTo>
                    <a:pt x="1301" y="531"/>
                  </a:lnTo>
                  <a:lnTo>
                    <a:pt x="1287" y="563"/>
                  </a:lnTo>
                  <a:lnTo>
                    <a:pt x="1275" y="595"/>
                  </a:lnTo>
                  <a:lnTo>
                    <a:pt x="1275" y="595"/>
                  </a:lnTo>
                  <a:lnTo>
                    <a:pt x="1226" y="585"/>
                  </a:lnTo>
                  <a:lnTo>
                    <a:pt x="1200" y="581"/>
                  </a:lnTo>
                  <a:lnTo>
                    <a:pt x="1175" y="578"/>
                  </a:lnTo>
                  <a:lnTo>
                    <a:pt x="1149" y="575"/>
                  </a:lnTo>
                  <a:lnTo>
                    <a:pt x="1124" y="574"/>
                  </a:lnTo>
                  <a:lnTo>
                    <a:pt x="1098" y="572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25" y="572"/>
                  </a:lnTo>
                  <a:lnTo>
                    <a:pt x="978" y="576"/>
                  </a:lnTo>
                  <a:lnTo>
                    <a:pt x="933" y="582"/>
                  </a:lnTo>
                  <a:lnTo>
                    <a:pt x="889" y="590"/>
                  </a:lnTo>
                  <a:lnTo>
                    <a:pt x="844" y="601"/>
                  </a:lnTo>
                  <a:lnTo>
                    <a:pt x="802" y="612"/>
                  </a:lnTo>
                  <a:lnTo>
                    <a:pt x="759" y="627"/>
                  </a:lnTo>
                  <a:lnTo>
                    <a:pt x="718" y="643"/>
                  </a:lnTo>
                  <a:lnTo>
                    <a:pt x="677" y="662"/>
                  </a:lnTo>
                  <a:lnTo>
                    <a:pt x="638" y="682"/>
                  </a:lnTo>
                  <a:lnTo>
                    <a:pt x="600" y="703"/>
                  </a:lnTo>
                  <a:lnTo>
                    <a:pt x="563" y="728"/>
                  </a:lnTo>
                  <a:lnTo>
                    <a:pt x="527" y="753"/>
                  </a:lnTo>
                  <a:lnTo>
                    <a:pt x="493" y="780"/>
                  </a:lnTo>
                  <a:lnTo>
                    <a:pt x="460" y="808"/>
                  </a:lnTo>
                  <a:lnTo>
                    <a:pt x="428" y="839"/>
                  </a:lnTo>
                  <a:lnTo>
                    <a:pt x="398" y="870"/>
                  </a:lnTo>
                  <a:lnTo>
                    <a:pt x="369" y="903"/>
                  </a:lnTo>
                  <a:lnTo>
                    <a:pt x="342" y="937"/>
                  </a:lnTo>
                  <a:lnTo>
                    <a:pt x="316" y="973"/>
                  </a:lnTo>
                  <a:lnTo>
                    <a:pt x="293" y="1011"/>
                  </a:lnTo>
                  <a:lnTo>
                    <a:pt x="272" y="1048"/>
                  </a:lnTo>
                  <a:lnTo>
                    <a:pt x="252" y="1087"/>
                  </a:lnTo>
                  <a:lnTo>
                    <a:pt x="233" y="1128"/>
                  </a:lnTo>
                  <a:lnTo>
                    <a:pt x="216" y="1170"/>
                  </a:lnTo>
                  <a:lnTo>
                    <a:pt x="202" y="1212"/>
                  </a:lnTo>
                  <a:lnTo>
                    <a:pt x="190" y="1254"/>
                  </a:lnTo>
                  <a:lnTo>
                    <a:pt x="180" y="1299"/>
                  </a:lnTo>
                  <a:lnTo>
                    <a:pt x="172" y="1344"/>
                  </a:lnTo>
                  <a:lnTo>
                    <a:pt x="166" y="1390"/>
                  </a:lnTo>
                  <a:lnTo>
                    <a:pt x="162" y="1436"/>
                  </a:lnTo>
                  <a:lnTo>
                    <a:pt x="161" y="1483"/>
                  </a:lnTo>
                  <a:lnTo>
                    <a:pt x="161" y="1483"/>
                  </a:lnTo>
                  <a:lnTo>
                    <a:pt x="162" y="1511"/>
                  </a:lnTo>
                  <a:lnTo>
                    <a:pt x="163" y="1538"/>
                  </a:lnTo>
                  <a:lnTo>
                    <a:pt x="166" y="1566"/>
                  </a:lnTo>
                  <a:lnTo>
                    <a:pt x="168" y="1595"/>
                  </a:lnTo>
                  <a:lnTo>
                    <a:pt x="172" y="1622"/>
                  </a:lnTo>
                  <a:lnTo>
                    <a:pt x="176" y="1649"/>
                  </a:lnTo>
                  <a:lnTo>
                    <a:pt x="182" y="1676"/>
                  </a:lnTo>
                  <a:lnTo>
                    <a:pt x="188" y="1702"/>
                  </a:lnTo>
                  <a:lnTo>
                    <a:pt x="195" y="1729"/>
                  </a:lnTo>
                  <a:lnTo>
                    <a:pt x="203" y="1755"/>
                  </a:lnTo>
                  <a:lnTo>
                    <a:pt x="212" y="1780"/>
                  </a:lnTo>
                  <a:lnTo>
                    <a:pt x="221" y="1805"/>
                  </a:lnTo>
                  <a:lnTo>
                    <a:pt x="230" y="1830"/>
                  </a:lnTo>
                  <a:lnTo>
                    <a:pt x="241" y="1855"/>
                  </a:lnTo>
                  <a:lnTo>
                    <a:pt x="253" y="1879"/>
                  </a:lnTo>
                  <a:lnTo>
                    <a:pt x="265" y="1902"/>
                  </a:lnTo>
                  <a:lnTo>
                    <a:pt x="265" y="1902"/>
                  </a:lnTo>
                  <a:lnTo>
                    <a:pt x="235" y="1929"/>
                  </a:lnTo>
                  <a:lnTo>
                    <a:pt x="207" y="1956"/>
                  </a:lnTo>
                  <a:lnTo>
                    <a:pt x="180" y="1986"/>
                  </a:lnTo>
                  <a:lnTo>
                    <a:pt x="155" y="2016"/>
                  </a:lnTo>
                  <a:lnTo>
                    <a:pt x="131" y="2048"/>
                  </a:lnTo>
                  <a:lnTo>
                    <a:pt x="109" y="2082"/>
                  </a:lnTo>
                  <a:lnTo>
                    <a:pt x="89" y="2116"/>
                  </a:lnTo>
                  <a:lnTo>
                    <a:pt x="71" y="2152"/>
                  </a:lnTo>
                  <a:lnTo>
                    <a:pt x="55" y="2188"/>
                  </a:lnTo>
                  <a:lnTo>
                    <a:pt x="41" y="2226"/>
                  </a:lnTo>
                  <a:lnTo>
                    <a:pt x="28" y="2265"/>
                  </a:lnTo>
                  <a:lnTo>
                    <a:pt x="18" y="2304"/>
                  </a:lnTo>
                  <a:lnTo>
                    <a:pt x="10" y="2345"/>
                  </a:lnTo>
                  <a:lnTo>
                    <a:pt x="4" y="2386"/>
                  </a:lnTo>
                  <a:lnTo>
                    <a:pt x="1" y="2427"/>
                  </a:lnTo>
                  <a:lnTo>
                    <a:pt x="0" y="2470"/>
                  </a:lnTo>
                  <a:lnTo>
                    <a:pt x="0" y="2470"/>
                  </a:lnTo>
                  <a:lnTo>
                    <a:pt x="1" y="2509"/>
                  </a:lnTo>
                  <a:lnTo>
                    <a:pt x="3" y="2546"/>
                  </a:lnTo>
                  <a:lnTo>
                    <a:pt x="8" y="2584"/>
                  </a:lnTo>
                  <a:lnTo>
                    <a:pt x="15" y="2621"/>
                  </a:lnTo>
                  <a:lnTo>
                    <a:pt x="23" y="2657"/>
                  </a:lnTo>
                  <a:lnTo>
                    <a:pt x="34" y="2692"/>
                  </a:lnTo>
                  <a:lnTo>
                    <a:pt x="46" y="2726"/>
                  </a:lnTo>
                  <a:lnTo>
                    <a:pt x="58" y="2761"/>
                  </a:lnTo>
                  <a:lnTo>
                    <a:pt x="74" y="2794"/>
                  </a:lnTo>
                  <a:lnTo>
                    <a:pt x="90" y="2825"/>
                  </a:lnTo>
                  <a:lnTo>
                    <a:pt x="108" y="2857"/>
                  </a:lnTo>
                  <a:lnTo>
                    <a:pt x="128" y="2887"/>
                  </a:lnTo>
                  <a:lnTo>
                    <a:pt x="149" y="2916"/>
                  </a:lnTo>
                  <a:lnTo>
                    <a:pt x="172" y="2944"/>
                  </a:lnTo>
                  <a:lnTo>
                    <a:pt x="195" y="2971"/>
                  </a:lnTo>
                  <a:lnTo>
                    <a:pt x="220" y="2997"/>
                  </a:lnTo>
                  <a:lnTo>
                    <a:pt x="220" y="2997"/>
                  </a:lnTo>
                  <a:lnTo>
                    <a:pt x="201" y="3024"/>
                  </a:lnTo>
                  <a:lnTo>
                    <a:pt x="183" y="3054"/>
                  </a:lnTo>
                  <a:lnTo>
                    <a:pt x="166" y="3083"/>
                  </a:lnTo>
                  <a:lnTo>
                    <a:pt x="150" y="3114"/>
                  </a:lnTo>
                  <a:lnTo>
                    <a:pt x="135" y="3145"/>
                  </a:lnTo>
                  <a:lnTo>
                    <a:pt x="122" y="3176"/>
                  </a:lnTo>
                  <a:lnTo>
                    <a:pt x="109" y="3208"/>
                  </a:lnTo>
                  <a:lnTo>
                    <a:pt x="99" y="3241"/>
                  </a:lnTo>
                  <a:lnTo>
                    <a:pt x="88" y="3274"/>
                  </a:lnTo>
                  <a:lnTo>
                    <a:pt x="80" y="3307"/>
                  </a:lnTo>
                  <a:lnTo>
                    <a:pt x="73" y="3342"/>
                  </a:lnTo>
                  <a:lnTo>
                    <a:pt x="66" y="3377"/>
                  </a:lnTo>
                  <a:lnTo>
                    <a:pt x="61" y="3412"/>
                  </a:lnTo>
                  <a:lnTo>
                    <a:pt x="57" y="3447"/>
                  </a:lnTo>
                  <a:lnTo>
                    <a:pt x="55" y="3484"/>
                  </a:lnTo>
                  <a:lnTo>
                    <a:pt x="55" y="3519"/>
                  </a:lnTo>
                  <a:lnTo>
                    <a:pt x="55" y="3519"/>
                  </a:lnTo>
                  <a:lnTo>
                    <a:pt x="56" y="3565"/>
                  </a:lnTo>
                  <a:lnTo>
                    <a:pt x="60" y="3610"/>
                  </a:lnTo>
                  <a:lnTo>
                    <a:pt x="64" y="3655"/>
                  </a:lnTo>
                  <a:lnTo>
                    <a:pt x="73" y="3698"/>
                  </a:lnTo>
                  <a:lnTo>
                    <a:pt x="82" y="3741"/>
                  </a:lnTo>
                  <a:lnTo>
                    <a:pt x="94" y="3783"/>
                  </a:lnTo>
                  <a:lnTo>
                    <a:pt x="107" y="3824"/>
                  </a:lnTo>
                  <a:lnTo>
                    <a:pt x="122" y="3865"/>
                  </a:lnTo>
                  <a:lnTo>
                    <a:pt x="140" y="3904"/>
                  </a:lnTo>
                  <a:lnTo>
                    <a:pt x="159" y="3943"/>
                  </a:lnTo>
                  <a:lnTo>
                    <a:pt x="180" y="3980"/>
                  </a:lnTo>
                  <a:lnTo>
                    <a:pt x="202" y="4016"/>
                  </a:lnTo>
                  <a:lnTo>
                    <a:pt x="227" y="4051"/>
                  </a:lnTo>
                  <a:lnTo>
                    <a:pt x="253" y="4086"/>
                  </a:lnTo>
                  <a:lnTo>
                    <a:pt x="280" y="4119"/>
                  </a:lnTo>
                  <a:lnTo>
                    <a:pt x="308" y="4149"/>
                  </a:lnTo>
                  <a:lnTo>
                    <a:pt x="308" y="4149"/>
                  </a:lnTo>
                  <a:lnTo>
                    <a:pt x="290" y="4193"/>
                  </a:lnTo>
                  <a:lnTo>
                    <a:pt x="274" y="4236"/>
                  </a:lnTo>
                  <a:lnTo>
                    <a:pt x="261" y="4282"/>
                  </a:lnTo>
                  <a:lnTo>
                    <a:pt x="249" y="4328"/>
                  </a:lnTo>
                  <a:lnTo>
                    <a:pt x="241" y="4375"/>
                  </a:lnTo>
                  <a:lnTo>
                    <a:pt x="234" y="4424"/>
                  </a:lnTo>
                  <a:lnTo>
                    <a:pt x="230" y="4472"/>
                  </a:lnTo>
                  <a:lnTo>
                    <a:pt x="229" y="4521"/>
                  </a:lnTo>
                  <a:lnTo>
                    <a:pt x="229" y="4521"/>
                  </a:lnTo>
                  <a:lnTo>
                    <a:pt x="230" y="4569"/>
                  </a:lnTo>
                  <a:lnTo>
                    <a:pt x="234" y="4614"/>
                  </a:lnTo>
                  <a:lnTo>
                    <a:pt x="240" y="4660"/>
                  </a:lnTo>
                  <a:lnTo>
                    <a:pt x="247" y="4705"/>
                  </a:lnTo>
                  <a:lnTo>
                    <a:pt x="258" y="4749"/>
                  </a:lnTo>
                  <a:lnTo>
                    <a:pt x="269" y="4792"/>
                  </a:lnTo>
                  <a:lnTo>
                    <a:pt x="285" y="4835"/>
                  </a:lnTo>
                  <a:lnTo>
                    <a:pt x="300" y="4876"/>
                  </a:lnTo>
                  <a:lnTo>
                    <a:pt x="319" y="4916"/>
                  </a:lnTo>
                  <a:lnTo>
                    <a:pt x="339" y="4955"/>
                  </a:lnTo>
                  <a:lnTo>
                    <a:pt x="361" y="4994"/>
                  </a:lnTo>
                  <a:lnTo>
                    <a:pt x="385" y="5030"/>
                  </a:lnTo>
                  <a:lnTo>
                    <a:pt x="409" y="5066"/>
                  </a:lnTo>
                  <a:lnTo>
                    <a:pt x="437" y="5101"/>
                  </a:lnTo>
                  <a:lnTo>
                    <a:pt x="465" y="5134"/>
                  </a:lnTo>
                  <a:lnTo>
                    <a:pt x="495" y="5166"/>
                  </a:lnTo>
                  <a:lnTo>
                    <a:pt x="527" y="5195"/>
                  </a:lnTo>
                  <a:lnTo>
                    <a:pt x="560" y="5223"/>
                  </a:lnTo>
                  <a:lnTo>
                    <a:pt x="594" y="5250"/>
                  </a:lnTo>
                  <a:lnTo>
                    <a:pt x="630" y="5276"/>
                  </a:lnTo>
                  <a:lnTo>
                    <a:pt x="667" y="5300"/>
                  </a:lnTo>
                  <a:lnTo>
                    <a:pt x="705" y="5322"/>
                  </a:lnTo>
                  <a:lnTo>
                    <a:pt x="745" y="5342"/>
                  </a:lnTo>
                  <a:lnTo>
                    <a:pt x="785" y="5360"/>
                  </a:lnTo>
                  <a:lnTo>
                    <a:pt x="826" y="5376"/>
                  </a:lnTo>
                  <a:lnTo>
                    <a:pt x="869" y="5391"/>
                  </a:lnTo>
                  <a:lnTo>
                    <a:pt x="911" y="5404"/>
                  </a:lnTo>
                  <a:lnTo>
                    <a:pt x="956" y="5413"/>
                  </a:lnTo>
                  <a:lnTo>
                    <a:pt x="1001" y="5421"/>
                  </a:lnTo>
                  <a:lnTo>
                    <a:pt x="1047" y="5427"/>
                  </a:lnTo>
                  <a:lnTo>
                    <a:pt x="1092" y="5431"/>
                  </a:lnTo>
                  <a:lnTo>
                    <a:pt x="1140" y="5432"/>
                  </a:lnTo>
                  <a:lnTo>
                    <a:pt x="1140" y="5432"/>
                  </a:lnTo>
                  <a:lnTo>
                    <a:pt x="1178" y="5431"/>
                  </a:lnTo>
                  <a:lnTo>
                    <a:pt x="1217" y="5428"/>
                  </a:lnTo>
                  <a:lnTo>
                    <a:pt x="1255" y="5425"/>
                  </a:lnTo>
                  <a:lnTo>
                    <a:pt x="1293" y="5419"/>
                  </a:lnTo>
                  <a:lnTo>
                    <a:pt x="1330" y="5412"/>
                  </a:lnTo>
                  <a:lnTo>
                    <a:pt x="1367" y="5402"/>
                  </a:lnTo>
                  <a:lnTo>
                    <a:pt x="1402" y="5393"/>
                  </a:lnTo>
                  <a:lnTo>
                    <a:pt x="1438" y="5381"/>
                  </a:lnTo>
                  <a:lnTo>
                    <a:pt x="1438" y="5381"/>
                  </a:lnTo>
                  <a:lnTo>
                    <a:pt x="1465" y="5416"/>
                  </a:lnTo>
                  <a:lnTo>
                    <a:pt x="1493" y="5449"/>
                  </a:lnTo>
                  <a:lnTo>
                    <a:pt x="1523" y="5480"/>
                  </a:lnTo>
                  <a:lnTo>
                    <a:pt x="1556" y="5511"/>
                  </a:lnTo>
                  <a:lnTo>
                    <a:pt x="1589" y="5538"/>
                  </a:lnTo>
                  <a:lnTo>
                    <a:pt x="1626" y="5564"/>
                  </a:lnTo>
                  <a:lnTo>
                    <a:pt x="1662" y="5587"/>
                  </a:lnTo>
                  <a:lnTo>
                    <a:pt x="1701" y="5608"/>
                  </a:lnTo>
                  <a:lnTo>
                    <a:pt x="1740" y="5628"/>
                  </a:lnTo>
                  <a:lnTo>
                    <a:pt x="1781" y="5645"/>
                  </a:lnTo>
                  <a:lnTo>
                    <a:pt x="1824" y="5660"/>
                  </a:lnTo>
                  <a:lnTo>
                    <a:pt x="1867" y="5672"/>
                  </a:lnTo>
                  <a:lnTo>
                    <a:pt x="1911" y="5681"/>
                  </a:lnTo>
                  <a:lnTo>
                    <a:pt x="1957" y="5689"/>
                  </a:lnTo>
                  <a:lnTo>
                    <a:pt x="1979" y="5691"/>
                  </a:lnTo>
                  <a:lnTo>
                    <a:pt x="2003" y="5693"/>
                  </a:lnTo>
                  <a:lnTo>
                    <a:pt x="2026" y="5694"/>
                  </a:lnTo>
                  <a:lnTo>
                    <a:pt x="2050" y="5694"/>
                  </a:lnTo>
                  <a:lnTo>
                    <a:pt x="2050" y="5694"/>
                  </a:lnTo>
                  <a:lnTo>
                    <a:pt x="2075" y="5694"/>
                  </a:lnTo>
                  <a:lnTo>
                    <a:pt x="2099" y="5693"/>
                  </a:lnTo>
                  <a:lnTo>
                    <a:pt x="2124" y="5691"/>
                  </a:lnTo>
                  <a:lnTo>
                    <a:pt x="2149" y="5687"/>
                  </a:lnTo>
                  <a:lnTo>
                    <a:pt x="2172" y="5684"/>
                  </a:lnTo>
                  <a:lnTo>
                    <a:pt x="2197" y="5680"/>
                  </a:lnTo>
                  <a:lnTo>
                    <a:pt x="2221" y="5674"/>
                  </a:lnTo>
                  <a:lnTo>
                    <a:pt x="2244" y="5669"/>
                  </a:lnTo>
                  <a:lnTo>
                    <a:pt x="2267" y="5663"/>
                  </a:lnTo>
                  <a:lnTo>
                    <a:pt x="2290" y="5656"/>
                  </a:lnTo>
                  <a:lnTo>
                    <a:pt x="2313" y="5647"/>
                  </a:lnTo>
                  <a:lnTo>
                    <a:pt x="2335" y="5639"/>
                  </a:lnTo>
                  <a:lnTo>
                    <a:pt x="2356" y="5630"/>
                  </a:lnTo>
                  <a:lnTo>
                    <a:pt x="2377" y="5619"/>
                  </a:lnTo>
                  <a:lnTo>
                    <a:pt x="2398" y="5608"/>
                  </a:lnTo>
                  <a:lnTo>
                    <a:pt x="2420" y="5598"/>
                  </a:lnTo>
                  <a:lnTo>
                    <a:pt x="2440" y="5586"/>
                  </a:lnTo>
                  <a:lnTo>
                    <a:pt x="2460" y="5573"/>
                  </a:lnTo>
                  <a:lnTo>
                    <a:pt x="2479" y="5560"/>
                  </a:lnTo>
                  <a:lnTo>
                    <a:pt x="2499" y="5546"/>
                  </a:lnTo>
                  <a:lnTo>
                    <a:pt x="2516" y="5532"/>
                  </a:lnTo>
                  <a:lnTo>
                    <a:pt x="2535" y="5518"/>
                  </a:lnTo>
                  <a:lnTo>
                    <a:pt x="2553" y="5502"/>
                  </a:lnTo>
                  <a:lnTo>
                    <a:pt x="2569" y="5486"/>
                  </a:lnTo>
                  <a:lnTo>
                    <a:pt x="2586" y="5469"/>
                  </a:lnTo>
                  <a:lnTo>
                    <a:pt x="2602" y="5453"/>
                  </a:lnTo>
                  <a:lnTo>
                    <a:pt x="2618" y="5435"/>
                  </a:lnTo>
                  <a:lnTo>
                    <a:pt x="2633" y="5418"/>
                  </a:lnTo>
                  <a:lnTo>
                    <a:pt x="2648" y="5399"/>
                  </a:lnTo>
                  <a:lnTo>
                    <a:pt x="2661" y="5380"/>
                  </a:lnTo>
                  <a:lnTo>
                    <a:pt x="2675" y="5361"/>
                  </a:lnTo>
                  <a:lnTo>
                    <a:pt x="2688" y="5341"/>
                  </a:lnTo>
                  <a:lnTo>
                    <a:pt x="2688" y="5341"/>
                  </a:lnTo>
                  <a:lnTo>
                    <a:pt x="2719" y="5367"/>
                  </a:lnTo>
                  <a:lnTo>
                    <a:pt x="2749" y="5391"/>
                  </a:lnTo>
                  <a:lnTo>
                    <a:pt x="2782" y="5413"/>
                  </a:lnTo>
                  <a:lnTo>
                    <a:pt x="2815" y="5434"/>
                  </a:lnTo>
                  <a:lnTo>
                    <a:pt x="2851" y="5453"/>
                  </a:lnTo>
                  <a:lnTo>
                    <a:pt x="2886" y="5472"/>
                  </a:lnTo>
                  <a:lnTo>
                    <a:pt x="2923" y="5488"/>
                  </a:lnTo>
                  <a:lnTo>
                    <a:pt x="2959" y="5504"/>
                  </a:lnTo>
                  <a:lnTo>
                    <a:pt x="2997" y="5517"/>
                  </a:lnTo>
                  <a:lnTo>
                    <a:pt x="3036" y="5528"/>
                  </a:lnTo>
                  <a:lnTo>
                    <a:pt x="3076" y="5539"/>
                  </a:lnTo>
                  <a:lnTo>
                    <a:pt x="3116" y="5547"/>
                  </a:lnTo>
                  <a:lnTo>
                    <a:pt x="3156" y="5553"/>
                  </a:lnTo>
                  <a:lnTo>
                    <a:pt x="3197" y="5558"/>
                  </a:lnTo>
                  <a:lnTo>
                    <a:pt x="3239" y="5561"/>
                  </a:lnTo>
                  <a:lnTo>
                    <a:pt x="3282" y="5561"/>
                  </a:lnTo>
                  <a:lnTo>
                    <a:pt x="3282" y="5561"/>
                  </a:lnTo>
                  <a:lnTo>
                    <a:pt x="3328" y="5560"/>
                  </a:lnTo>
                  <a:lnTo>
                    <a:pt x="3375" y="5557"/>
                  </a:lnTo>
                  <a:lnTo>
                    <a:pt x="3420" y="5552"/>
                  </a:lnTo>
                  <a:lnTo>
                    <a:pt x="3464" y="5544"/>
                  </a:lnTo>
                  <a:lnTo>
                    <a:pt x="3509" y="5533"/>
                  </a:lnTo>
                  <a:lnTo>
                    <a:pt x="3551" y="5521"/>
                  </a:lnTo>
                  <a:lnTo>
                    <a:pt x="3594" y="5507"/>
                  </a:lnTo>
                  <a:lnTo>
                    <a:pt x="3636" y="5491"/>
                  </a:lnTo>
                  <a:lnTo>
                    <a:pt x="3676" y="5472"/>
                  </a:lnTo>
                  <a:lnTo>
                    <a:pt x="3715" y="5452"/>
                  </a:lnTo>
                  <a:lnTo>
                    <a:pt x="3753" y="5431"/>
                  </a:lnTo>
                  <a:lnTo>
                    <a:pt x="3790" y="5406"/>
                  </a:lnTo>
                  <a:lnTo>
                    <a:pt x="3826" y="5381"/>
                  </a:lnTo>
                  <a:lnTo>
                    <a:pt x="3860" y="5354"/>
                  </a:lnTo>
                  <a:lnTo>
                    <a:pt x="3893" y="5326"/>
                  </a:lnTo>
                  <a:lnTo>
                    <a:pt x="3925" y="5295"/>
                  </a:lnTo>
                  <a:lnTo>
                    <a:pt x="3955" y="5263"/>
                  </a:lnTo>
                  <a:lnTo>
                    <a:pt x="3984" y="5230"/>
                  </a:lnTo>
                  <a:lnTo>
                    <a:pt x="4011" y="5196"/>
                  </a:lnTo>
                  <a:lnTo>
                    <a:pt x="4037" y="5161"/>
                  </a:lnTo>
                  <a:lnTo>
                    <a:pt x="4060" y="5123"/>
                  </a:lnTo>
                  <a:lnTo>
                    <a:pt x="4081" y="5086"/>
                  </a:lnTo>
                  <a:lnTo>
                    <a:pt x="4101" y="5047"/>
                  </a:lnTo>
                  <a:lnTo>
                    <a:pt x="4120" y="5005"/>
                  </a:lnTo>
                  <a:lnTo>
                    <a:pt x="4137" y="4964"/>
                  </a:lnTo>
                  <a:lnTo>
                    <a:pt x="4151" y="4922"/>
                  </a:lnTo>
                  <a:lnTo>
                    <a:pt x="4163" y="4879"/>
                  </a:lnTo>
                  <a:lnTo>
                    <a:pt x="4173" y="4835"/>
                  </a:lnTo>
                  <a:lnTo>
                    <a:pt x="4181" y="4790"/>
                  </a:lnTo>
                  <a:lnTo>
                    <a:pt x="4187" y="4744"/>
                  </a:lnTo>
                  <a:lnTo>
                    <a:pt x="4191" y="4698"/>
                  </a:lnTo>
                  <a:lnTo>
                    <a:pt x="4192" y="4651"/>
                  </a:lnTo>
                  <a:lnTo>
                    <a:pt x="4192" y="4651"/>
                  </a:lnTo>
                  <a:lnTo>
                    <a:pt x="4191" y="4616"/>
                  </a:lnTo>
                  <a:lnTo>
                    <a:pt x="4189" y="4580"/>
                  </a:lnTo>
                  <a:lnTo>
                    <a:pt x="4185" y="4545"/>
                  </a:lnTo>
                  <a:lnTo>
                    <a:pt x="4180" y="4511"/>
                  </a:lnTo>
                  <a:lnTo>
                    <a:pt x="4174" y="4477"/>
                  </a:lnTo>
                  <a:lnTo>
                    <a:pt x="4167" y="4442"/>
                  </a:lnTo>
                  <a:lnTo>
                    <a:pt x="4159" y="4410"/>
                  </a:lnTo>
                  <a:lnTo>
                    <a:pt x="4150" y="4377"/>
                  </a:lnTo>
                  <a:lnTo>
                    <a:pt x="4150" y="4377"/>
                  </a:lnTo>
                  <a:lnTo>
                    <a:pt x="4172" y="4351"/>
                  </a:lnTo>
                  <a:lnTo>
                    <a:pt x="4194" y="4325"/>
                  </a:lnTo>
                  <a:lnTo>
                    <a:pt x="4214" y="4296"/>
                  </a:lnTo>
                  <a:lnTo>
                    <a:pt x="4234" y="4268"/>
                  </a:lnTo>
                  <a:lnTo>
                    <a:pt x="4252" y="4239"/>
                  </a:lnTo>
                  <a:lnTo>
                    <a:pt x="4269" y="4209"/>
                  </a:lnTo>
                  <a:lnTo>
                    <a:pt x="4284" y="4177"/>
                  </a:lnTo>
                  <a:lnTo>
                    <a:pt x="4298" y="4146"/>
                  </a:lnTo>
                  <a:lnTo>
                    <a:pt x="4310" y="4113"/>
                  </a:lnTo>
                  <a:lnTo>
                    <a:pt x="4322" y="4080"/>
                  </a:lnTo>
                  <a:lnTo>
                    <a:pt x="4331" y="4046"/>
                  </a:lnTo>
                  <a:lnTo>
                    <a:pt x="4338" y="4011"/>
                  </a:lnTo>
                  <a:lnTo>
                    <a:pt x="4344" y="3976"/>
                  </a:lnTo>
                  <a:lnTo>
                    <a:pt x="4349" y="3940"/>
                  </a:lnTo>
                  <a:lnTo>
                    <a:pt x="4351" y="3904"/>
                  </a:lnTo>
                  <a:lnTo>
                    <a:pt x="4352" y="3867"/>
                  </a:lnTo>
                  <a:lnTo>
                    <a:pt x="4352" y="3867"/>
                  </a:lnTo>
                  <a:lnTo>
                    <a:pt x="4352" y="3839"/>
                  </a:lnTo>
                  <a:lnTo>
                    <a:pt x="4350" y="3811"/>
                  </a:lnTo>
                  <a:lnTo>
                    <a:pt x="4348" y="3784"/>
                  </a:lnTo>
                  <a:lnTo>
                    <a:pt x="4344" y="3757"/>
                  </a:lnTo>
                  <a:lnTo>
                    <a:pt x="4339" y="3730"/>
                  </a:lnTo>
                  <a:lnTo>
                    <a:pt x="4335" y="3704"/>
                  </a:lnTo>
                  <a:lnTo>
                    <a:pt x="4327" y="3678"/>
                  </a:lnTo>
                  <a:lnTo>
                    <a:pt x="4320" y="3652"/>
                  </a:lnTo>
                  <a:lnTo>
                    <a:pt x="4312" y="3627"/>
                  </a:lnTo>
                  <a:lnTo>
                    <a:pt x="4304" y="3603"/>
                  </a:lnTo>
                  <a:lnTo>
                    <a:pt x="4293" y="3578"/>
                  </a:lnTo>
                  <a:lnTo>
                    <a:pt x="4283" y="3554"/>
                  </a:lnTo>
                  <a:lnTo>
                    <a:pt x="4271" y="3531"/>
                  </a:lnTo>
                  <a:lnTo>
                    <a:pt x="4259" y="3507"/>
                  </a:lnTo>
                  <a:lnTo>
                    <a:pt x="4246" y="3485"/>
                  </a:lnTo>
                  <a:lnTo>
                    <a:pt x="4232" y="3463"/>
                  </a:lnTo>
                  <a:lnTo>
                    <a:pt x="4232" y="346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8532812" y="-290685"/>
              <a:ext cx="965979" cy="581370"/>
            </a:xfrm>
            <a:custGeom>
              <a:avLst/>
              <a:gdLst/>
              <a:ahLst/>
              <a:cxnLst/>
              <a:rect l="l" t="t" r="r" b="b"/>
              <a:pathLst>
                <a:path w="3704" h="1735" extrusionOk="0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 rot="5400000">
              <a:off x="9594914" y="-604901"/>
              <a:ext cx="946228" cy="1546431"/>
            </a:xfrm>
            <a:custGeom>
              <a:avLst/>
              <a:gdLst/>
              <a:ahLst/>
              <a:cxnLst/>
              <a:rect l="l" t="t" r="r" b="b"/>
              <a:pathLst>
                <a:path w="4458" h="5694" extrusionOk="0">
                  <a:moveTo>
                    <a:pt x="4232" y="3463"/>
                  </a:moveTo>
                  <a:lnTo>
                    <a:pt x="4232" y="3463"/>
                  </a:lnTo>
                  <a:lnTo>
                    <a:pt x="4258" y="3432"/>
                  </a:lnTo>
                  <a:lnTo>
                    <a:pt x="4283" y="3400"/>
                  </a:lnTo>
                  <a:lnTo>
                    <a:pt x="4305" y="3367"/>
                  </a:lnTo>
                  <a:lnTo>
                    <a:pt x="4326" y="3334"/>
                  </a:lnTo>
                  <a:lnTo>
                    <a:pt x="4348" y="3299"/>
                  </a:lnTo>
                  <a:lnTo>
                    <a:pt x="4365" y="3264"/>
                  </a:lnTo>
                  <a:lnTo>
                    <a:pt x="4383" y="3226"/>
                  </a:lnTo>
                  <a:lnTo>
                    <a:pt x="4398" y="3189"/>
                  </a:lnTo>
                  <a:lnTo>
                    <a:pt x="4412" y="3150"/>
                  </a:lnTo>
                  <a:lnTo>
                    <a:pt x="4424" y="3112"/>
                  </a:lnTo>
                  <a:lnTo>
                    <a:pt x="4435" y="3072"/>
                  </a:lnTo>
                  <a:lnTo>
                    <a:pt x="4443" y="3030"/>
                  </a:lnTo>
                  <a:lnTo>
                    <a:pt x="4450" y="2989"/>
                  </a:lnTo>
                  <a:lnTo>
                    <a:pt x="4455" y="2948"/>
                  </a:lnTo>
                  <a:lnTo>
                    <a:pt x="4457" y="2906"/>
                  </a:lnTo>
                  <a:lnTo>
                    <a:pt x="4458" y="2863"/>
                  </a:lnTo>
                  <a:lnTo>
                    <a:pt x="4458" y="2863"/>
                  </a:lnTo>
                  <a:lnTo>
                    <a:pt x="4457" y="2821"/>
                  </a:lnTo>
                  <a:lnTo>
                    <a:pt x="4455" y="2781"/>
                  </a:lnTo>
                  <a:lnTo>
                    <a:pt x="4450" y="2739"/>
                  </a:lnTo>
                  <a:lnTo>
                    <a:pt x="4444" y="2699"/>
                  </a:lnTo>
                  <a:lnTo>
                    <a:pt x="4436" y="2661"/>
                  </a:lnTo>
                  <a:lnTo>
                    <a:pt x="4426" y="2622"/>
                  </a:lnTo>
                  <a:lnTo>
                    <a:pt x="4415" y="2584"/>
                  </a:lnTo>
                  <a:lnTo>
                    <a:pt x="4402" y="2546"/>
                  </a:lnTo>
                  <a:lnTo>
                    <a:pt x="4388" y="2510"/>
                  </a:lnTo>
                  <a:lnTo>
                    <a:pt x="4371" y="2473"/>
                  </a:lnTo>
                  <a:lnTo>
                    <a:pt x="4353" y="2439"/>
                  </a:lnTo>
                  <a:lnTo>
                    <a:pt x="4335" y="2405"/>
                  </a:lnTo>
                  <a:lnTo>
                    <a:pt x="4315" y="2372"/>
                  </a:lnTo>
                  <a:lnTo>
                    <a:pt x="4293" y="2339"/>
                  </a:lnTo>
                  <a:lnTo>
                    <a:pt x="4270" y="2308"/>
                  </a:lnTo>
                  <a:lnTo>
                    <a:pt x="4245" y="2278"/>
                  </a:lnTo>
                  <a:lnTo>
                    <a:pt x="4245" y="2278"/>
                  </a:lnTo>
                  <a:lnTo>
                    <a:pt x="4260" y="2255"/>
                  </a:lnTo>
                  <a:lnTo>
                    <a:pt x="4273" y="2233"/>
                  </a:lnTo>
                  <a:lnTo>
                    <a:pt x="4286" y="2209"/>
                  </a:lnTo>
                  <a:lnTo>
                    <a:pt x="4298" y="2186"/>
                  </a:lnTo>
                  <a:lnTo>
                    <a:pt x="4309" y="2161"/>
                  </a:lnTo>
                  <a:lnTo>
                    <a:pt x="4319" y="2136"/>
                  </a:lnTo>
                  <a:lnTo>
                    <a:pt x="4329" y="2112"/>
                  </a:lnTo>
                  <a:lnTo>
                    <a:pt x="4337" y="2086"/>
                  </a:lnTo>
                  <a:lnTo>
                    <a:pt x="4344" y="2060"/>
                  </a:lnTo>
                  <a:lnTo>
                    <a:pt x="4351" y="2034"/>
                  </a:lnTo>
                  <a:lnTo>
                    <a:pt x="4356" y="2007"/>
                  </a:lnTo>
                  <a:lnTo>
                    <a:pt x="4360" y="1980"/>
                  </a:lnTo>
                  <a:lnTo>
                    <a:pt x="4364" y="1953"/>
                  </a:lnTo>
                  <a:lnTo>
                    <a:pt x="4368" y="1924"/>
                  </a:lnTo>
                  <a:lnTo>
                    <a:pt x="4369" y="1897"/>
                  </a:lnTo>
                  <a:lnTo>
                    <a:pt x="4369" y="1869"/>
                  </a:lnTo>
                  <a:lnTo>
                    <a:pt x="4369" y="1869"/>
                  </a:lnTo>
                  <a:lnTo>
                    <a:pt x="4368" y="1824"/>
                  </a:lnTo>
                  <a:lnTo>
                    <a:pt x="4364" y="1780"/>
                  </a:lnTo>
                  <a:lnTo>
                    <a:pt x="4357" y="1736"/>
                  </a:lnTo>
                  <a:lnTo>
                    <a:pt x="4349" y="1694"/>
                  </a:lnTo>
                  <a:lnTo>
                    <a:pt x="4337" y="1652"/>
                  </a:lnTo>
                  <a:lnTo>
                    <a:pt x="4324" y="1612"/>
                  </a:lnTo>
                  <a:lnTo>
                    <a:pt x="4307" y="1572"/>
                  </a:lnTo>
                  <a:lnTo>
                    <a:pt x="4290" y="1535"/>
                  </a:lnTo>
                  <a:lnTo>
                    <a:pt x="4270" y="1497"/>
                  </a:lnTo>
                  <a:lnTo>
                    <a:pt x="4247" y="1462"/>
                  </a:lnTo>
                  <a:lnTo>
                    <a:pt x="4224" y="1427"/>
                  </a:lnTo>
                  <a:lnTo>
                    <a:pt x="4198" y="1394"/>
                  </a:lnTo>
                  <a:lnTo>
                    <a:pt x="4170" y="1363"/>
                  </a:lnTo>
                  <a:lnTo>
                    <a:pt x="4140" y="1333"/>
                  </a:lnTo>
                  <a:lnTo>
                    <a:pt x="4110" y="1305"/>
                  </a:lnTo>
                  <a:lnTo>
                    <a:pt x="4077" y="1279"/>
                  </a:lnTo>
                  <a:lnTo>
                    <a:pt x="4077" y="1279"/>
                  </a:lnTo>
                  <a:lnTo>
                    <a:pt x="4081" y="1244"/>
                  </a:lnTo>
                  <a:lnTo>
                    <a:pt x="4085" y="1208"/>
                  </a:lnTo>
                  <a:lnTo>
                    <a:pt x="4087" y="1172"/>
                  </a:lnTo>
                  <a:lnTo>
                    <a:pt x="4088" y="1135"/>
                  </a:lnTo>
                  <a:lnTo>
                    <a:pt x="4088" y="1135"/>
                  </a:lnTo>
                  <a:lnTo>
                    <a:pt x="4087" y="1088"/>
                  </a:lnTo>
                  <a:lnTo>
                    <a:pt x="4084" y="1042"/>
                  </a:lnTo>
                  <a:lnTo>
                    <a:pt x="4078" y="996"/>
                  </a:lnTo>
                  <a:lnTo>
                    <a:pt x="4070" y="952"/>
                  </a:lnTo>
                  <a:lnTo>
                    <a:pt x="4060" y="907"/>
                  </a:lnTo>
                  <a:lnTo>
                    <a:pt x="4047" y="864"/>
                  </a:lnTo>
                  <a:lnTo>
                    <a:pt x="4033" y="822"/>
                  </a:lnTo>
                  <a:lnTo>
                    <a:pt x="4017" y="781"/>
                  </a:lnTo>
                  <a:lnTo>
                    <a:pt x="3999" y="740"/>
                  </a:lnTo>
                  <a:lnTo>
                    <a:pt x="3979" y="701"/>
                  </a:lnTo>
                  <a:lnTo>
                    <a:pt x="3957" y="663"/>
                  </a:lnTo>
                  <a:lnTo>
                    <a:pt x="3933" y="625"/>
                  </a:lnTo>
                  <a:lnTo>
                    <a:pt x="3907" y="590"/>
                  </a:lnTo>
                  <a:lnTo>
                    <a:pt x="3880" y="556"/>
                  </a:lnTo>
                  <a:lnTo>
                    <a:pt x="3852" y="523"/>
                  </a:lnTo>
                  <a:lnTo>
                    <a:pt x="3821" y="491"/>
                  </a:lnTo>
                  <a:lnTo>
                    <a:pt x="3790" y="461"/>
                  </a:lnTo>
                  <a:lnTo>
                    <a:pt x="3758" y="432"/>
                  </a:lnTo>
                  <a:lnTo>
                    <a:pt x="3722" y="405"/>
                  </a:lnTo>
                  <a:lnTo>
                    <a:pt x="3687" y="380"/>
                  </a:lnTo>
                  <a:lnTo>
                    <a:pt x="3650" y="356"/>
                  </a:lnTo>
                  <a:lnTo>
                    <a:pt x="3611" y="334"/>
                  </a:lnTo>
                  <a:lnTo>
                    <a:pt x="3573" y="314"/>
                  </a:lnTo>
                  <a:lnTo>
                    <a:pt x="3533" y="296"/>
                  </a:lnTo>
                  <a:lnTo>
                    <a:pt x="3491" y="279"/>
                  </a:lnTo>
                  <a:lnTo>
                    <a:pt x="3449" y="265"/>
                  </a:lnTo>
                  <a:lnTo>
                    <a:pt x="3405" y="253"/>
                  </a:lnTo>
                  <a:lnTo>
                    <a:pt x="3362" y="243"/>
                  </a:lnTo>
                  <a:lnTo>
                    <a:pt x="3317" y="234"/>
                  </a:lnTo>
                  <a:lnTo>
                    <a:pt x="3271" y="230"/>
                  </a:lnTo>
                  <a:lnTo>
                    <a:pt x="3225" y="226"/>
                  </a:lnTo>
                  <a:lnTo>
                    <a:pt x="3178" y="225"/>
                  </a:lnTo>
                  <a:lnTo>
                    <a:pt x="3178" y="225"/>
                  </a:lnTo>
                  <a:lnTo>
                    <a:pt x="3129" y="226"/>
                  </a:lnTo>
                  <a:lnTo>
                    <a:pt x="3080" y="230"/>
                  </a:lnTo>
                  <a:lnTo>
                    <a:pt x="3032" y="236"/>
                  </a:lnTo>
                  <a:lnTo>
                    <a:pt x="2986" y="245"/>
                  </a:lnTo>
                  <a:lnTo>
                    <a:pt x="2939" y="256"/>
                  </a:lnTo>
                  <a:lnTo>
                    <a:pt x="2894" y="270"/>
                  </a:lnTo>
                  <a:lnTo>
                    <a:pt x="2851" y="285"/>
                  </a:lnTo>
                  <a:lnTo>
                    <a:pt x="2807" y="304"/>
                  </a:lnTo>
                  <a:lnTo>
                    <a:pt x="2807" y="304"/>
                  </a:lnTo>
                  <a:lnTo>
                    <a:pt x="2775" y="270"/>
                  </a:lnTo>
                  <a:lnTo>
                    <a:pt x="2741" y="237"/>
                  </a:lnTo>
                  <a:lnTo>
                    <a:pt x="2706" y="206"/>
                  </a:lnTo>
                  <a:lnTo>
                    <a:pt x="2669" y="178"/>
                  </a:lnTo>
                  <a:lnTo>
                    <a:pt x="2630" y="151"/>
                  </a:lnTo>
                  <a:lnTo>
                    <a:pt x="2590" y="125"/>
                  </a:lnTo>
                  <a:lnTo>
                    <a:pt x="2549" y="102"/>
                  </a:lnTo>
                  <a:lnTo>
                    <a:pt x="2507" y="81"/>
                  </a:lnTo>
                  <a:lnTo>
                    <a:pt x="2463" y="62"/>
                  </a:lnTo>
                  <a:lnTo>
                    <a:pt x="2419" y="47"/>
                  </a:lnTo>
                  <a:lnTo>
                    <a:pt x="2373" y="33"/>
                  </a:lnTo>
                  <a:lnTo>
                    <a:pt x="2325" y="21"/>
                  </a:lnTo>
                  <a:lnTo>
                    <a:pt x="2277" y="12"/>
                  </a:lnTo>
                  <a:lnTo>
                    <a:pt x="2229" y="5"/>
                  </a:lnTo>
                  <a:lnTo>
                    <a:pt x="2179" y="1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092" y="0"/>
                  </a:lnTo>
                  <a:lnTo>
                    <a:pt x="2056" y="2"/>
                  </a:lnTo>
                  <a:lnTo>
                    <a:pt x="2020" y="6"/>
                  </a:lnTo>
                  <a:lnTo>
                    <a:pt x="1985" y="11"/>
                  </a:lnTo>
                  <a:lnTo>
                    <a:pt x="1950" y="18"/>
                  </a:lnTo>
                  <a:lnTo>
                    <a:pt x="1916" y="25"/>
                  </a:lnTo>
                  <a:lnTo>
                    <a:pt x="1881" y="34"/>
                  </a:lnTo>
                  <a:lnTo>
                    <a:pt x="1849" y="44"/>
                  </a:lnTo>
                  <a:lnTo>
                    <a:pt x="1816" y="55"/>
                  </a:lnTo>
                  <a:lnTo>
                    <a:pt x="1783" y="68"/>
                  </a:lnTo>
                  <a:lnTo>
                    <a:pt x="1751" y="81"/>
                  </a:lnTo>
                  <a:lnTo>
                    <a:pt x="1720" y="97"/>
                  </a:lnTo>
                  <a:lnTo>
                    <a:pt x="1690" y="112"/>
                  </a:lnTo>
                  <a:lnTo>
                    <a:pt x="1660" y="130"/>
                  </a:lnTo>
                  <a:lnTo>
                    <a:pt x="1631" y="147"/>
                  </a:lnTo>
                  <a:lnTo>
                    <a:pt x="1602" y="167"/>
                  </a:lnTo>
                  <a:lnTo>
                    <a:pt x="1575" y="187"/>
                  </a:lnTo>
                  <a:lnTo>
                    <a:pt x="1549" y="208"/>
                  </a:lnTo>
                  <a:lnTo>
                    <a:pt x="1523" y="231"/>
                  </a:lnTo>
                  <a:lnTo>
                    <a:pt x="1498" y="254"/>
                  </a:lnTo>
                  <a:lnTo>
                    <a:pt x="1474" y="278"/>
                  </a:lnTo>
                  <a:lnTo>
                    <a:pt x="1450" y="303"/>
                  </a:lnTo>
                  <a:lnTo>
                    <a:pt x="1428" y="329"/>
                  </a:lnTo>
                  <a:lnTo>
                    <a:pt x="1407" y="356"/>
                  </a:lnTo>
                  <a:lnTo>
                    <a:pt x="1387" y="383"/>
                  </a:lnTo>
                  <a:lnTo>
                    <a:pt x="1368" y="411"/>
                  </a:lnTo>
                  <a:lnTo>
                    <a:pt x="1349" y="439"/>
                  </a:lnTo>
                  <a:lnTo>
                    <a:pt x="1333" y="470"/>
                  </a:lnTo>
                  <a:lnTo>
                    <a:pt x="1316" y="499"/>
                  </a:lnTo>
                  <a:lnTo>
                    <a:pt x="1301" y="531"/>
                  </a:lnTo>
                  <a:lnTo>
                    <a:pt x="1287" y="563"/>
                  </a:lnTo>
                  <a:lnTo>
                    <a:pt x="1275" y="595"/>
                  </a:lnTo>
                  <a:lnTo>
                    <a:pt x="1275" y="595"/>
                  </a:lnTo>
                  <a:lnTo>
                    <a:pt x="1226" y="585"/>
                  </a:lnTo>
                  <a:lnTo>
                    <a:pt x="1200" y="581"/>
                  </a:lnTo>
                  <a:lnTo>
                    <a:pt x="1175" y="578"/>
                  </a:lnTo>
                  <a:lnTo>
                    <a:pt x="1149" y="575"/>
                  </a:lnTo>
                  <a:lnTo>
                    <a:pt x="1124" y="574"/>
                  </a:lnTo>
                  <a:lnTo>
                    <a:pt x="1098" y="572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25" y="572"/>
                  </a:lnTo>
                  <a:lnTo>
                    <a:pt x="978" y="576"/>
                  </a:lnTo>
                  <a:lnTo>
                    <a:pt x="933" y="582"/>
                  </a:lnTo>
                  <a:lnTo>
                    <a:pt x="889" y="590"/>
                  </a:lnTo>
                  <a:lnTo>
                    <a:pt x="844" y="601"/>
                  </a:lnTo>
                  <a:lnTo>
                    <a:pt x="802" y="612"/>
                  </a:lnTo>
                  <a:lnTo>
                    <a:pt x="759" y="627"/>
                  </a:lnTo>
                  <a:lnTo>
                    <a:pt x="718" y="643"/>
                  </a:lnTo>
                  <a:lnTo>
                    <a:pt x="677" y="662"/>
                  </a:lnTo>
                  <a:lnTo>
                    <a:pt x="638" y="682"/>
                  </a:lnTo>
                  <a:lnTo>
                    <a:pt x="600" y="703"/>
                  </a:lnTo>
                  <a:lnTo>
                    <a:pt x="563" y="728"/>
                  </a:lnTo>
                  <a:lnTo>
                    <a:pt x="527" y="753"/>
                  </a:lnTo>
                  <a:lnTo>
                    <a:pt x="493" y="780"/>
                  </a:lnTo>
                  <a:lnTo>
                    <a:pt x="460" y="808"/>
                  </a:lnTo>
                  <a:lnTo>
                    <a:pt x="428" y="839"/>
                  </a:lnTo>
                  <a:lnTo>
                    <a:pt x="398" y="870"/>
                  </a:lnTo>
                  <a:lnTo>
                    <a:pt x="369" y="903"/>
                  </a:lnTo>
                  <a:lnTo>
                    <a:pt x="342" y="937"/>
                  </a:lnTo>
                  <a:lnTo>
                    <a:pt x="316" y="973"/>
                  </a:lnTo>
                  <a:lnTo>
                    <a:pt x="293" y="1011"/>
                  </a:lnTo>
                  <a:lnTo>
                    <a:pt x="272" y="1048"/>
                  </a:lnTo>
                  <a:lnTo>
                    <a:pt x="252" y="1087"/>
                  </a:lnTo>
                  <a:lnTo>
                    <a:pt x="233" y="1128"/>
                  </a:lnTo>
                  <a:lnTo>
                    <a:pt x="216" y="1170"/>
                  </a:lnTo>
                  <a:lnTo>
                    <a:pt x="202" y="1212"/>
                  </a:lnTo>
                  <a:lnTo>
                    <a:pt x="190" y="1254"/>
                  </a:lnTo>
                  <a:lnTo>
                    <a:pt x="180" y="1299"/>
                  </a:lnTo>
                  <a:lnTo>
                    <a:pt x="172" y="1344"/>
                  </a:lnTo>
                  <a:lnTo>
                    <a:pt x="166" y="1390"/>
                  </a:lnTo>
                  <a:lnTo>
                    <a:pt x="162" y="1436"/>
                  </a:lnTo>
                  <a:lnTo>
                    <a:pt x="161" y="1483"/>
                  </a:lnTo>
                  <a:lnTo>
                    <a:pt x="161" y="1483"/>
                  </a:lnTo>
                  <a:lnTo>
                    <a:pt x="162" y="1511"/>
                  </a:lnTo>
                  <a:lnTo>
                    <a:pt x="163" y="1538"/>
                  </a:lnTo>
                  <a:lnTo>
                    <a:pt x="166" y="1566"/>
                  </a:lnTo>
                  <a:lnTo>
                    <a:pt x="168" y="1595"/>
                  </a:lnTo>
                  <a:lnTo>
                    <a:pt x="172" y="1622"/>
                  </a:lnTo>
                  <a:lnTo>
                    <a:pt x="176" y="1649"/>
                  </a:lnTo>
                  <a:lnTo>
                    <a:pt x="182" y="1676"/>
                  </a:lnTo>
                  <a:lnTo>
                    <a:pt x="188" y="1702"/>
                  </a:lnTo>
                  <a:lnTo>
                    <a:pt x="195" y="1729"/>
                  </a:lnTo>
                  <a:lnTo>
                    <a:pt x="203" y="1755"/>
                  </a:lnTo>
                  <a:lnTo>
                    <a:pt x="212" y="1780"/>
                  </a:lnTo>
                  <a:lnTo>
                    <a:pt x="221" y="1805"/>
                  </a:lnTo>
                  <a:lnTo>
                    <a:pt x="230" y="1830"/>
                  </a:lnTo>
                  <a:lnTo>
                    <a:pt x="241" y="1855"/>
                  </a:lnTo>
                  <a:lnTo>
                    <a:pt x="253" y="1879"/>
                  </a:lnTo>
                  <a:lnTo>
                    <a:pt x="265" y="1902"/>
                  </a:lnTo>
                  <a:lnTo>
                    <a:pt x="265" y="1902"/>
                  </a:lnTo>
                  <a:lnTo>
                    <a:pt x="235" y="1929"/>
                  </a:lnTo>
                  <a:lnTo>
                    <a:pt x="207" y="1956"/>
                  </a:lnTo>
                  <a:lnTo>
                    <a:pt x="180" y="1986"/>
                  </a:lnTo>
                  <a:lnTo>
                    <a:pt x="155" y="2016"/>
                  </a:lnTo>
                  <a:lnTo>
                    <a:pt x="131" y="2048"/>
                  </a:lnTo>
                  <a:lnTo>
                    <a:pt x="109" y="2082"/>
                  </a:lnTo>
                  <a:lnTo>
                    <a:pt x="89" y="2116"/>
                  </a:lnTo>
                  <a:lnTo>
                    <a:pt x="71" y="2152"/>
                  </a:lnTo>
                  <a:lnTo>
                    <a:pt x="55" y="2188"/>
                  </a:lnTo>
                  <a:lnTo>
                    <a:pt x="41" y="2226"/>
                  </a:lnTo>
                  <a:lnTo>
                    <a:pt x="28" y="2265"/>
                  </a:lnTo>
                  <a:lnTo>
                    <a:pt x="18" y="2304"/>
                  </a:lnTo>
                  <a:lnTo>
                    <a:pt x="10" y="2345"/>
                  </a:lnTo>
                  <a:lnTo>
                    <a:pt x="4" y="2386"/>
                  </a:lnTo>
                  <a:lnTo>
                    <a:pt x="1" y="2427"/>
                  </a:lnTo>
                  <a:lnTo>
                    <a:pt x="0" y="2470"/>
                  </a:lnTo>
                  <a:lnTo>
                    <a:pt x="0" y="2470"/>
                  </a:lnTo>
                  <a:lnTo>
                    <a:pt x="1" y="2509"/>
                  </a:lnTo>
                  <a:lnTo>
                    <a:pt x="3" y="2546"/>
                  </a:lnTo>
                  <a:lnTo>
                    <a:pt x="8" y="2584"/>
                  </a:lnTo>
                  <a:lnTo>
                    <a:pt x="15" y="2621"/>
                  </a:lnTo>
                  <a:lnTo>
                    <a:pt x="23" y="2657"/>
                  </a:lnTo>
                  <a:lnTo>
                    <a:pt x="34" y="2692"/>
                  </a:lnTo>
                  <a:lnTo>
                    <a:pt x="46" y="2726"/>
                  </a:lnTo>
                  <a:lnTo>
                    <a:pt x="58" y="2761"/>
                  </a:lnTo>
                  <a:lnTo>
                    <a:pt x="74" y="2794"/>
                  </a:lnTo>
                  <a:lnTo>
                    <a:pt x="90" y="2825"/>
                  </a:lnTo>
                  <a:lnTo>
                    <a:pt x="108" y="2857"/>
                  </a:lnTo>
                  <a:lnTo>
                    <a:pt x="128" y="2887"/>
                  </a:lnTo>
                  <a:lnTo>
                    <a:pt x="149" y="2916"/>
                  </a:lnTo>
                  <a:lnTo>
                    <a:pt x="172" y="2944"/>
                  </a:lnTo>
                  <a:lnTo>
                    <a:pt x="195" y="2971"/>
                  </a:lnTo>
                  <a:lnTo>
                    <a:pt x="220" y="2997"/>
                  </a:lnTo>
                  <a:lnTo>
                    <a:pt x="220" y="2997"/>
                  </a:lnTo>
                  <a:lnTo>
                    <a:pt x="201" y="3024"/>
                  </a:lnTo>
                  <a:lnTo>
                    <a:pt x="183" y="3054"/>
                  </a:lnTo>
                  <a:lnTo>
                    <a:pt x="166" y="3083"/>
                  </a:lnTo>
                  <a:lnTo>
                    <a:pt x="150" y="3114"/>
                  </a:lnTo>
                  <a:lnTo>
                    <a:pt x="135" y="3145"/>
                  </a:lnTo>
                  <a:lnTo>
                    <a:pt x="122" y="3176"/>
                  </a:lnTo>
                  <a:lnTo>
                    <a:pt x="109" y="3208"/>
                  </a:lnTo>
                  <a:lnTo>
                    <a:pt x="99" y="3241"/>
                  </a:lnTo>
                  <a:lnTo>
                    <a:pt x="88" y="3274"/>
                  </a:lnTo>
                  <a:lnTo>
                    <a:pt x="80" y="3307"/>
                  </a:lnTo>
                  <a:lnTo>
                    <a:pt x="73" y="3342"/>
                  </a:lnTo>
                  <a:lnTo>
                    <a:pt x="66" y="3377"/>
                  </a:lnTo>
                  <a:lnTo>
                    <a:pt x="61" y="3412"/>
                  </a:lnTo>
                  <a:lnTo>
                    <a:pt x="57" y="3447"/>
                  </a:lnTo>
                  <a:lnTo>
                    <a:pt x="55" y="3484"/>
                  </a:lnTo>
                  <a:lnTo>
                    <a:pt x="55" y="3519"/>
                  </a:lnTo>
                  <a:lnTo>
                    <a:pt x="55" y="3519"/>
                  </a:lnTo>
                  <a:lnTo>
                    <a:pt x="56" y="3565"/>
                  </a:lnTo>
                  <a:lnTo>
                    <a:pt x="60" y="3610"/>
                  </a:lnTo>
                  <a:lnTo>
                    <a:pt x="64" y="3655"/>
                  </a:lnTo>
                  <a:lnTo>
                    <a:pt x="73" y="3698"/>
                  </a:lnTo>
                  <a:lnTo>
                    <a:pt x="82" y="3741"/>
                  </a:lnTo>
                  <a:lnTo>
                    <a:pt x="94" y="3783"/>
                  </a:lnTo>
                  <a:lnTo>
                    <a:pt x="107" y="3824"/>
                  </a:lnTo>
                  <a:lnTo>
                    <a:pt x="122" y="3865"/>
                  </a:lnTo>
                  <a:lnTo>
                    <a:pt x="140" y="3904"/>
                  </a:lnTo>
                  <a:lnTo>
                    <a:pt x="159" y="3943"/>
                  </a:lnTo>
                  <a:lnTo>
                    <a:pt x="180" y="3980"/>
                  </a:lnTo>
                  <a:lnTo>
                    <a:pt x="202" y="4016"/>
                  </a:lnTo>
                  <a:lnTo>
                    <a:pt x="227" y="4051"/>
                  </a:lnTo>
                  <a:lnTo>
                    <a:pt x="253" y="4086"/>
                  </a:lnTo>
                  <a:lnTo>
                    <a:pt x="280" y="4119"/>
                  </a:lnTo>
                  <a:lnTo>
                    <a:pt x="308" y="4149"/>
                  </a:lnTo>
                  <a:lnTo>
                    <a:pt x="308" y="4149"/>
                  </a:lnTo>
                  <a:lnTo>
                    <a:pt x="290" y="4193"/>
                  </a:lnTo>
                  <a:lnTo>
                    <a:pt x="274" y="4236"/>
                  </a:lnTo>
                  <a:lnTo>
                    <a:pt x="261" y="4282"/>
                  </a:lnTo>
                  <a:lnTo>
                    <a:pt x="249" y="4328"/>
                  </a:lnTo>
                  <a:lnTo>
                    <a:pt x="241" y="4375"/>
                  </a:lnTo>
                  <a:lnTo>
                    <a:pt x="234" y="4424"/>
                  </a:lnTo>
                  <a:lnTo>
                    <a:pt x="230" y="4472"/>
                  </a:lnTo>
                  <a:lnTo>
                    <a:pt x="229" y="4521"/>
                  </a:lnTo>
                  <a:lnTo>
                    <a:pt x="229" y="4521"/>
                  </a:lnTo>
                  <a:lnTo>
                    <a:pt x="230" y="4569"/>
                  </a:lnTo>
                  <a:lnTo>
                    <a:pt x="234" y="4614"/>
                  </a:lnTo>
                  <a:lnTo>
                    <a:pt x="240" y="4660"/>
                  </a:lnTo>
                  <a:lnTo>
                    <a:pt x="247" y="4705"/>
                  </a:lnTo>
                  <a:lnTo>
                    <a:pt x="258" y="4749"/>
                  </a:lnTo>
                  <a:lnTo>
                    <a:pt x="269" y="4792"/>
                  </a:lnTo>
                  <a:lnTo>
                    <a:pt x="285" y="4835"/>
                  </a:lnTo>
                  <a:lnTo>
                    <a:pt x="300" y="4876"/>
                  </a:lnTo>
                  <a:lnTo>
                    <a:pt x="319" y="4916"/>
                  </a:lnTo>
                  <a:lnTo>
                    <a:pt x="339" y="4955"/>
                  </a:lnTo>
                  <a:lnTo>
                    <a:pt x="361" y="4994"/>
                  </a:lnTo>
                  <a:lnTo>
                    <a:pt x="385" y="5030"/>
                  </a:lnTo>
                  <a:lnTo>
                    <a:pt x="409" y="5066"/>
                  </a:lnTo>
                  <a:lnTo>
                    <a:pt x="437" y="5101"/>
                  </a:lnTo>
                  <a:lnTo>
                    <a:pt x="465" y="5134"/>
                  </a:lnTo>
                  <a:lnTo>
                    <a:pt x="495" y="5166"/>
                  </a:lnTo>
                  <a:lnTo>
                    <a:pt x="527" y="5195"/>
                  </a:lnTo>
                  <a:lnTo>
                    <a:pt x="560" y="5223"/>
                  </a:lnTo>
                  <a:lnTo>
                    <a:pt x="594" y="5250"/>
                  </a:lnTo>
                  <a:lnTo>
                    <a:pt x="630" y="5276"/>
                  </a:lnTo>
                  <a:lnTo>
                    <a:pt x="667" y="5300"/>
                  </a:lnTo>
                  <a:lnTo>
                    <a:pt x="705" y="5322"/>
                  </a:lnTo>
                  <a:lnTo>
                    <a:pt x="745" y="5342"/>
                  </a:lnTo>
                  <a:lnTo>
                    <a:pt x="785" y="5360"/>
                  </a:lnTo>
                  <a:lnTo>
                    <a:pt x="826" y="5376"/>
                  </a:lnTo>
                  <a:lnTo>
                    <a:pt x="869" y="5391"/>
                  </a:lnTo>
                  <a:lnTo>
                    <a:pt x="911" y="5404"/>
                  </a:lnTo>
                  <a:lnTo>
                    <a:pt x="956" y="5413"/>
                  </a:lnTo>
                  <a:lnTo>
                    <a:pt x="1001" y="5421"/>
                  </a:lnTo>
                  <a:lnTo>
                    <a:pt x="1047" y="5427"/>
                  </a:lnTo>
                  <a:lnTo>
                    <a:pt x="1092" y="5431"/>
                  </a:lnTo>
                  <a:lnTo>
                    <a:pt x="1140" y="5432"/>
                  </a:lnTo>
                  <a:lnTo>
                    <a:pt x="1140" y="5432"/>
                  </a:lnTo>
                  <a:lnTo>
                    <a:pt x="1178" y="5431"/>
                  </a:lnTo>
                  <a:lnTo>
                    <a:pt x="1217" y="5428"/>
                  </a:lnTo>
                  <a:lnTo>
                    <a:pt x="1255" y="5425"/>
                  </a:lnTo>
                  <a:lnTo>
                    <a:pt x="1293" y="5419"/>
                  </a:lnTo>
                  <a:lnTo>
                    <a:pt x="1330" y="5412"/>
                  </a:lnTo>
                  <a:lnTo>
                    <a:pt x="1367" y="5402"/>
                  </a:lnTo>
                  <a:lnTo>
                    <a:pt x="1402" y="5393"/>
                  </a:lnTo>
                  <a:lnTo>
                    <a:pt x="1438" y="5381"/>
                  </a:lnTo>
                  <a:lnTo>
                    <a:pt x="1438" y="5381"/>
                  </a:lnTo>
                  <a:lnTo>
                    <a:pt x="1465" y="5416"/>
                  </a:lnTo>
                  <a:lnTo>
                    <a:pt x="1493" y="5449"/>
                  </a:lnTo>
                  <a:lnTo>
                    <a:pt x="1523" y="5480"/>
                  </a:lnTo>
                  <a:lnTo>
                    <a:pt x="1556" y="5511"/>
                  </a:lnTo>
                  <a:lnTo>
                    <a:pt x="1589" y="5538"/>
                  </a:lnTo>
                  <a:lnTo>
                    <a:pt x="1626" y="5564"/>
                  </a:lnTo>
                  <a:lnTo>
                    <a:pt x="1662" y="5587"/>
                  </a:lnTo>
                  <a:lnTo>
                    <a:pt x="1701" y="5608"/>
                  </a:lnTo>
                  <a:lnTo>
                    <a:pt x="1740" y="5628"/>
                  </a:lnTo>
                  <a:lnTo>
                    <a:pt x="1781" y="5645"/>
                  </a:lnTo>
                  <a:lnTo>
                    <a:pt x="1824" y="5660"/>
                  </a:lnTo>
                  <a:lnTo>
                    <a:pt x="1867" y="5672"/>
                  </a:lnTo>
                  <a:lnTo>
                    <a:pt x="1911" y="5681"/>
                  </a:lnTo>
                  <a:lnTo>
                    <a:pt x="1957" y="5689"/>
                  </a:lnTo>
                  <a:lnTo>
                    <a:pt x="1979" y="5691"/>
                  </a:lnTo>
                  <a:lnTo>
                    <a:pt x="2003" y="5693"/>
                  </a:lnTo>
                  <a:lnTo>
                    <a:pt x="2026" y="5694"/>
                  </a:lnTo>
                  <a:lnTo>
                    <a:pt x="2050" y="5694"/>
                  </a:lnTo>
                  <a:lnTo>
                    <a:pt x="2050" y="5694"/>
                  </a:lnTo>
                  <a:lnTo>
                    <a:pt x="2075" y="5694"/>
                  </a:lnTo>
                  <a:lnTo>
                    <a:pt x="2099" y="5693"/>
                  </a:lnTo>
                  <a:lnTo>
                    <a:pt x="2124" y="5691"/>
                  </a:lnTo>
                  <a:lnTo>
                    <a:pt x="2149" y="5687"/>
                  </a:lnTo>
                  <a:lnTo>
                    <a:pt x="2172" y="5684"/>
                  </a:lnTo>
                  <a:lnTo>
                    <a:pt x="2197" y="5680"/>
                  </a:lnTo>
                  <a:lnTo>
                    <a:pt x="2221" y="5674"/>
                  </a:lnTo>
                  <a:lnTo>
                    <a:pt x="2244" y="5669"/>
                  </a:lnTo>
                  <a:lnTo>
                    <a:pt x="2267" y="5663"/>
                  </a:lnTo>
                  <a:lnTo>
                    <a:pt x="2290" y="5656"/>
                  </a:lnTo>
                  <a:lnTo>
                    <a:pt x="2313" y="5647"/>
                  </a:lnTo>
                  <a:lnTo>
                    <a:pt x="2335" y="5639"/>
                  </a:lnTo>
                  <a:lnTo>
                    <a:pt x="2356" y="5630"/>
                  </a:lnTo>
                  <a:lnTo>
                    <a:pt x="2377" y="5619"/>
                  </a:lnTo>
                  <a:lnTo>
                    <a:pt x="2398" y="5608"/>
                  </a:lnTo>
                  <a:lnTo>
                    <a:pt x="2420" y="5598"/>
                  </a:lnTo>
                  <a:lnTo>
                    <a:pt x="2440" y="5586"/>
                  </a:lnTo>
                  <a:lnTo>
                    <a:pt x="2460" y="5573"/>
                  </a:lnTo>
                  <a:lnTo>
                    <a:pt x="2479" y="5560"/>
                  </a:lnTo>
                  <a:lnTo>
                    <a:pt x="2499" y="5546"/>
                  </a:lnTo>
                  <a:lnTo>
                    <a:pt x="2516" y="5532"/>
                  </a:lnTo>
                  <a:lnTo>
                    <a:pt x="2535" y="5518"/>
                  </a:lnTo>
                  <a:lnTo>
                    <a:pt x="2553" y="5502"/>
                  </a:lnTo>
                  <a:lnTo>
                    <a:pt x="2569" y="5486"/>
                  </a:lnTo>
                  <a:lnTo>
                    <a:pt x="2586" y="5469"/>
                  </a:lnTo>
                  <a:lnTo>
                    <a:pt x="2602" y="5453"/>
                  </a:lnTo>
                  <a:lnTo>
                    <a:pt x="2618" y="5435"/>
                  </a:lnTo>
                  <a:lnTo>
                    <a:pt x="2633" y="5418"/>
                  </a:lnTo>
                  <a:lnTo>
                    <a:pt x="2648" y="5399"/>
                  </a:lnTo>
                  <a:lnTo>
                    <a:pt x="2661" y="5380"/>
                  </a:lnTo>
                  <a:lnTo>
                    <a:pt x="2675" y="5361"/>
                  </a:lnTo>
                  <a:lnTo>
                    <a:pt x="2688" y="5341"/>
                  </a:lnTo>
                  <a:lnTo>
                    <a:pt x="2688" y="5341"/>
                  </a:lnTo>
                  <a:lnTo>
                    <a:pt x="2719" y="5367"/>
                  </a:lnTo>
                  <a:lnTo>
                    <a:pt x="2749" y="5391"/>
                  </a:lnTo>
                  <a:lnTo>
                    <a:pt x="2782" y="5413"/>
                  </a:lnTo>
                  <a:lnTo>
                    <a:pt x="2815" y="5434"/>
                  </a:lnTo>
                  <a:lnTo>
                    <a:pt x="2851" y="5453"/>
                  </a:lnTo>
                  <a:lnTo>
                    <a:pt x="2886" y="5472"/>
                  </a:lnTo>
                  <a:lnTo>
                    <a:pt x="2923" y="5488"/>
                  </a:lnTo>
                  <a:lnTo>
                    <a:pt x="2959" y="5504"/>
                  </a:lnTo>
                  <a:lnTo>
                    <a:pt x="2997" y="5517"/>
                  </a:lnTo>
                  <a:lnTo>
                    <a:pt x="3036" y="5528"/>
                  </a:lnTo>
                  <a:lnTo>
                    <a:pt x="3076" y="5539"/>
                  </a:lnTo>
                  <a:lnTo>
                    <a:pt x="3116" y="5547"/>
                  </a:lnTo>
                  <a:lnTo>
                    <a:pt x="3156" y="5553"/>
                  </a:lnTo>
                  <a:lnTo>
                    <a:pt x="3197" y="5558"/>
                  </a:lnTo>
                  <a:lnTo>
                    <a:pt x="3239" y="5561"/>
                  </a:lnTo>
                  <a:lnTo>
                    <a:pt x="3282" y="5561"/>
                  </a:lnTo>
                  <a:lnTo>
                    <a:pt x="3282" y="5561"/>
                  </a:lnTo>
                  <a:lnTo>
                    <a:pt x="3328" y="5560"/>
                  </a:lnTo>
                  <a:lnTo>
                    <a:pt x="3375" y="5557"/>
                  </a:lnTo>
                  <a:lnTo>
                    <a:pt x="3420" y="5552"/>
                  </a:lnTo>
                  <a:lnTo>
                    <a:pt x="3464" y="5544"/>
                  </a:lnTo>
                  <a:lnTo>
                    <a:pt x="3509" y="5533"/>
                  </a:lnTo>
                  <a:lnTo>
                    <a:pt x="3551" y="5521"/>
                  </a:lnTo>
                  <a:lnTo>
                    <a:pt x="3594" y="5507"/>
                  </a:lnTo>
                  <a:lnTo>
                    <a:pt x="3636" y="5491"/>
                  </a:lnTo>
                  <a:lnTo>
                    <a:pt x="3676" y="5472"/>
                  </a:lnTo>
                  <a:lnTo>
                    <a:pt x="3715" y="5452"/>
                  </a:lnTo>
                  <a:lnTo>
                    <a:pt x="3753" y="5431"/>
                  </a:lnTo>
                  <a:lnTo>
                    <a:pt x="3790" y="5406"/>
                  </a:lnTo>
                  <a:lnTo>
                    <a:pt x="3826" y="5381"/>
                  </a:lnTo>
                  <a:lnTo>
                    <a:pt x="3860" y="5354"/>
                  </a:lnTo>
                  <a:lnTo>
                    <a:pt x="3893" y="5326"/>
                  </a:lnTo>
                  <a:lnTo>
                    <a:pt x="3925" y="5295"/>
                  </a:lnTo>
                  <a:lnTo>
                    <a:pt x="3955" y="5263"/>
                  </a:lnTo>
                  <a:lnTo>
                    <a:pt x="3984" y="5230"/>
                  </a:lnTo>
                  <a:lnTo>
                    <a:pt x="4011" y="5196"/>
                  </a:lnTo>
                  <a:lnTo>
                    <a:pt x="4037" y="5161"/>
                  </a:lnTo>
                  <a:lnTo>
                    <a:pt x="4060" y="5123"/>
                  </a:lnTo>
                  <a:lnTo>
                    <a:pt x="4081" y="5086"/>
                  </a:lnTo>
                  <a:lnTo>
                    <a:pt x="4101" y="5047"/>
                  </a:lnTo>
                  <a:lnTo>
                    <a:pt x="4120" y="5005"/>
                  </a:lnTo>
                  <a:lnTo>
                    <a:pt x="4137" y="4964"/>
                  </a:lnTo>
                  <a:lnTo>
                    <a:pt x="4151" y="4922"/>
                  </a:lnTo>
                  <a:lnTo>
                    <a:pt x="4163" y="4879"/>
                  </a:lnTo>
                  <a:lnTo>
                    <a:pt x="4173" y="4835"/>
                  </a:lnTo>
                  <a:lnTo>
                    <a:pt x="4181" y="4790"/>
                  </a:lnTo>
                  <a:lnTo>
                    <a:pt x="4187" y="4744"/>
                  </a:lnTo>
                  <a:lnTo>
                    <a:pt x="4191" y="4698"/>
                  </a:lnTo>
                  <a:lnTo>
                    <a:pt x="4192" y="4651"/>
                  </a:lnTo>
                  <a:lnTo>
                    <a:pt x="4192" y="4651"/>
                  </a:lnTo>
                  <a:lnTo>
                    <a:pt x="4191" y="4616"/>
                  </a:lnTo>
                  <a:lnTo>
                    <a:pt x="4189" y="4580"/>
                  </a:lnTo>
                  <a:lnTo>
                    <a:pt x="4185" y="4545"/>
                  </a:lnTo>
                  <a:lnTo>
                    <a:pt x="4180" y="4511"/>
                  </a:lnTo>
                  <a:lnTo>
                    <a:pt x="4174" y="4477"/>
                  </a:lnTo>
                  <a:lnTo>
                    <a:pt x="4167" y="4442"/>
                  </a:lnTo>
                  <a:lnTo>
                    <a:pt x="4159" y="4410"/>
                  </a:lnTo>
                  <a:lnTo>
                    <a:pt x="4150" y="4377"/>
                  </a:lnTo>
                  <a:lnTo>
                    <a:pt x="4150" y="4377"/>
                  </a:lnTo>
                  <a:lnTo>
                    <a:pt x="4172" y="4351"/>
                  </a:lnTo>
                  <a:lnTo>
                    <a:pt x="4194" y="4325"/>
                  </a:lnTo>
                  <a:lnTo>
                    <a:pt x="4214" y="4296"/>
                  </a:lnTo>
                  <a:lnTo>
                    <a:pt x="4234" y="4268"/>
                  </a:lnTo>
                  <a:lnTo>
                    <a:pt x="4252" y="4239"/>
                  </a:lnTo>
                  <a:lnTo>
                    <a:pt x="4269" y="4209"/>
                  </a:lnTo>
                  <a:lnTo>
                    <a:pt x="4284" y="4177"/>
                  </a:lnTo>
                  <a:lnTo>
                    <a:pt x="4298" y="4146"/>
                  </a:lnTo>
                  <a:lnTo>
                    <a:pt x="4310" y="4113"/>
                  </a:lnTo>
                  <a:lnTo>
                    <a:pt x="4322" y="4080"/>
                  </a:lnTo>
                  <a:lnTo>
                    <a:pt x="4331" y="4046"/>
                  </a:lnTo>
                  <a:lnTo>
                    <a:pt x="4338" y="4011"/>
                  </a:lnTo>
                  <a:lnTo>
                    <a:pt x="4344" y="3976"/>
                  </a:lnTo>
                  <a:lnTo>
                    <a:pt x="4349" y="3940"/>
                  </a:lnTo>
                  <a:lnTo>
                    <a:pt x="4351" y="3904"/>
                  </a:lnTo>
                  <a:lnTo>
                    <a:pt x="4352" y="3867"/>
                  </a:lnTo>
                  <a:lnTo>
                    <a:pt x="4352" y="3867"/>
                  </a:lnTo>
                  <a:lnTo>
                    <a:pt x="4352" y="3839"/>
                  </a:lnTo>
                  <a:lnTo>
                    <a:pt x="4350" y="3811"/>
                  </a:lnTo>
                  <a:lnTo>
                    <a:pt x="4348" y="3784"/>
                  </a:lnTo>
                  <a:lnTo>
                    <a:pt x="4344" y="3757"/>
                  </a:lnTo>
                  <a:lnTo>
                    <a:pt x="4339" y="3730"/>
                  </a:lnTo>
                  <a:lnTo>
                    <a:pt x="4335" y="3704"/>
                  </a:lnTo>
                  <a:lnTo>
                    <a:pt x="4327" y="3678"/>
                  </a:lnTo>
                  <a:lnTo>
                    <a:pt x="4320" y="3652"/>
                  </a:lnTo>
                  <a:lnTo>
                    <a:pt x="4312" y="3627"/>
                  </a:lnTo>
                  <a:lnTo>
                    <a:pt x="4304" y="3603"/>
                  </a:lnTo>
                  <a:lnTo>
                    <a:pt x="4293" y="3578"/>
                  </a:lnTo>
                  <a:lnTo>
                    <a:pt x="4283" y="3554"/>
                  </a:lnTo>
                  <a:lnTo>
                    <a:pt x="4271" y="3531"/>
                  </a:lnTo>
                  <a:lnTo>
                    <a:pt x="4259" y="3507"/>
                  </a:lnTo>
                  <a:lnTo>
                    <a:pt x="4246" y="3485"/>
                  </a:lnTo>
                  <a:lnTo>
                    <a:pt x="4232" y="3463"/>
                  </a:lnTo>
                  <a:lnTo>
                    <a:pt x="4232" y="346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0818812" y="304800"/>
              <a:ext cx="1180045" cy="914768"/>
            </a:xfrm>
            <a:custGeom>
              <a:avLst/>
              <a:gdLst/>
              <a:ahLst/>
              <a:cxnLst/>
              <a:rect l="l" t="t" r="r" b="b"/>
              <a:pathLst>
                <a:path w="7232" h="5608" extrusionOk="0">
                  <a:moveTo>
                    <a:pt x="7232" y="2813"/>
                  </a:moveTo>
                  <a:lnTo>
                    <a:pt x="7232" y="2813"/>
                  </a:lnTo>
                  <a:lnTo>
                    <a:pt x="7231" y="2784"/>
                  </a:lnTo>
                  <a:lnTo>
                    <a:pt x="7230" y="2754"/>
                  </a:lnTo>
                  <a:lnTo>
                    <a:pt x="7227" y="2726"/>
                  </a:lnTo>
                  <a:lnTo>
                    <a:pt x="7225" y="2697"/>
                  </a:lnTo>
                  <a:lnTo>
                    <a:pt x="7220" y="2668"/>
                  </a:lnTo>
                  <a:lnTo>
                    <a:pt x="7217" y="2640"/>
                  </a:lnTo>
                  <a:lnTo>
                    <a:pt x="7211" y="2613"/>
                  </a:lnTo>
                  <a:lnTo>
                    <a:pt x="7205" y="2585"/>
                  </a:lnTo>
                  <a:lnTo>
                    <a:pt x="7198" y="2558"/>
                  </a:lnTo>
                  <a:lnTo>
                    <a:pt x="7190" y="2531"/>
                  </a:lnTo>
                  <a:lnTo>
                    <a:pt x="7181" y="2503"/>
                  </a:lnTo>
                  <a:lnTo>
                    <a:pt x="7172" y="2478"/>
                  </a:lnTo>
                  <a:lnTo>
                    <a:pt x="7161" y="2452"/>
                  </a:lnTo>
                  <a:lnTo>
                    <a:pt x="7151" y="2426"/>
                  </a:lnTo>
                  <a:lnTo>
                    <a:pt x="7139" y="2401"/>
                  </a:lnTo>
                  <a:lnTo>
                    <a:pt x="7127" y="2375"/>
                  </a:lnTo>
                  <a:lnTo>
                    <a:pt x="7114" y="2352"/>
                  </a:lnTo>
                  <a:lnTo>
                    <a:pt x="7101" y="2327"/>
                  </a:lnTo>
                  <a:lnTo>
                    <a:pt x="7087" y="2303"/>
                  </a:lnTo>
                  <a:lnTo>
                    <a:pt x="7072" y="2280"/>
                  </a:lnTo>
                  <a:lnTo>
                    <a:pt x="7057" y="2257"/>
                  </a:lnTo>
                  <a:lnTo>
                    <a:pt x="7040" y="2235"/>
                  </a:lnTo>
                  <a:lnTo>
                    <a:pt x="7024" y="2214"/>
                  </a:lnTo>
                  <a:lnTo>
                    <a:pt x="7007" y="2193"/>
                  </a:lnTo>
                  <a:lnTo>
                    <a:pt x="6988" y="2171"/>
                  </a:lnTo>
                  <a:lnTo>
                    <a:pt x="6971" y="2151"/>
                  </a:lnTo>
                  <a:lnTo>
                    <a:pt x="6952" y="2131"/>
                  </a:lnTo>
                  <a:lnTo>
                    <a:pt x="6932" y="2112"/>
                  </a:lnTo>
                  <a:lnTo>
                    <a:pt x="6912" y="2094"/>
                  </a:lnTo>
                  <a:lnTo>
                    <a:pt x="6892" y="2076"/>
                  </a:lnTo>
                  <a:lnTo>
                    <a:pt x="6870" y="2058"/>
                  </a:lnTo>
                  <a:lnTo>
                    <a:pt x="6848" y="2041"/>
                  </a:lnTo>
                  <a:lnTo>
                    <a:pt x="6848" y="2041"/>
                  </a:lnTo>
                  <a:lnTo>
                    <a:pt x="6855" y="1995"/>
                  </a:lnTo>
                  <a:lnTo>
                    <a:pt x="6860" y="1948"/>
                  </a:lnTo>
                  <a:lnTo>
                    <a:pt x="6862" y="1900"/>
                  </a:lnTo>
                  <a:lnTo>
                    <a:pt x="6863" y="1852"/>
                  </a:lnTo>
                  <a:lnTo>
                    <a:pt x="6863" y="1852"/>
                  </a:lnTo>
                  <a:lnTo>
                    <a:pt x="6863" y="1822"/>
                  </a:lnTo>
                  <a:lnTo>
                    <a:pt x="6862" y="1791"/>
                  </a:lnTo>
                  <a:lnTo>
                    <a:pt x="6860" y="1760"/>
                  </a:lnTo>
                  <a:lnTo>
                    <a:pt x="6858" y="1730"/>
                  </a:lnTo>
                  <a:lnTo>
                    <a:pt x="6854" y="1700"/>
                  </a:lnTo>
                  <a:lnTo>
                    <a:pt x="6849" y="1670"/>
                  </a:lnTo>
                  <a:lnTo>
                    <a:pt x="6845" y="1640"/>
                  </a:lnTo>
                  <a:lnTo>
                    <a:pt x="6840" y="1612"/>
                  </a:lnTo>
                  <a:lnTo>
                    <a:pt x="6833" y="1582"/>
                  </a:lnTo>
                  <a:lnTo>
                    <a:pt x="6826" y="1554"/>
                  </a:lnTo>
                  <a:lnTo>
                    <a:pt x="6819" y="1525"/>
                  </a:lnTo>
                  <a:lnTo>
                    <a:pt x="6810" y="1496"/>
                  </a:lnTo>
                  <a:lnTo>
                    <a:pt x="6801" y="1469"/>
                  </a:lnTo>
                  <a:lnTo>
                    <a:pt x="6792" y="1441"/>
                  </a:lnTo>
                  <a:lnTo>
                    <a:pt x="6781" y="1414"/>
                  </a:lnTo>
                  <a:lnTo>
                    <a:pt x="6769" y="1387"/>
                  </a:lnTo>
                  <a:lnTo>
                    <a:pt x="6759" y="1361"/>
                  </a:lnTo>
                  <a:lnTo>
                    <a:pt x="6746" y="1334"/>
                  </a:lnTo>
                  <a:lnTo>
                    <a:pt x="6720" y="1283"/>
                  </a:lnTo>
                  <a:lnTo>
                    <a:pt x="6690" y="1233"/>
                  </a:lnTo>
                  <a:lnTo>
                    <a:pt x="6660" y="1184"/>
                  </a:lnTo>
                  <a:lnTo>
                    <a:pt x="6627" y="1137"/>
                  </a:lnTo>
                  <a:lnTo>
                    <a:pt x="6591" y="1092"/>
                  </a:lnTo>
                  <a:lnTo>
                    <a:pt x="6554" y="1049"/>
                  </a:lnTo>
                  <a:lnTo>
                    <a:pt x="6514" y="1008"/>
                  </a:lnTo>
                  <a:lnTo>
                    <a:pt x="6472" y="969"/>
                  </a:lnTo>
                  <a:lnTo>
                    <a:pt x="6429" y="931"/>
                  </a:lnTo>
                  <a:lnTo>
                    <a:pt x="6384" y="896"/>
                  </a:lnTo>
                  <a:lnTo>
                    <a:pt x="6337" y="863"/>
                  </a:lnTo>
                  <a:lnTo>
                    <a:pt x="6289" y="831"/>
                  </a:lnTo>
                  <a:lnTo>
                    <a:pt x="6239" y="803"/>
                  </a:lnTo>
                  <a:lnTo>
                    <a:pt x="6187" y="776"/>
                  </a:lnTo>
                  <a:lnTo>
                    <a:pt x="6162" y="764"/>
                  </a:lnTo>
                  <a:lnTo>
                    <a:pt x="6134" y="752"/>
                  </a:lnTo>
                  <a:lnTo>
                    <a:pt x="6107" y="742"/>
                  </a:lnTo>
                  <a:lnTo>
                    <a:pt x="6080" y="731"/>
                  </a:lnTo>
                  <a:lnTo>
                    <a:pt x="6053" y="722"/>
                  </a:lnTo>
                  <a:lnTo>
                    <a:pt x="6025" y="712"/>
                  </a:lnTo>
                  <a:lnTo>
                    <a:pt x="5997" y="704"/>
                  </a:lnTo>
                  <a:lnTo>
                    <a:pt x="5968" y="696"/>
                  </a:lnTo>
                  <a:lnTo>
                    <a:pt x="5940" y="689"/>
                  </a:lnTo>
                  <a:lnTo>
                    <a:pt x="5911" y="683"/>
                  </a:lnTo>
                  <a:lnTo>
                    <a:pt x="5881" y="677"/>
                  </a:lnTo>
                  <a:lnTo>
                    <a:pt x="5852" y="672"/>
                  </a:lnTo>
                  <a:lnTo>
                    <a:pt x="5822" y="669"/>
                  </a:lnTo>
                  <a:lnTo>
                    <a:pt x="5792" y="665"/>
                  </a:lnTo>
                  <a:lnTo>
                    <a:pt x="5762" y="661"/>
                  </a:lnTo>
                  <a:lnTo>
                    <a:pt x="5732" y="660"/>
                  </a:lnTo>
                  <a:lnTo>
                    <a:pt x="5701" y="659"/>
                  </a:lnTo>
                  <a:lnTo>
                    <a:pt x="5670" y="658"/>
                  </a:lnTo>
                  <a:lnTo>
                    <a:pt x="5670" y="658"/>
                  </a:lnTo>
                  <a:lnTo>
                    <a:pt x="5632" y="659"/>
                  </a:lnTo>
                  <a:lnTo>
                    <a:pt x="5594" y="660"/>
                  </a:lnTo>
                  <a:lnTo>
                    <a:pt x="5556" y="664"/>
                  </a:lnTo>
                  <a:lnTo>
                    <a:pt x="5520" y="667"/>
                  </a:lnTo>
                  <a:lnTo>
                    <a:pt x="5483" y="673"/>
                  </a:lnTo>
                  <a:lnTo>
                    <a:pt x="5447" y="679"/>
                  </a:lnTo>
                  <a:lnTo>
                    <a:pt x="5410" y="687"/>
                  </a:lnTo>
                  <a:lnTo>
                    <a:pt x="5375" y="696"/>
                  </a:lnTo>
                  <a:lnTo>
                    <a:pt x="5339" y="705"/>
                  </a:lnTo>
                  <a:lnTo>
                    <a:pt x="5304" y="716"/>
                  </a:lnTo>
                  <a:lnTo>
                    <a:pt x="5270" y="727"/>
                  </a:lnTo>
                  <a:lnTo>
                    <a:pt x="5237" y="740"/>
                  </a:lnTo>
                  <a:lnTo>
                    <a:pt x="5203" y="753"/>
                  </a:lnTo>
                  <a:lnTo>
                    <a:pt x="5170" y="767"/>
                  </a:lnTo>
                  <a:lnTo>
                    <a:pt x="5138" y="784"/>
                  </a:lnTo>
                  <a:lnTo>
                    <a:pt x="5106" y="800"/>
                  </a:lnTo>
                  <a:lnTo>
                    <a:pt x="5106" y="800"/>
                  </a:lnTo>
                  <a:lnTo>
                    <a:pt x="5090" y="757"/>
                  </a:lnTo>
                  <a:lnTo>
                    <a:pt x="5072" y="714"/>
                  </a:lnTo>
                  <a:lnTo>
                    <a:pt x="5053" y="672"/>
                  </a:lnTo>
                  <a:lnTo>
                    <a:pt x="5032" y="632"/>
                  </a:lnTo>
                  <a:lnTo>
                    <a:pt x="5011" y="592"/>
                  </a:lnTo>
                  <a:lnTo>
                    <a:pt x="4986" y="553"/>
                  </a:lnTo>
                  <a:lnTo>
                    <a:pt x="4961" y="515"/>
                  </a:lnTo>
                  <a:lnTo>
                    <a:pt x="4936" y="478"/>
                  </a:lnTo>
                  <a:lnTo>
                    <a:pt x="4907" y="442"/>
                  </a:lnTo>
                  <a:lnTo>
                    <a:pt x="4878" y="408"/>
                  </a:lnTo>
                  <a:lnTo>
                    <a:pt x="4847" y="374"/>
                  </a:lnTo>
                  <a:lnTo>
                    <a:pt x="4815" y="342"/>
                  </a:lnTo>
                  <a:lnTo>
                    <a:pt x="4782" y="310"/>
                  </a:lnTo>
                  <a:lnTo>
                    <a:pt x="4749" y="281"/>
                  </a:lnTo>
                  <a:lnTo>
                    <a:pt x="4714" y="252"/>
                  </a:lnTo>
                  <a:lnTo>
                    <a:pt x="4678" y="224"/>
                  </a:lnTo>
                  <a:lnTo>
                    <a:pt x="4640" y="199"/>
                  </a:lnTo>
                  <a:lnTo>
                    <a:pt x="4602" y="174"/>
                  </a:lnTo>
                  <a:lnTo>
                    <a:pt x="4562" y="151"/>
                  </a:lnTo>
                  <a:lnTo>
                    <a:pt x="4522" y="130"/>
                  </a:lnTo>
                  <a:lnTo>
                    <a:pt x="4481" y="109"/>
                  </a:lnTo>
                  <a:lnTo>
                    <a:pt x="4439" y="91"/>
                  </a:lnTo>
                  <a:lnTo>
                    <a:pt x="4396" y="74"/>
                  </a:lnTo>
                  <a:lnTo>
                    <a:pt x="4353" y="58"/>
                  </a:lnTo>
                  <a:lnTo>
                    <a:pt x="4308" y="45"/>
                  </a:lnTo>
                  <a:lnTo>
                    <a:pt x="4263" y="34"/>
                  </a:lnTo>
                  <a:lnTo>
                    <a:pt x="4217" y="23"/>
                  </a:lnTo>
                  <a:lnTo>
                    <a:pt x="4171" y="15"/>
                  </a:lnTo>
                  <a:lnTo>
                    <a:pt x="4124" y="8"/>
                  </a:lnTo>
                  <a:lnTo>
                    <a:pt x="4076" y="3"/>
                  </a:lnTo>
                  <a:lnTo>
                    <a:pt x="4028" y="1"/>
                  </a:lnTo>
                  <a:lnTo>
                    <a:pt x="3979" y="0"/>
                  </a:lnTo>
                  <a:lnTo>
                    <a:pt x="3979" y="0"/>
                  </a:lnTo>
                  <a:lnTo>
                    <a:pt x="3944" y="0"/>
                  </a:lnTo>
                  <a:lnTo>
                    <a:pt x="3909" y="2"/>
                  </a:lnTo>
                  <a:lnTo>
                    <a:pt x="3873" y="4"/>
                  </a:lnTo>
                  <a:lnTo>
                    <a:pt x="3839" y="8"/>
                  </a:lnTo>
                  <a:lnTo>
                    <a:pt x="3804" y="12"/>
                  </a:lnTo>
                  <a:lnTo>
                    <a:pt x="3770" y="17"/>
                  </a:lnTo>
                  <a:lnTo>
                    <a:pt x="3737" y="24"/>
                  </a:lnTo>
                  <a:lnTo>
                    <a:pt x="3703" y="31"/>
                  </a:lnTo>
                  <a:lnTo>
                    <a:pt x="3670" y="40"/>
                  </a:lnTo>
                  <a:lnTo>
                    <a:pt x="3637" y="49"/>
                  </a:lnTo>
                  <a:lnTo>
                    <a:pt x="3605" y="60"/>
                  </a:lnTo>
                  <a:lnTo>
                    <a:pt x="3573" y="70"/>
                  </a:lnTo>
                  <a:lnTo>
                    <a:pt x="3541" y="82"/>
                  </a:lnTo>
                  <a:lnTo>
                    <a:pt x="3509" y="95"/>
                  </a:lnTo>
                  <a:lnTo>
                    <a:pt x="3479" y="109"/>
                  </a:lnTo>
                  <a:lnTo>
                    <a:pt x="3449" y="123"/>
                  </a:lnTo>
                  <a:lnTo>
                    <a:pt x="3419" y="139"/>
                  </a:lnTo>
                  <a:lnTo>
                    <a:pt x="3390" y="155"/>
                  </a:lnTo>
                  <a:lnTo>
                    <a:pt x="3361" y="171"/>
                  </a:lnTo>
                  <a:lnTo>
                    <a:pt x="3333" y="189"/>
                  </a:lnTo>
                  <a:lnTo>
                    <a:pt x="3306" y="208"/>
                  </a:lnTo>
                  <a:lnTo>
                    <a:pt x="3279" y="227"/>
                  </a:lnTo>
                  <a:lnTo>
                    <a:pt x="3252" y="247"/>
                  </a:lnTo>
                  <a:lnTo>
                    <a:pt x="3226" y="268"/>
                  </a:lnTo>
                  <a:lnTo>
                    <a:pt x="3201" y="289"/>
                  </a:lnTo>
                  <a:lnTo>
                    <a:pt x="3176" y="310"/>
                  </a:lnTo>
                  <a:lnTo>
                    <a:pt x="3151" y="334"/>
                  </a:lnTo>
                  <a:lnTo>
                    <a:pt x="3128" y="356"/>
                  </a:lnTo>
                  <a:lnTo>
                    <a:pt x="3105" y="381"/>
                  </a:lnTo>
                  <a:lnTo>
                    <a:pt x="3083" y="406"/>
                  </a:lnTo>
                  <a:lnTo>
                    <a:pt x="3062" y="431"/>
                  </a:lnTo>
                  <a:lnTo>
                    <a:pt x="3041" y="457"/>
                  </a:lnTo>
                  <a:lnTo>
                    <a:pt x="3041" y="457"/>
                  </a:lnTo>
                  <a:lnTo>
                    <a:pt x="3014" y="446"/>
                  </a:lnTo>
                  <a:lnTo>
                    <a:pt x="2987" y="435"/>
                  </a:lnTo>
                  <a:lnTo>
                    <a:pt x="2959" y="426"/>
                  </a:lnTo>
                  <a:lnTo>
                    <a:pt x="2931" y="416"/>
                  </a:lnTo>
                  <a:lnTo>
                    <a:pt x="2904" y="408"/>
                  </a:lnTo>
                  <a:lnTo>
                    <a:pt x="2876" y="401"/>
                  </a:lnTo>
                  <a:lnTo>
                    <a:pt x="2846" y="394"/>
                  </a:lnTo>
                  <a:lnTo>
                    <a:pt x="2818" y="388"/>
                  </a:lnTo>
                  <a:lnTo>
                    <a:pt x="2789" y="382"/>
                  </a:lnTo>
                  <a:lnTo>
                    <a:pt x="2759" y="378"/>
                  </a:lnTo>
                  <a:lnTo>
                    <a:pt x="2730" y="373"/>
                  </a:lnTo>
                  <a:lnTo>
                    <a:pt x="2700" y="369"/>
                  </a:lnTo>
                  <a:lnTo>
                    <a:pt x="2670" y="367"/>
                  </a:lnTo>
                  <a:lnTo>
                    <a:pt x="2640" y="366"/>
                  </a:lnTo>
                  <a:lnTo>
                    <a:pt x="2610" y="365"/>
                  </a:lnTo>
                  <a:lnTo>
                    <a:pt x="2579" y="363"/>
                  </a:lnTo>
                  <a:lnTo>
                    <a:pt x="2579" y="363"/>
                  </a:lnTo>
                  <a:lnTo>
                    <a:pt x="2531" y="365"/>
                  </a:lnTo>
                  <a:lnTo>
                    <a:pt x="2484" y="367"/>
                  </a:lnTo>
                  <a:lnTo>
                    <a:pt x="2437" y="372"/>
                  </a:lnTo>
                  <a:lnTo>
                    <a:pt x="2391" y="379"/>
                  </a:lnTo>
                  <a:lnTo>
                    <a:pt x="2345" y="387"/>
                  </a:lnTo>
                  <a:lnTo>
                    <a:pt x="2300" y="396"/>
                  </a:lnTo>
                  <a:lnTo>
                    <a:pt x="2255" y="408"/>
                  </a:lnTo>
                  <a:lnTo>
                    <a:pt x="2212" y="421"/>
                  </a:lnTo>
                  <a:lnTo>
                    <a:pt x="2168" y="436"/>
                  </a:lnTo>
                  <a:lnTo>
                    <a:pt x="2126" y="453"/>
                  </a:lnTo>
                  <a:lnTo>
                    <a:pt x="2084" y="471"/>
                  </a:lnTo>
                  <a:lnTo>
                    <a:pt x="2043" y="491"/>
                  </a:lnTo>
                  <a:lnTo>
                    <a:pt x="2003" y="512"/>
                  </a:lnTo>
                  <a:lnTo>
                    <a:pt x="1964" y="534"/>
                  </a:lnTo>
                  <a:lnTo>
                    <a:pt x="1927" y="558"/>
                  </a:lnTo>
                  <a:lnTo>
                    <a:pt x="1890" y="583"/>
                  </a:lnTo>
                  <a:lnTo>
                    <a:pt x="1854" y="610"/>
                  </a:lnTo>
                  <a:lnTo>
                    <a:pt x="1818" y="638"/>
                  </a:lnTo>
                  <a:lnTo>
                    <a:pt x="1785" y="666"/>
                  </a:lnTo>
                  <a:lnTo>
                    <a:pt x="1752" y="697"/>
                  </a:lnTo>
                  <a:lnTo>
                    <a:pt x="1721" y="729"/>
                  </a:lnTo>
                  <a:lnTo>
                    <a:pt x="1690" y="762"/>
                  </a:lnTo>
                  <a:lnTo>
                    <a:pt x="1660" y="795"/>
                  </a:lnTo>
                  <a:lnTo>
                    <a:pt x="1633" y="830"/>
                  </a:lnTo>
                  <a:lnTo>
                    <a:pt x="1606" y="866"/>
                  </a:lnTo>
                  <a:lnTo>
                    <a:pt x="1582" y="903"/>
                  </a:lnTo>
                  <a:lnTo>
                    <a:pt x="1557" y="941"/>
                  </a:lnTo>
                  <a:lnTo>
                    <a:pt x="1534" y="979"/>
                  </a:lnTo>
                  <a:lnTo>
                    <a:pt x="1513" y="1019"/>
                  </a:lnTo>
                  <a:lnTo>
                    <a:pt x="1494" y="1060"/>
                  </a:lnTo>
                  <a:lnTo>
                    <a:pt x="1476" y="1102"/>
                  </a:lnTo>
                  <a:lnTo>
                    <a:pt x="1459" y="1144"/>
                  </a:lnTo>
                  <a:lnTo>
                    <a:pt x="1459" y="1144"/>
                  </a:lnTo>
                  <a:lnTo>
                    <a:pt x="1427" y="1137"/>
                  </a:lnTo>
                  <a:lnTo>
                    <a:pt x="1394" y="1131"/>
                  </a:lnTo>
                  <a:lnTo>
                    <a:pt x="1361" y="1125"/>
                  </a:lnTo>
                  <a:lnTo>
                    <a:pt x="1328" y="1122"/>
                  </a:lnTo>
                  <a:lnTo>
                    <a:pt x="1295" y="1118"/>
                  </a:lnTo>
                  <a:lnTo>
                    <a:pt x="1261" y="1116"/>
                  </a:lnTo>
                  <a:lnTo>
                    <a:pt x="1227" y="1114"/>
                  </a:lnTo>
                  <a:lnTo>
                    <a:pt x="1193" y="1114"/>
                  </a:lnTo>
                  <a:lnTo>
                    <a:pt x="1193" y="1114"/>
                  </a:lnTo>
                  <a:lnTo>
                    <a:pt x="1162" y="1114"/>
                  </a:lnTo>
                  <a:lnTo>
                    <a:pt x="1132" y="1115"/>
                  </a:lnTo>
                  <a:lnTo>
                    <a:pt x="1101" y="1117"/>
                  </a:lnTo>
                  <a:lnTo>
                    <a:pt x="1072" y="1120"/>
                  </a:lnTo>
                  <a:lnTo>
                    <a:pt x="1041" y="1123"/>
                  </a:lnTo>
                  <a:lnTo>
                    <a:pt x="1012" y="1128"/>
                  </a:lnTo>
                  <a:lnTo>
                    <a:pt x="982" y="1133"/>
                  </a:lnTo>
                  <a:lnTo>
                    <a:pt x="953" y="1138"/>
                  </a:lnTo>
                  <a:lnTo>
                    <a:pt x="924" y="1144"/>
                  </a:lnTo>
                  <a:lnTo>
                    <a:pt x="895" y="1151"/>
                  </a:lnTo>
                  <a:lnTo>
                    <a:pt x="867" y="1158"/>
                  </a:lnTo>
                  <a:lnTo>
                    <a:pt x="838" y="1168"/>
                  </a:lnTo>
                  <a:lnTo>
                    <a:pt x="810" y="1176"/>
                  </a:lnTo>
                  <a:lnTo>
                    <a:pt x="783" y="1187"/>
                  </a:lnTo>
                  <a:lnTo>
                    <a:pt x="756" y="1196"/>
                  </a:lnTo>
                  <a:lnTo>
                    <a:pt x="729" y="1208"/>
                  </a:lnTo>
                  <a:lnTo>
                    <a:pt x="702" y="1220"/>
                  </a:lnTo>
                  <a:lnTo>
                    <a:pt x="676" y="1231"/>
                  </a:lnTo>
                  <a:lnTo>
                    <a:pt x="624" y="1257"/>
                  </a:lnTo>
                  <a:lnTo>
                    <a:pt x="575" y="1287"/>
                  </a:lnTo>
                  <a:lnTo>
                    <a:pt x="526" y="1317"/>
                  </a:lnTo>
                  <a:lnTo>
                    <a:pt x="479" y="1350"/>
                  </a:lnTo>
                  <a:lnTo>
                    <a:pt x="435" y="1386"/>
                  </a:lnTo>
                  <a:lnTo>
                    <a:pt x="391" y="1423"/>
                  </a:lnTo>
                  <a:lnTo>
                    <a:pt x="350" y="1463"/>
                  </a:lnTo>
                  <a:lnTo>
                    <a:pt x="310" y="1505"/>
                  </a:lnTo>
                  <a:lnTo>
                    <a:pt x="272" y="1548"/>
                  </a:lnTo>
                  <a:lnTo>
                    <a:pt x="237" y="1593"/>
                  </a:lnTo>
                  <a:lnTo>
                    <a:pt x="204" y="1640"/>
                  </a:lnTo>
                  <a:lnTo>
                    <a:pt x="173" y="1688"/>
                  </a:lnTo>
                  <a:lnTo>
                    <a:pt x="144" y="1738"/>
                  </a:lnTo>
                  <a:lnTo>
                    <a:pt x="118" y="1790"/>
                  </a:lnTo>
                  <a:lnTo>
                    <a:pt x="106" y="1816"/>
                  </a:lnTo>
                  <a:lnTo>
                    <a:pt x="94" y="1843"/>
                  </a:lnTo>
                  <a:lnTo>
                    <a:pt x="82" y="1870"/>
                  </a:lnTo>
                  <a:lnTo>
                    <a:pt x="73" y="1897"/>
                  </a:lnTo>
                  <a:lnTo>
                    <a:pt x="62" y="1924"/>
                  </a:lnTo>
                  <a:lnTo>
                    <a:pt x="54" y="1952"/>
                  </a:lnTo>
                  <a:lnTo>
                    <a:pt x="46" y="1981"/>
                  </a:lnTo>
                  <a:lnTo>
                    <a:pt x="38" y="2009"/>
                  </a:lnTo>
                  <a:lnTo>
                    <a:pt x="31" y="2038"/>
                  </a:lnTo>
                  <a:lnTo>
                    <a:pt x="25" y="2066"/>
                  </a:lnTo>
                  <a:lnTo>
                    <a:pt x="19" y="2096"/>
                  </a:lnTo>
                  <a:lnTo>
                    <a:pt x="14" y="2125"/>
                  </a:lnTo>
                  <a:lnTo>
                    <a:pt x="9" y="2155"/>
                  </a:lnTo>
                  <a:lnTo>
                    <a:pt x="6" y="2185"/>
                  </a:lnTo>
                  <a:lnTo>
                    <a:pt x="4" y="2215"/>
                  </a:lnTo>
                  <a:lnTo>
                    <a:pt x="1" y="2246"/>
                  </a:lnTo>
                  <a:lnTo>
                    <a:pt x="0" y="2276"/>
                  </a:lnTo>
                  <a:lnTo>
                    <a:pt x="0" y="2307"/>
                  </a:lnTo>
                  <a:lnTo>
                    <a:pt x="0" y="2307"/>
                  </a:lnTo>
                  <a:lnTo>
                    <a:pt x="0" y="2340"/>
                  </a:lnTo>
                  <a:lnTo>
                    <a:pt x="2" y="2372"/>
                  </a:lnTo>
                  <a:lnTo>
                    <a:pt x="4" y="2403"/>
                  </a:lnTo>
                  <a:lnTo>
                    <a:pt x="7" y="2434"/>
                  </a:lnTo>
                  <a:lnTo>
                    <a:pt x="11" y="2466"/>
                  </a:lnTo>
                  <a:lnTo>
                    <a:pt x="15" y="2496"/>
                  </a:lnTo>
                  <a:lnTo>
                    <a:pt x="20" y="2527"/>
                  </a:lnTo>
                  <a:lnTo>
                    <a:pt x="26" y="2558"/>
                  </a:lnTo>
                  <a:lnTo>
                    <a:pt x="33" y="2587"/>
                  </a:lnTo>
                  <a:lnTo>
                    <a:pt x="41" y="2618"/>
                  </a:lnTo>
                  <a:lnTo>
                    <a:pt x="49" y="2647"/>
                  </a:lnTo>
                  <a:lnTo>
                    <a:pt x="58" y="2675"/>
                  </a:lnTo>
                  <a:lnTo>
                    <a:pt x="68" y="2705"/>
                  </a:lnTo>
                  <a:lnTo>
                    <a:pt x="79" y="2733"/>
                  </a:lnTo>
                  <a:lnTo>
                    <a:pt x="89" y="2761"/>
                  </a:lnTo>
                  <a:lnTo>
                    <a:pt x="101" y="2790"/>
                  </a:lnTo>
                  <a:lnTo>
                    <a:pt x="114" y="2817"/>
                  </a:lnTo>
                  <a:lnTo>
                    <a:pt x="127" y="2844"/>
                  </a:lnTo>
                  <a:lnTo>
                    <a:pt x="141" y="2871"/>
                  </a:lnTo>
                  <a:lnTo>
                    <a:pt x="155" y="2897"/>
                  </a:lnTo>
                  <a:lnTo>
                    <a:pt x="171" y="2923"/>
                  </a:lnTo>
                  <a:lnTo>
                    <a:pt x="187" y="2947"/>
                  </a:lnTo>
                  <a:lnTo>
                    <a:pt x="204" y="2973"/>
                  </a:lnTo>
                  <a:lnTo>
                    <a:pt x="220" y="2998"/>
                  </a:lnTo>
                  <a:lnTo>
                    <a:pt x="238" y="3022"/>
                  </a:lnTo>
                  <a:lnTo>
                    <a:pt x="256" y="3045"/>
                  </a:lnTo>
                  <a:lnTo>
                    <a:pt x="274" y="3069"/>
                  </a:lnTo>
                  <a:lnTo>
                    <a:pt x="294" y="3091"/>
                  </a:lnTo>
                  <a:lnTo>
                    <a:pt x="314" y="3114"/>
                  </a:lnTo>
                  <a:lnTo>
                    <a:pt x="334" y="3135"/>
                  </a:lnTo>
                  <a:lnTo>
                    <a:pt x="356" y="3156"/>
                  </a:lnTo>
                  <a:lnTo>
                    <a:pt x="377" y="3177"/>
                  </a:lnTo>
                  <a:lnTo>
                    <a:pt x="377" y="3177"/>
                  </a:lnTo>
                  <a:lnTo>
                    <a:pt x="359" y="3209"/>
                  </a:lnTo>
                  <a:lnTo>
                    <a:pt x="344" y="3242"/>
                  </a:lnTo>
                  <a:lnTo>
                    <a:pt x="329" y="3276"/>
                  </a:lnTo>
                  <a:lnTo>
                    <a:pt x="313" y="3310"/>
                  </a:lnTo>
                  <a:lnTo>
                    <a:pt x="300" y="3344"/>
                  </a:lnTo>
                  <a:lnTo>
                    <a:pt x="289" y="3380"/>
                  </a:lnTo>
                  <a:lnTo>
                    <a:pt x="277" y="3415"/>
                  </a:lnTo>
                  <a:lnTo>
                    <a:pt x="267" y="3452"/>
                  </a:lnTo>
                  <a:lnTo>
                    <a:pt x="258" y="3488"/>
                  </a:lnTo>
                  <a:lnTo>
                    <a:pt x="251" y="3525"/>
                  </a:lnTo>
                  <a:lnTo>
                    <a:pt x="244" y="3562"/>
                  </a:lnTo>
                  <a:lnTo>
                    <a:pt x="238" y="3600"/>
                  </a:lnTo>
                  <a:lnTo>
                    <a:pt x="234" y="3638"/>
                  </a:lnTo>
                  <a:lnTo>
                    <a:pt x="231" y="3676"/>
                  </a:lnTo>
                  <a:lnTo>
                    <a:pt x="228" y="3714"/>
                  </a:lnTo>
                  <a:lnTo>
                    <a:pt x="228" y="3754"/>
                  </a:lnTo>
                  <a:lnTo>
                    <a:pt x="228" y="3754"/>
                  </a:lnTo>
                  <a:lnTo>
                    <a:pt x="228" y="3785"/>
                  </a:lnTo>
                  <a:lnTo>
                    <a:pt x="230" y="3815"/>
                  </a:lnTo>
                  <a:lnTo>
                    <a:pt x="232" y="3846"/>
                  </a:lnTo>
                  <a:lnTo>
                    <a:pt x="234" y="3876"/>
                  </a:lnTo>
                  <a:lnTo>
                    <a:pt x="238" y="3906"/>
                  </a:lnTo>
                  <a:lnTo>
                    <a:pt x="243" y="3936"/>
                  </a:lnTo>
                  <a:lnTo>
                    <a:pt x="247" y="3965"/>
                  </a:lnTo>
                  <a:lnTo>
                    <a:pt x="252" y="3994"/>
                  </a:lnTo>
                  <a:lnTo>
                    <a:pt x="259" y="4023"/>
                  </a:lnTo>
                  <a:lnTo>
                    <a:pt x="266" y="4052"/>
                  </a:lnTo>
                  <a:lnTo>
                    <a:pt x="273" y="4080"/>
                  </a:lnTo>
                  <a:lnTo>
                    <a:pt x="281" y="4109"/>
                  </a:lnTo>
                  <a:lnTo>
                    <a:pt x="291" y="4137"/>
                  </a:lnTo>
                  <a:lnTo>
                    <a:pt x="300" y="4164"/>
                  </a:lnTo>
                  <a:lnTo>
                    <a:pt x="311" y="4191"/>
                  </a:lnTo>
                  <a:lnTo>
                    <a:pt x="321" y="4218"/>
                  </a:lnTo>
                  <a:lnTo>
                    <a:pt x="333" y="4245"/>
                  </a:lnTo>
                  <a:lnTo>
                    <a:pt x="346" y="4271"/>
                  </a:lnTo>
                  <a:lnTo>
                    <a:pt x="372" y="4323"/>
                  </a:lnTo>
                  <a:lnTo>
                    <a:pt x="402" y="4373"/>
                  </a:lnTo>
                  <a:lnTo>
                    <a:pt x="432" y="4421"/>
                  </a:lnTo>
                  <a:lnTo>
                    <a:pt x="465" y="4468"/>
                  </a:lnTo>
                  <a:lnTo>
                    <a:pt x="500" y="4513"/>
                  </a:lnTo>
                  <a:lnTo>
                    <a:pt x="538" y="4556"/>
                  </a:lnTo>
                  <a:lnTo>
                    <a:pt x="578" y="4597"/>
                  </a:lnTo>
                  <a:lnTo>
                    <a:pt x="619" y="4638"/>
                  </a:lnTo>
                  <a:lnTo>
                    <a:pt x="663" y="4675"/>
                  </a:lnTo>
                  <a:lnTo>
                    <a:pt x="708" y="4711"/>
                  </a:lnTo>
                  <a:lnTo>
                    <a:pt x="755" y="4744"/>
                  </a:lnTo>
                  <a:lnTo>
                    <a:pt x="803" y="4774"/>
                  </a:lnTo>
                  <a:lnTo>
                    <a:pt x="853" y="4804"/>
                  </a:lnTo>
                  <a:lnTo>
                    <a:pt x="904" y="4830"/>
                  </a:lnTo>
                  <a:lnTo>
                    <a:pt x="930" y="4841"/>
                  </a:lnTo>
                  <a:lnTo>
                    <a:pt x="957" y="4853"/>
                  </a:lnTo>
                  <a:lnTo>
                    <a:pt x="985" y="4865"/>
                  </a:lnTo>
                  <a:lnTo>
                    <a:pt x="1012" y="4874"/>
                  </a:lnTo>
                  <a:lnTo>
                    <a:pt x="1039" y="4885"/>
                  </a:lnTo>
                  <a:lnTo>
                    <a:pt x="1067" y="4893"/>
                  </a:lnTo>
                  <a:lnTo>
                    <a:pt x="1095" y="4903"/>
                  </a:lnTo>
                  <a:lnTo>
                    <a:pt x="1123" y="4910"/>
                  </a:lnTo>
                  <a:lnTo>
                    <a:pt x="1152" y="4917"/>
                  </a:lnTo>
                  <a:lnTo>
                    <a:pt x="1181" y="4923"/>
                  </a:lnTo>
                  <a:lnTo>
                    <a:pt x="1211" y="4928"/>
                  </a:lnTo>
                  <a:lnTo>
                    <a:pt x="1240" y="4933"/>
                  </a:lnTo>
                  <a:lnTo>
                    <a:pt x="1270" y="4938"/>
                  </a:lnTo>
                  <a:lnTo>
                    <a:pt x="1300" y="4941"/>
                  </a:lnTo>
                  <a:lnTo>
                    <a:pt x="1330" y="4944"/>
                  </a:lnTo>
                  <a:lnTo>
                    <a:pt x="1360" y="4946"/>
                  </a:lnTo>
                  <a:lnTo>
                    <a:pt x="1391" y="4947"/>
                  </a:lnTo>
                  <a:lnTo>
                    <a:pt x="1421" y="4947"/>
                  </a:lnTo>
                  <a:lnTo>
                    <a:pt x="1421" y="4947"/>
                  </a:lnTo>
                  <a:lnTo>
                    <a:pt x="1465" y="4946"/>
                  </a:lnTo>
                  <a:lnTo>
                    <a:pt x="1509" y="4944"/>
                  </a:lnTo>
                  <a:lnTo>
                    <a:pt x="1509" y="4944"/>
                  </a:lnTo>
                  <a:lnTo>
                    <a:pt x="1525" y="4973"/>
                  </a:lnTo>
                  <a:lnTo>
                    <a:pt x="1542" y="5001"/>
                  </a:lnTo>
                  <a:lnTo>
                    <a:pt x="1559" y="5030"/>
                  </a:lnTo>
                  <a:lnTo>
                    <a:pt x="1578" y="5058"/>
                  </a:lnTo>
                  <a:lnTo>
                    <a:pt x="1598" y="5085"/>
                  </a:lnTo>
                  <a:lnTo>
                    <a:pt x="1618" y="5111"/>
                  </a:lnTo>
                  <a:lnTo>
                    <a:pt x="1639" y="5136"/>
                  </a:lnTo>
                  <a:lnTo>
                    <a:pt x="1662" y="5160"/>
                  </a:lnTo>
                  <a:lnTo>
                    <a:pt x="1685" y="5185"/>
                  </a:lnTo>
                  <a:lnTo>
                    <a:pt x="1709" y="5209"/>
                  </a:lnTo>
                  <a:lnTo>
                    <a:pt x="1734" y="5231"/>
                  </a:lnTo>
                  <a:lnTo>
                    <a:pt x="1758" y="5252"/>
                  </a:lnTo>
                  <a:lnTo>
                    <a:pt x="1784" y="5272"/>
                  </a:lnTo>
                  <a:lnTo>
                    <a:pt x="1811" y="5292"/>
                  </a:lnTo>
                  <a:lnTo>
                    <a:pt x="1838" y="5311"/>
                  </a:lnTo>
                  <a:lnTo>
                    <a:pt x="1867" y="5330"/>
                  </a:lnTo>
                  <a:lnTo>
                    <a:pt x="1895" y="5347"/>
                  </a:lnTo>
                  <a:lnTo>
                    <a:pt x="1924" y="5363"/>
                  </a:lnTo>
                  <a:lnTo>
                    <a:pt x="1954" y="5378"/>
                  </a:lnTo>
                  <a:lnTo>
                    <a:pt x="1984" y="5392"/>
                  </a:lnTo>
                  <a:lnTo>
                    <a:pt x="2016" y="5405"/>
                  </a:lnTo>
                  <a:lnTo>
                    <a:pt x="2047" y="5418"/>
                  </a:lnTo>
                  <a:lnTo>
                    <a:pt x="2079" y="5429"/>
                  </a:lnTo>
                  <a:lnTo>
                    <a:pt x="2112" y="5440"/>
                  </a:lnTo>
                  <a:lnTo>
                    <a:pt x="2145" y="5448"/>
                  </a:lnTo>
                  <a:lnTo>
                    <a:pt x="2179" y="5456"/>
                  </a:lnTo>
                  <a:lnTo>
                    <a:pt x="2212" y="5462"/>
                  </a:lnTo>
                  <a:lnTo>
                    <a:pt x="2246" y="5468"/>
                  </a:lnTo>
                  <a:lnTo>
                    <a:pt x="2281" y="5473"/>
                  </a:lnTo>
                  <a:lnTo>
                    <a:pt x="2315" y="5475"/>
                  </a:lnTo>
                  <a:lnTo>
                    <a:pt x="2351" y="5477"/>
                  </a:lnTo>
                  <a:lnTo>
                    <a:pt x="2387" y="5478"/>
                  </a:lnTo>
                  <a:lnTo>
                    <a:pt x="2387" y="5478"/>
                  </a:lnTo>
                  <a:lnTo>
                    <a:pt x="2422" y="5477"/>
                  </a:lnTo>
                  <a:lnTo>
                    <a:pt x="2457" y="5475"/>
                  </a:lnTo>
                  <a:lnTo>
                    <a:pt x="2491" y="5473"/>
                  </a:lnTo>
                  <a:lnTo>
                    <a:pt x="2525" y="5468"/>
                  </a:lnTo>
                  <a:lnTo>
                    <a:pt x="2559" y="5463"/>
                  </a:lnTo>
                  <a:lnTo>
                    <a:pt x="2592" y="5456"/>
                  </a:lnTo>
                  <a:lnTo>
                    <a:pt x="2625" y="5449"/>
                  </a:lnTo>
                  <a:lnTo>
                    <a:pt x="2658" y="5441"/>
                  </a:lnTo>
                  <a:lnTo>
                    <a:pt x="2690" y="5430"/>
                  </a:lnTo>
                  <a:lnTo>
                    <a:pt x="2722" y="5420"/>
                  </a:lnTo>
                  <a:lnTo>
                    <a:pt x="2752" y="5408"/>
                  </a:lnTo>
                  <a:lnTo>
                    <a:pt x="2783" y="5396"/>
                  </a:lnTo>
                  <a:lnTo>
                    <a:pt x="2812" y="5382"/>
                  </a:lnTo>
                  <a:lnTo>
                    <a:pt x="2842" y="5367"/>
                  </a:lnTo>
                  <a:lnTo>
                    <a:pt x="2871" y="5351"/>
                  </a:lnTo>
                  <a:lnTo>
                    <a:pt x="2899" y="5335"/>
                  </a:lnTo>
                  <a:lnTo>
                    <a:pt x="2928" y="5317"/>
                  </a:lnTo>
                  <a:lnTo>
                    <a:pt x="2955" y="5299"/>
                  </a:lnTo>
                  <a:lnTo>
                    <a:pt x="2981" y="5279"/>
                  </a:lnTo>
                  <a:lnTo>
                    <a:pt x="3007" y="5259"/>
                  </a:lnTo>
                  <a:lnTo>
                    <a:pt x="3031" y="5238"/>
                  </a:lnTo>
                  <a:lnTo>
                    <a:pt x="3056" y="5217"/>
                  </a:lnTo>
                  <a:lnTo>
                    <a:pt x="3080" y="5195"/>
                  </a:lnTo>
                  <a:lnTo>
                    <a:pt x="3102" y="5171"/>
                  </a:lnTo>
                  <a:lnTo>
                    <a:pt x="3124" y="5147"/>
                  </a:lnTo>
                  <a:lnTo>
                    <a:pt x="3146" y="5123"/>
                  </a:lnTo>
                  <a:lnTo>
                    <a:pt x="3167" y="5097"/>
                  </a:lnTo>
                  <a:lnTo>
                    <a:pt x="3186" y="5071"/>
                  </a:lnTo>
                  <a:lnTo>
                    <a:pt x="3204" y="5045"/>
                  </a:lnTo>
                  <a:lnTo>
                    <a:pt x="3223" y="5017"/>
                  </a:lnTo>
                  <a:lnTo>
                    <a:pt x="3240" y="4990"/>
                  </a:lnTo>
                  <a:lnTo>
                    <a:pt x="3256" y="4960"/>
                  </a:lnTo>
                  <a:lnTo>
                    <a:pt x="3256" y="4960"/>
                  </a:lnTo>
                  <a:lnTo>
                    <a:pt x="3269" y="4996"/>
                  </a:lnTo>
                  <a:lnTo>
                    <a:pt x="3284" y="5030"/>
                  </a:lnTo>
                  <a:lnTo>
                    <a:pt x="3301" y="5064"/>
                  </a:lnTo>
                  <a:lnTo>
                    <a:pt x="3319" y="5097"/>
                  </a:lnTo>
                  <a:lnTo>
                    <a:pt x="3337" y="5129"/>
                  </a:lnTo>
                  <a:lnTo>
                    <a:pt x="3356" y="5160"/>
                  </a:lnTo>
                  <a:lnTo>
                    <a:pt x="3378" y="5191"/>
                  </a:lnTo>
                  <a:lnTo>
                    <a:pt x="3400" y="5222"/>
                  </a:lnTo>
                  <a:lnTo>
                    <a:pt x="3422" y="5250"/>
                  </a:lnTo>
                  <a:lnTo>
                    <a:pt x="3447" y="5278"/>
                  </a:lnTo>
                  <a:lnTo>
                    <a:pt x="3472" y="5305"/>
                  </a:lnTo>
                  <a:lnTo>
                    <a:pt x="3499" y="5331"/>
                  </a:lnTo>
                  <a:lnTo>
                    <a:pt x="3526" y="5357"/>
                  </a:lnTo>
                  <a:lnTo>
                    <a:pt x="3553" y="5381"/>
                  </a:lnTo>
                  <a:lnTo>
                    <a:pt x="3582" y="5404"/>
                  </a:lnTo>
                  <a:lnTo>
                    <a:pt x="3612" y="5427"/>
                  </a:lnTo>
                  <a:lnTo>
                    <a:pt x="3642" y="5448"/>
                  </a:lnTo>
                  <a:lnTo>
                    <a:pt x="3674" y="5467"/>
                  </a:lnTo>
                  <a:lnTo>
                    <a:pt x="3707" y="5486"/>
                  </a:lnTo>
                  <a:lnTo>
                    <a:pt x="3740" y="5503"/>
                  </a:lnTo>
                  <a:lnTo>
                    <a:pt x="3773" y="5520"/>
                  </a:lnTo>
                  <a:lnTo>
                    <a:pt x="3809" y="5534"/>
                  </a:lnTo>
                  <a:lnTo>
                    <a:pt x="3843" y="5548"/>
                  </a:lnTo>
                  <a:lnTo>
                    <a:pt x="3879" y="5561"/>
                  </a:lnTo>
                  <a:lnTo>
                    <a:pt x="3916" y="5571"/>
                  </a:lnTo>
                  <a:lnTo>
                    <a:pt x="3952" y="5581"/>
                  </a:lnTo>
                  <a:lnTo>
                    <a:pt x="3990" y="5589"/>
                  </a:lnTo>
                  <a:lnTo>
                    <a:pt x="4028" y="5596"/>
                  </a:lnTo>
                  <a:lnTo>
                    <a:pt x="4066" y="5601"/>
                  </a:lnTo>
                  <a:lnTo>
                    <a:pt x="4105" y="5606"/>
                  </a:lnTo>
                  <a:lnTo>
                    <a:pt x="4144" y="5608"/>
                  </a:lnTo>
                  <a:lnTo>
                    <a:pt x="4184" y="5608"/>
                  </a:lnTo>
                  <a:lnTo>
                    <a:pt x="4184" y="5608"/>
                  </a:lnTo>
                  <a:lnTo>
                    <a:pt x="4216" y="5608"/>
                  </a:lnTo>
                  <a:lnTo>
                    <a:pt x="4248" y="5607"/>
                  </a:lnTo>
                  <a:lnTo>
                    <a:pt x="4278" y="5604"/>
                  </a:lnTo>
                  <a:lnTo>
                    <a:pt x="4309" y="5601"/>
                  </a:lnTo>
                  <a:lnTo>
                    <a:pt x="4340" y="5596"/>
                  </a:lnTo>
                  <a:lnTo>
                    <a:pt x="4370" y="5592"/>
                  </a:lnTo>
                  <a:lnTo>
                    <a:pt x="4400" y="5584"/>
                  </a:lnTo>
                  <a:lnTo>
                    <a:pt x="4429" y="5577"/>
                  </a:lnTo>
                  <a:lnTo>
                    <a:pt x="4459" y="5570"/>
                  </a:lnTo>
                  <a:lnTo>
                    <a:pt x="4488" y="5561"/>
                  </a:lnTo>
                  <a:lnTo>
                    <a:pt x="4516" y="5551"/>
                  </a:lnTo>
                  <a:lnTo>
                    <a:pt x="4545" y="5541"/>
                  </a:lnTo>
                  <a:lnTo>
                    <a:pt x="4572" y="5529"/>
                  </a:lnTo>
                  <a:lnTo>
                    <a:pt x="4599" y="5517"/>
                  </a:lnTo>
                  <a:lnTo>
                    <a:pt x="4626" y="5504"/>
                  </a:lnTo>
                  <a:lnTo>
                    <a:pt x="4652" y="5490"/>
                  </a:lnTo>
                  <a:lnTo>
                    <a:pt x="4678" y="5476"/>
                  </a:lnTo>
                  <a:lnTo>
                    <a:pt x="4704" y="5461"/>
                  </a:lnTo>
                  <a:lnTo>
                    <a:pt x="4728" y="5445"/>
                  </a:lnTo>
                  <a:lnTo>
                    <a:pt x="4753" y="5429"/>
                  </a:lnTo>
                  <a:lnTo>
                    <a:pt x="4777" y="5411"/>
                  </a:lnTo>
                  <a:lnTo>
                    <a:pt x="4800" y="5394"/>
                  </a:lnTo>
                  <a:lnTo>
                    <a:pt x="4823" y="5375"/>
                  </a:lnTo>
                  <a:lnTo>
                    <a:pt x="4845" y="5355"/>
                  </a:lnTo>
                  <a:lnTo>
                    <a:pt x="4866" y="5335"/>
                  </a:lnTo>
                  <a:lnTo>
                    <a:pt x="4887" y="5315"/>
                  </a:lnTo>
                  <a:lnTo>
                    <a:pt x="4907" y="5294"/>
                  </a:lnTo>
                  <a:lnTo>
                    <a:pt x="4927" y="5271"/>
                  </a:lnTo>
                  <a:lnTo>
                    <a:pt x="4946" y="5249"/>
                  </a:lnTo>
                  <a:lnTo>
                    <a:pt x="4965" y="5226"/>
                  </a:lnTo>
                  <a:lnTo>
                    <a:pt x="4983" y="5203"/>
                  </a:lnTo>
                  <a:lnTo>
                    <a:pt x="5000" y="5178"/>
                  </a:lnTo>
                  <a:lnTo>
                    <a:pt x="5000" y="5178"/>
                  </a:lnTo>
                  <a:lnTo>
                    <a:pt x="5029" y="5191"/>
                  </a:lnTo>
                  <a:lnTo>
                    <a:pt x="5057" y="5202"/>
                  </a:lnTo>
                  <a:lnTo>
                    <a:pt x="5085" y="5213"/>
                  </a:lnTo>
                  <a:lnTo>
                    <a:pt x="5115" y="5223"/>
                  </a:lnTo>
                  <a:lnTo>
                    <a:pt x="5144" y="5232"/>
                  </a:lnTo>
                  <a:lnTo>
                    <a:pt x="5175" y="5241"/>
                  </a:lnTo>
                  <a:lnTo>
                    <a:pt x="5204" y="5249"/>
                  </a:lnTo>
                  <a:lnTo>
                    <a:pt x="5235" y="5256"/>
                  </a:lnTo>
                  <a:lnTo>
                    <a:pt x="5265" y="5262"/>
                  </a:lnTo>
                  <a:lnTo>
                    <a:pt x="5297" y="5268"/>
                  </a:lnTo>
                  <a:lnTo>
                    <a:pt x="5328" y="5272"/>
                  </a:lnTo>
                  <a:lnTo>
                    <a:pt x="5360" y="5276"/>
                  </a:lnTo>
                  <a:lnTo>
                    <a:pt x="5391" y="5279"/>
                  </a:lnTo>
                  <a:lnTo>
                    <a:pt x="5423" y="5282"/>
                  </a:lnTo>
                  <a:lnTo>
                    <a:pt x="5456" y="5283"/>
                  </a:lnTo>
                  <a:lnTo>
                    <a:pt x="5489" y="5283"/>
                  </a:lnTo>
                  <a:lnTo>
                    <a:pt x="5489" y="5283"/>
                  </a:lnTo>
                  <a:lnTo>
                    <a:pt x="5520" y="5283"/>
                  </a:lnTo>
                  <a:lnTo>
                    <a:pt x="5550" y="5282"/>
                  </a:lnTo>
                  <a:lnTo>
                    <a:pt x="5580" y="5279"/>
                  </a:lnTo>
                  <a:lnTo>
                    <a:pt x="5610" y="5277"/>
                  </a:lnTo>
                  <a:lnTo>
                    <a:pt x="5641" y="5274"/>
                  </a:lnTo>
                  <a:lnTo>
                    <a:pt x="5670" y="5269"/>
                  </a:lnTo>
                  <a:lnTo>
                    <a:pt x="5700" y="5264"/>
                  </a:lnTo>
                  <a:lnTo>
                    <a:pt x="5729" y="5258"/>
                  </a:lnTo>
                  <a:lnTo>
                    <a:pt x="5758" y="5252"/>
                  </a:lnTo>
                  <a:lnTo>
                    <a:pt x="5787" y="5245"/>
                  </a:lnTo>
                  <a:lnTo>
                    <a:pt x="5815" y="5238"/>
                  </a:lnTo>
                  <a:lnTo>
                    <a:pt x="5844" y="5230"/>
                  </a:lnTo>
                  <a:lnTo>
                    <a:pt x="5872" y="5221"/>
                  </a:lnTo>
                  <a:lnTo>
                    <a:pt x="5899" y="5211"/>
                  </a:lnTo>
                  <a:lnTo>
                    <a:pt x="5926" y="5200"/>
                  </a:lnTo>
                  <a:lnTo>
                    <a:pt x="5953" y="5189"/>
                  </a:lnTo>
                  <a:lnTo>
                    <a:pt x="5980" y="5178"/>
                  </a:lnTo>
                  <a:lnTo>
                    <a:pt x="6006" y="5165"/>
                  </a:lnTo>
                  <a:lnTo>
                    <a:pt x="6058" y="5139"/>
                  </a:lnTo>
                  <a:lnTo>
                    <a:pt x="6107" y="5110"/>
                  </a:lnTo>
                  <a:lnTo>
                    <a:pt x="6156" y="5079"/>
                  </a:lnTo>
                  <a:lnTo>
                    <a:pt x="6203" y="5046"/>
                  </a:lnTo>
                  <a:lnTo>
                    <a:pt x="6247" y="5011"/>
                  </a:lnTo>
                  <a:lnTo>
                    <a:pt x="6291" y="4973"/>
                  </a:lnTo>
                  <a:lnTo>
                    <a:pt x="6332" y="4933"/>
                  </a:lnTo>
                  <a:lnTo>
                    <a:pt x="6372" y="4892"/>
                  </a:lnTo>
                  <a:lnTo>
                    <a:pt x="6409" y="4848"/>
                  </a:lnTo>
                  <a:lnTo>
                    <a:pt x="6445" y="4804"/>
                  </a:lnTo>
                  <a:lnTo>
                    <a:pt x="6478" y="4756"/>
                  </a:lnTo>
                  <a:lnTo>
                    <a:pt x="6509" y="4708"/>
                  </a:lnTo>
                  <a:lnTo>
                    <a:pt x="6538" y="4659"/>
                  </a:lnTo>
                  <a:lnTo>
                    <a:pt x="6564" y="4607"/>
                  </a:lnTo>
                  <a:lnTo>
                    <a:pt x="6576" y="4581"/>
                  </a:lnTo>
                  <a:lnTo>
                    <a:pt x="6588" y="4554"/>
                  </a:lnTo>
                  <a:lnTo>
                    <a:pt x="6600" y="4527"/>
                  </a:lnTo>
                  <a:lnTo>
                    <a:pt x="6609" y="4500"/>
                  </a:lnTo>
                  <a:lnTo>
                    <a:pt x="6620" y="4473"/>
                  </a:lnTo>
                  <a:lnTo>
                    <a:pt x="6628" y="4444"/>
                  </a:lnTo>
                  <a:lnTo>
                    <a:pt x="6636" y="4416"/>
                  </a:lnTo>
                  <a:lnTo>
                    <a:pt x="6644" y="4388"/>
                  </a:lnTo>
                  <a:lnTo>
                    <a:pt x="6651" y="4360"/>
                  </a:lnTo>
                  <a:lnTo>
                    <a:pt x="6657" y="4330"/>
                  </a:lnTo>
                  <a:lnTo>
                    <a:pt x="6663" y="4301"/>
                  </a:lnTo>
                  <a:lnTo>
                    <a:pt x="6668" y="4271"/>
                  </a:lnTo>
                  <a:lnTo>
                    <a:pt x="6673" y="4242"/>
                  </a:lnTo>
                  <a:lnTo>
                    <a:pt x="6676" y="4211"/>
                  </a:lnTo>
                  <a:lnTo>
                    <a:pt x="6678" y="4182"/>
                  </a:lnTo>
                  <a:lnTo>
                    <a:pt x="6681" y="4151"/>
                  </a:lnTo>
                  <a:lnTo>
                    <a:pt x="6682" y="4120"/>
                  </a:lnTo>
                  <a:lnTo>
                    <a:pt x="6682" y="4090"/>
                  </a:lnTo>
                  <a:lnTo>
                    <a:pt x="6682" y="4090"/>
                  </a:lnTo>
                  <a:lnTo>
                    <a:pt x="6681" y="4040"/>
                  </a:lnTo>
                  <a:lnTo>
                    <a:pt x="6678" y="3992"/>
                  </a:lnTo>
                  <a:lnTo>
                    <a:pt x="6673" y="3945"/>
                  </a:lnTo>
                  <a:lnTo>
                    <a:pt x="6667" y="3897"/>
                  </a:lnTo>
                  <a:lnTo>
                    <a:pt x="6657" y="3851"/>
                  </a:lnTo>
                  <a:lnTo>
                    <a:pt x="6648" y="3805"/>
                  </a:lnTo>
                  <a:lnTo>
                    <a:pt x="6635" y="3759"/>
                  </a:lnTo>
                  <a:lnTo>
                    <a:pt x="6622" y="3714"/>
                  </a:lnTo>
                  <a:lnTo>
                    <a:pt x="6622" y="3714"/>
                  </a:lnTo>
                  <a:lnTo>
                    <a:pt x="6655" y="3701"/>
                  </a:lnTo>
                  <a:lnTo>
                    <a:pt x="6687" y="3686"/>
                  </a:lnTo>
                  <a:lnTo>
                    <a:pt x="6719" y="3669"/>
                  </a:lnTo>
                  <a:lnTo>
                    <a:pt x="6750" y="3652"/>
                  </a:lnTo>
                  <a:lnTo>
                    <a:pt x="6781" y="3633"/>
                  </a:lnTo>
                  <a:lnTo>
                    <a:pt x="6810" y="3613"/>
                  </a:lnTo>
                  <a:lnTo>
                    <a:pt x="6840" y="3593"/>
                  </a:lnTo>
                  <a:lnTo>
                    <a:pt x="6868" y="3570"/>
                  </a:lnTo>
                  <a:lnTo>
                    <a:pt x="6895" y="3548"/>
                  </a:lnTo>
                  <a:lnTo>
                    <a:pt x="6921" y="3525"/>
                  </a:lnTo>
                  <a:lnTo>
                    <a:pt x="6947" y="3500"/>
                  </a:lnTo>
                  <a:lnTo>
                    <a:pt x="6972" y="3474"/>
                  </a:lnTo>
                  <a:lnTo>
                    <a:pt x="6995" y="3448"/>
                  </a:lnTo>
                  <a:lnTo>
                    <a:pt x="7018" y="3421"/>
                  </a:lnTo>
                  <a:lnTo>
                    <a:pt x="7040" y="3393"/>
                  </a:lnTo>
                  <a:lnTo>
                    <a:pt x="7060" y="3363"/>
                  </a:lnTo>
                  <a:lnTo>
                    <a:pt x="7080" y="3334"/>
                  </a:lnTo>
                  <a:lnTo>
                    <a:pt x="7099" y="3303"/>
                  </a:lnTo>
                  <a:lnTo>
                    <a:pt x="7117" y="3273"/>
                  </a:lnTo>
                  <a:lnTo>
                    <a:pt x="7133" y="3241"/>
                  </a:lnTo>
                  <a:lnTo>
                    <a:pt x="7148" y="3208"/>
                  </a:lnTo>
                  <a:lnTo>
                    <a:pt x="7163" y="3175"/>
                  </a:lnTo>
                  <a:lnTo>
                    <a:pt x="7174" y="3141"/>
                  </a:lnTo>
                  <a:lnTo>
                    <a:pt x="7186" y="3106"/>
                  </a:lnTo>
                  <a:lnTo>
                    <a:pt x="7197" y="3071"/>
                  </a:lnTo>
                  <a:lnTo>
                    <a:pt x="7206" y="3036"/>
                  </a:lnTo>
                  <a:lnTo>
                    <a:pt x="7213" y="3000"/>
                  </a:lnTo>
                  <a:lnTo>
                    <a:pt x="7220" y="2964"/>
                  </a:lnTo>
                  <a:lnTo>
                    <a:pt x="7225" y="2926"/>
                  </a:lnTo>
                  <a:lnTo>
                    <a:pt x="7228" y="2890"/>
                  </a:lnTo>
                  <a:lnTo>
                    <a:pt x="7231" y="2852"/>
                  </a:lnTo>
                  <a:lnTo>
                    <a:pt x="7232" y="2813"/>
                  </a:lnTo>
                  <a:lnTo>
                    <a:pt x="7232" y="28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456612" y="838200"/>
              <a:ext cx="1066800" cy="527777"/>
            </a:xfrm>
            <a:custGeom>
              <a:avLst/>
              <a:gdLst/>
              <a:ahLst/>
              <a:cxnLst/>
              <a:rect l="l" t="t" r="r" b="b"/>
              <a:pathLst>
                <a:path w="5501" h="2722" extrusionOk="0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9599612" y="838200"/>
              <a:ext cx="1066800" cy="527777"/>
            </a:xfrm>
            <a:custGeom>
              <a:avLst/>
              <a:gdLst/>
              <a:ahLst/>
              <a:cxnLst/>
              <a:rect l="l" t="t" r="r" b="b"/>
              <a:pathLst>
                <a:path w="5501" h="2722" extrusionOk="0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144" name="Google Shape;144;p2" descr="Lower clouds group."/>
          <p:cNvGrpSpPr/>
          <p:nvPr/>
        </p:nvGrpSpPr>
        <p:grpSpPr>
          <a:xfrm>
            <a:off x="-306388" y="381000"/>
            <a:ext cx="12704666" cy="1876770"/>
            <a:chOff x="-304800" y="838200"/>
            <a:chExt cx="12704666" cy="1876770"/>
          </a:xfrm>
        </p:grpSpPr>
        <p:sp>
          <p:nvSpPr>
            <p:cNvPr id="145" name="Google Shape;145;p2"/>
            <p:cNvSpPr/>
            <p:nvPr/>
          </p:nvSpPr>
          <p:spPr>
            <a:xfrm>
              <a:off x="5181600" y="1066800"/>
              <a:ext cx="1504854" cy="762000"/>
            </a:xfrm>
            <a:custGeom>
              <a:avLst/>
              <a:gdLst/>
              <a:ahLst/>
              <a:cxnLst/>
              <a:rect l="l" t="t" r="r" b="b"/>
              <a:pathLst>
                <a:path w="5501" h="2786" extrusionOk="0">
                  <a:moveTo>
                    <a:pt x="5501" y="1713"/>
                  </a:moveTo>
                  <a:lnTo>
                    <a:pt x="5501" y="1713"/>
                  </a:lnTo>
                  <a:lnTo>
                    <a:pt x="5501" y="1683"/>
                  </a:lnTo>
                  <a:lnTo>
                    <a:pt x="5496" y="1653"/>
                  </a:lnTo>
                  <a:lnTo>
                    <a:pt x="5492" y="1624"/>
                  </a:lnTo>
                  <a:lnTo>
                    <a:pt x="5484" y="1595"/>
                  </a:lnTo>
                  <a:lnTo>
                    <a:pt x="5474" y="1567"/>
                  </a:lnTo>
                  <a:lnTo>
                    <a:pt x="5463" y="1540"/>
                  </a:lnTo>
                  <a:lnTo>
                    <a:pt x="5450" y="1512"/>
                  </a:lnTo>
                  <a:lnTo>
                    <a:pt x="5435" y="1485"/>
                  </a:lnTo>
                  <a:lnTo>
                    <a:pt x="5416" y="1460"/>
                  </a:lnTo>
                  <a:lnTo>
                    <a:pt x="5398" y="1436"/>
                  </a:lnTo>
                  <a:lnTo>
                    <a:pt x="5377" y="1410"/>
                  </a:lnTo>
                  <a:lnTo>
                    <a:pt x="5355" y="1387"/>
                  </a:lnTo>
                  <a:lnTo>
                    <a:pt x="5332" y="1365"/>
                  </a:lnTo>
                  <a:lnTo>
                    <a:pt x="5306" y="1342"/>
                  </a:lnTo>
                  <a:lnTo>
                    <a:pt x="5279" y="1321"/>
                  </a:lnTo>
                  <a:lnTo>
                    <a:pt x="5250" y="1301"/>
                  </a:lnTo>
                  <a:lnTo>
                    <a:pt x="5220" y="1282"/>
                  </a:lnTo>
                  <a:lnTo>
                    <a:pt x="5190" y="1264"/>
                  </a:lnTo>
                  <a:lnTo>
                    <a:pt x="5157" y="1245"/>
                  </a:lnTo>
                  <a:lnTo>
                    <a:pt x="5124" y="1229"/>
                  </a:lnTo>
                  <a:lnTo>
                    <a:pt x="5089" y="1214"/>
                  </a:lnTo>
                  <a:lnTo>
                    <a:pt x="5053" y="1200"/>
                  </a:lnTo>
                  <a:lnTo>
                    <a:pt x="5016" y="1187"/>
                  </a:lnTo>
                  <a:lnTo>
                    <a:pt x="4979" y="1176"/>
                  </a:lnTo>
                  <a:lnTo>
                    <a:pt x="4939" y="1165"/>
                  </a:lnTo>
                  <a:lnTo>
                    <a:pt x="4900" y="1156"/>
                  </a:lnTo>
                  <a:lnTo>
                    <a:pt x="4859" y="1147"/>
                  </a:lnTo>
                  <a:lnTo>
                    <a:pt x="4817" y="1141"/>
                  </a:lnTo>
                  <a:lnTo>
                    <a:pt x="4776" y="1137"/>
                  </a:lnTo>
                  <a:lnTo>
                    <a:pt x="4733" y="1132"/>
                  </a:lnTo>
                  <a:lnTo>
                    <a:pt x="4689" y="1131"/>
                  </a:lnTo>
                  <a:lnTo>
                    <a:pt x="4645" y="1129"/>
                  </a:lnTo>
                  <a:lnTo>
                    <a:pt x="4645" y="1129"/>
                  </a:lnTo>
                  <a:lnTo>
                    <a:pt x="4606" y="1131"/>
                  </a:lnTo>
                  <a:lnTo>
                    <a:pt x="4568" y="1132"/>
                  </a:lnTo>
                  <a:lnTo>
                    <a:pt x="4568" y="1132"/>
                  </a:lnTo>
                  <a:lnTo>
                    <a:pt x="4579" y="1110"/>
                  </a:lnTo>
                  <a:lnTo>
                    <a:pt x="4589" y="1085"/>
                  </a:lnTo>
                  <a:lnTo>
                    <a:pt x="4597" y="1063"/>
                  </a:lnTo>
                  <a:lnTo>
                    <a:pt x="4604" y="1039"/>
                  </a:lnTo>
                  <a:lnTo>
                    <a:pt x="4610" y="1015"/>
                  </a:lnTo>
                  <a:lnTo>
                    <a:pt x="4613" y="989"/>
                  </a:lnTo>
                  <a:lnTo>
                    <a:pt x="4616" y="965"/>
                  </a:lnTo>
                  <a:lnTo>
                    <a:pt x="4618" y="939"/>
                  </a:lnTo>
                  <a:lnTo>
                    <a:pt x="4618" y="939"/>
                  </a:lnTo>
                  <a:lnTo>
                    <a:pt x="4616" y="910"/>
                  </a:lnTo>
                  <a:lnTo>
                    <a:pt x="4613" y="882"/>
                  </a:lnTo>
                  <a:lnTo>
                    <a:pt x="4607" y="853"/>
                  </a:lnTo>
                  <a:lnTo>
                    <a:pt x="4600" y="826"/>
                  </a:lnTo>
                  <a:lnTo>
                    <a:pt x="4591" y="799"/>
                  </a:lnTo>
                  <a:lnTo>
                    <a:pt x="4580" y="772"/>
                  </a:lnTo>
                  <a:lnTo>
                    <a:pt x="4567" y="746"/>
                  </a:lnTo>
                  <a:lnTo>
                    <a:pt x="4553" y="720"/>
                  </a:lnTo>
                  <a:lnTo>
                    <a:pt x="4536" y="695"/>
                  </a:lnTo>
                  <a:lnTo>
                    <a:pt x="4517" y="670"/>
                  </a:lnTo>
                  <a:lnTo>
                    <a:pt x="4497" y="646"/>
                  </a:lnTo>
                  <a:lnTo>
                    <a:pt x="4476" y="624"/>
                  </a:lnTo>
                  <a:lnTo>
                    <a:pt x="4453" y="601"/>
                  </a:lnTo>
                  <a:lnTo>
                    <a:pt x="4428" y="580"/>
                  </a:lnTo>
                  <a:lnTo>
                    <a:pt x="4402" y="560"/>
                  </a:lnTo>
                  <a:lnTo>
                    <a:pt x="4375" y="541"/>
                  </a:lnTo>
                  <a:lnTo>
                    <a:pt x="4346" y="521"/>
                  </a:lnTo>
                  <a:lnTo>
                    <a:pt x="4316" y="504"/>
                  </a:lnTo>
                  <a:lnTo>
                    <a:pt x="4284" y="486"/>
                  </a:lnTo>
                  <a:lnTo>
                    <a:pt x="4253" y="471"/>
                  </a:lnTo>
                  <a:lnTo>
                    <a:pt x="4218" y="456"/>
                  </a:lnTo>
                  <a:lnTo>
                    <a:pt x="4183" y="443"/>
                  </a:lnTo>
                  <a:lnTo>
                    <a:pt x="4148" y="431"/>
                  </a:lnTo>
                  <a:lnTo>
                    <a:pt x="4112" y="418"/>
                  </a:lnTo>
                  <a:lnTo>
                    <a:pt x="4074" y="409"/>
                  </a:lnTo>
                  <a:lnTo>
                    <a:pt x="4035" y="400"/>
                  </a:lnTo>
                  <a:lnTo>
                    <a:pt x="3996" y="393"/>
                  </a:lnTo>
                  <a:lnTo>
                    <a:pt x="3957" y="387"/>
                  </a:lnTo>
                  <a:lnTo>
                    <a:pt x="3916" y="381"/>
                  </a:lnTo>
                  <a:lnTo>
                    <a:pt x="3874" y="378"/>
                  </a:lnTo>
                  <a:lnTo>
                    <a:pt x="3831" y="376"/>
                  </a:lnTo>
                  <a:lnTo>
                    <a:pt x="3789" y="375"/>
                  </a:lnTo>
                  <a:lnTo>
                    <a:pt x="3789" y="375"/>
                  </a:lnTo>
                  <a:lnTo>
                    <a:pt x="3741" y="376"/>
                  </a:lnTo>
                  <a:lnTo>
                    <a:pt x="3694" y="379"/>
                  </a:lnTo>
                  <a:lnTo>
                    <a:pt x="3649" y="384"/>
                  </a:lnTo>
                  <a:lnTo>
                    <a:pt x="3603" y="390"/>
                  </a:lnTo>
                  <a:lnTo>
                    <a:pt x="3603" y="390"/>
                  </a:lnTo>
                  <a:lnTo>
                    <a:pt x="3593" y="369"/>
                  </a:lnTo>
                  <a:lnTo>
                    <a:pt x="3581" y="348"/>
                  </a:lnTo>
                  <a:lnTo>
                    <a:pt x="3567" y="328"/>
                  </a:lnTo>
                  <a:lnTo>
                    <a:pt x="3554" y="308"/>
                  </a:lnTo>
                  <a:lnTo>
                    <a:pt x="3538" y="289"/>
                  </a:lnTo>
                  <a:lnTo>
                    <a:pt x="3522" y="269"/>
                  </a:lnTo>
                  <a:lnTo>
                    <a:pt x="3505" y="251"/>
                  </a:lnTo>
                  <a:lnTo>
                    <a:pt x="3486" y="233"/>
                  </a:lnTo>
                  <a:lnTo>
                    <a:pt x="3468" y="216"/>
                  </a:lnTo>
                  <a:lnTo>
                    <a:pt x="3446" y="200"/>
                  </a:lnTo>
                  <a:lnTo>
                    <a:pt x="3425" y="183"/>
                  </a:lnTo>
                  <a:lnTo>
                    <a:pt x="3404" y="168"/>
                  </a:lnTo>
                  <a:lnTo>
                    <a:pt x="3380" y="153"/>
                  </a:lnTo>
                  <a:lnTo>
                    <a:pt x="3357" y="138"/>
                  </a:lnTo>
                  <a:lnTo>
                    <a:pt x="3332" y="124"/>
                  </a:lnTo>
                  <a:lnTo>
                    <a:pt x="3308" y="111"/>
                  </a:lnTo>
                  <a:lnTo>
                    <a:pt x="3280" y="99"/>
                  </a:lnTo>
                  <a:lnTo>
                    <a:pt x="3253" y="86"/>
                  </a:lnTo>
                  <a:lnTo>
                    <a:pt x="3226" y="74"/>
                  </a:lnTo>
                  <a:lnTo>
                    <a:pt x="3199" y="64"/>
                  </a:lnTo>
                  <a:lnTo>
                    <a:pt x="3169" y="55"/>
                  </a:lnTo>
                  <a:lnTo>
                    <a:pt x="3140" y="46"/>
                  </a:lnTo>
                  <a:lnTo>
                    <a:pt x="3110" y="37"/>
                  </a:lnTo>
                  <a:lnTo>
                    <a:pt x="3080" y="29"/>
                  </a:lnTo>
                  <a:lnTo>
                    <a:pt x="3048" y="23"/>
                  </a:lnTo>
                  <a:lnTo>
                    <a:pt x="3016" y="17"/>
                  </a:lnTo>
                  <a:lnTo>
                    <a:pt x="2984" y="12"/>
                  </a:lnTo>
                  <a:lnTo>
                    <a:pt x="2951" y="8"/>
                  </a:lnTo>
                  <a:lnTo>
                    <a:pt x="2918" y="5"/>
                  </a:lnTo>
                  <a:lnTo>
                    <a:pt x="2885" y="3"/>
                  </a:lnTo>
                  <a:lnTo>
                    <a:pt x="2850" y="2"/>
                  </a:lnTo>
                  <a:lnTo>
                    <a:pt x="2817" y="0"/>
                  </a:lnTo>
                  <a:lnTo>
                    <a:pt x="2817" y="0"/>
                  </a:lnTo>
                  <a:lnTo>
                    <a:pt x="2764" y="2"/>
                  </a:lnTo>
                  <a:lnTo>
                    <a:pt x="2713" y="5"/>
                  </a:lnTo>
                  <a:lnTo>
                    <a:pt x="2663" y="11"/>
                  </a:lnTo>
                  <a:lnTo>
                    <a:pt x="2615" y="17"/>
                  </a:lnTo>
                  <a:lnTo>
                    <a:pt x="2566" y="28"/>
                  </a:lnTo>
                  <a:lnTo>
                    <a:pt x="2519" y="38"/>
                  </a:lnTo>
                  <a:lnTo>
                    <a:pt x="2474" y="52"/>
                  </a:lnTo>
                  <a:lnTo>
                    <a:pt x="2430" y="65"/>
                  </a:lnTo>
                  <a:lnTo>
                    <a:pt x="2388" y="82"/>
                  </a:lnTo>
                  <a:lnTo>
                    <a:pt x="2347" y="100"/>
                  </a:lnTo>
                  <a:lnTo>
                    <a:pt x="2308" y="120"/>
                  </a:lnTo>
                  <a:lnTo>
                    <a:pt x="2270" y="141"/>
                  </a:lnTo>
                  <a:lnTo>
                    <a:pt x="2234" y="163"/>
                  </a:lnTo>
                  <a:lnTo>
                    <a:pt x="2201" y="188"/>
                  </a:lnTo>
                  <a:lnTo>
                    <a:pt x="2169" y="213"/>
                  </a:lnTo>
                  <a:lnTo>
                    <a:pt x="2141" y="239"/>
                  </a:lnTo>
                  <a:lnTo>
                    <a:pt x="2141" y="239"/>
                  </a:lnTo>
                  <a:lnTo>
                    <a:pt x="2092" y="222"/>
                  </a:lnTo>
                  <a:lnTo>
                    <a:pt x="2042" y="207"/>
                  </a:lnTo>
                  <a:lnTo>
                    <a:pt x="1990" y="195"/>
                  </a:lnTo>
                  <a:lnTo>
                    <a:pt x="1937" y="185"/>
                  </a:lnTo>
                  <a:lnTo>
                    <a:pt x="1882" y="177"/>
                  </a:lnTo>
                  <a:lnTo>
                    <a:pt x="1827" y="171"/>
                  </a:lnTo>
                  <a:lnTo>
                    <a:pt x="1771" y="166"/>
                  </a:lnTo>
                  <a:lnTo>
                    <a:pt x="1713" y="166"/>
                  </a:lnTo>
                  <a:lnTo>
                    <a:pt x="1713" y="166"/>
                  </a:lnTo>
                  <a:lnTo>
                    <a:pt x="1667" y="166"/>
                  </a:lnTo>
                  <a:lnTo>
                    <a:pt x="1620" y="169"/>
                  </a:lnTo>
                  <a:lnTo>
                    <a:pt x="1574" y="172"/>
                  </a:lnTo>
                  <a:lnTo>
                    <a:pt x="1529" y="178"/>
                  </a:lnTo>
                  <a:lnTo>
                    <a:pt x="1485" y="185"/>
                  </a:lnTo>
                  <a:lnTo>
                    <a:pt x="1443" y="194"/>
                  </a:lnTo>
                  <a:lnTo>
                    <a:pt x="1401" y="203"/>
                  </a:lnTo>
                  <a:lnTo>
                    <a:pt x="1360" y="215"/>
                  </a:lnTo>
                  <a:lnTo>
                    <a:pt x="1319" y="227"/>
                  </a:lnTo>
                  <a:lnTo>
                    <a:pt x="1280" y="240"/>
                  </a:lnTo>
                  <a:lnTo>
                    <a:pt x="1242" y="255"/>
                  </a:lnTo>
                  <a:lnTo>
                    <a:pt x="1206" y="272"/>
                  </a:lnTo>
                  <a:lnTo>
                    <a:pt x="1170" y="289"/>
                  </a:lnTo>
                  <a:lnTo>
                    <a:pt x="1135" y="307"/>
                  </a:lnTo>
                  <a:lnTo>
                    <a:pt x="1103" y="326"/>
                  </a:lnTo>
                  <a:lnTo>
                    <a:pt x="1072" y="348"/>
                  </a:lnTo>
                  <a:lnTo>
                    <a:pt x="1042" y="369"/>
                  </a:lnTo>
                  <a:lnTo>
                    <a:pt x="1013" y="391"/>
                  </a:lnTo>
                  <a:lnTo>
                    <a:pt x="986" y="414"/>
                  </a:lnTo>
                  <a:lnTo>
                    <a:pt x="960" y="438"/>
                  </a:lnTo>
                  <a:lnTo>
                    <a:pt x="937" y="464"/>
                  </a:lnTo>
                  <a:lnTo>
                    <a:pt x="915" y="489"/>
                  </a:lnTo>
                  <a:lnTo>
                    <a:pt x="895" y="517"/>
                  </a:lnTo>
                  <a:lnTo>
                    <a:pt x="877" y="544"/>
                  </a:lnTo>
                  <a:lnTo>
                    <a:pt x="860" y="571"/>
                  </a:lnTo>
                  <a:lnTo>
                    <a:pt x="847" y="600"/>
                  </a:lnTo>
                  <a:lnTo>
                    <a:pt x="835" y="630"/>
                  </a:lnTo>
                  <a:lnTo>
                    <a:pt x="824" y="660"/>
                  </a:lnTo>
                  <a:lnTo>
                    <a:pt x="817" y="690"/>
                  </a:lnTo>
                  <a:lnTo>
                    <a:pt x="811" y="720"/>
                  </a:lnTo>
                  <a:lnTo>
                    <a:pt x="808" y="752"/>
                  </a:lnTo>
                  <a:lnTo>
                    <a:pt x="806" y="784"/>
                  </a:lnTo>
                  <a:lnTo>
                    <a:pt x="806" y="784"/>
                  </a:lnTo>
                  <a:lnTo>
                    <a:pt x="806" y="812"/>
                  </a:lnTo>
                  <a:lnTo>
                    <a:pt x="809" y="839"/>
                  </a:lnTo>
                  <a:lnTo>
                    <a:pt x="814" y="868"/>
                  </a:lnTo>
                  <a:lnTo>
                    <a:pt x="821" y="895"/>
                  </a:lnTo>
                  <a:lnTo>
                    <a:pt x="829" y="921"/>
                  </a:lnTo>
                  <a:lnTo>
                    <a:pt x="838" y="948"/>
                  </a:lnTo>
                  <a:lnTo>
                    <a:pt x="850" y="974"/>
                  </a:lnTo>
                  <a:lnTo>
                    <a:pt x="863" y="999"/>
                  </a:lnTo>
                  <a:lnTo>
                    <a:pt x="863" y="999"/>
                  </a:lnTo>
                  <a:lnTo>
                    <a:pt x="833" y="1005"/>
                  </a:lnTo>
                  <a:lnTo>
                    <a:pt x="803" y="1013"/>
                  </a:lnTo>
                  <a:lnTo>
                    <a:pt x="746" y="1028"/>
                  </a:lnTo>
                  <a:lnTo>
                    <a:pt x="717" y="1039"/>
                  </a:lnTo>
                  <a:lnTo>
                    <a:pt x="690" y="1048"/>
                  </a:lnTo>
                  <a:lnTo>
                    <a:pt x="664" y="1058"/>
                  </a:lnTo>
                  <a:lnTo>
                    <a:pt x="638" y="1070"/>
                  </a:lnTo>
                  <a:lnTo>
                    <a:pt x="613" y="1082"/>
                  </a:lnTo>
                  <a:lnTo>
                    <a:pt x="589" y="1094"/>
                  </a:lnTo>
                  <a:lnTo>
                    <a:pt x="565" y="1108"/>
                  </a:lnTo>
                  <a:lnTo>
                    <a:pt x="542" y="1123"/>
                  </a:lnTo>
                  <a:lnTo>
                    <a:pt x="521" y="1137"/>
                  </a:lnTo>
                  <a:lnTo>
                    <a:pt x="500" y="1152"/>
                  </a:lnTo>
                  <a:lnTo>
                    <a:pt x="480" y="1168"/>
                  </a:lnTo>
                  <a:lnTo>
                    <a:pt x="460" y="1185"/>
                  </a:lnTo>
                  <a:lnTo>
                    <a:pt x="442" y="1202"/>
                  </a:lnTo>
                  <a:lnTo>
                    <a:pt x="424" y="1218"/>
                  </a:lnTo>
                  <a:lnTo>
                    <a:pt x="409" y="1236"/>
                  </a:lnTo>
                  <a:lnTo>
                    <a:pt x="392" y="1254"/>
                  </a:lnTo>
                  <a:lnTo>
                    <a:pt x="379" y="1273"/>
                  </a:lnTo>
                  <a:lnTo>
                    <a:pt x="365" y="1292"/>
                  </a:lnTo>
                  <a:lnTo>
                    <a:pt x="353" y="1312"/>
                  </a:lnTo>
                  <a:lnTo>
                    <a:pt x="343" y="1331"/>
                  </a:lnTo>
                  <a:lnTo>
                    <a:pt x="334" y="1353"/>
                  </a:lnTo>
                  <a:lnTo>
                    <a:pt x="324" y="1374"/>
                  </a:lnTo>
                  <a:lnTo>
                    <a:pt x="317" y="1395"/>
                  </a:lnTo>
                  <a:lnTo>
                    <a:pt x="311" y="1416"/>
                  </a:lnTo>
                  <a:lnTo>
                    <a:pt x="306" y="1437"/>
                  </a:lnTo>
                  <a:lnTo>
                    <a:pt x="303" y="1460"/>
                  </a:lnTo>
                  <a:lnTo>
                    <a:pt x="302" y="1481"/>
                  </a:lnTo>
                  <a:lnTo>
                    <a:pt x="300" y="1503"/>
                  </a:lnTo>
                  <a:lnTo>
                    <a:pt x="300" y="1503"/>
                  </a:lnTo>
                  <a:lnTo>
                    <a:pt x="302" y="1537"/>
                  </a:lnTo>
                  <a:lnTo>
                    <a:pt x="306" y="1568"/>
                  </a:lnTo>
                  <a:lnTo>
                    <a:pt x="314" y="1600"/>
                  </a:lnTo>
                  <a:lnTo>
                    <a:pt x="323" y="1630"/>
                  </a:lnTo>
                  <a:lnTo>
                    <a:pt x="323" y="1630"/>
                  </a:lnTo>
                  <a:lnTo>
                    <a:pt x="288" y="1651"/>
                  </a:lnTo>
                  <a:lnTo>
                    <a:pt x="254" y="1672"/>
                  </a:lnTo>
                  <a:lnTo>
                    <a:pt x="220" y="1697"/>
                  </a:lnTo>
                  <a:lnTo>
                    <a:pt x="190" y="1721"/>
                  </a:lnTo>
                  <a:lnTo>
                    <a:pt x="161" y="1746"/>
                  </a:lnTo>
                  <a:lnTo>
                    <a:pt x="134" y="1774"/>
                  </a:lnTo>
                  <a:lnTo>
                    <a:pt x="110" y="1801"/>
                  </a:lnTo>
                  <a:lnTo>
                    <a:pt x="87" y="1829"/>
                  </a:lnTo>
                  <a:lnTo>
                    <a:pt x="68" y="1860"/>
                  </a:lnTo>
                  <a:lnTo>
                    <a:pt x="51" y="1890"/>
                  </a:lnTo>
                  <a:lnTo>
                    <a:pt x="36" y="1921"/>
                  </a:lnTo>
                  <a:lnTo>
                    <a:pt x="23" y="1953"/>
                  </a:lnTo>
                  <a:lnTo>
                    <a:pt x="13" y="1985"/>
                  </a:lnTo>
                  <a:lnTo>
                    <a:pt x="6" y="2018"/>
                  </a:lnTo>
                  <a:lnTo>
                    <a:pt x="1" y="2053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" y="2118"/>
                  </a:lnTo>
                  <a:lnTo>
                    <a:pt x="4" y="2146"/>
                  </a:lnTo>
                  <a:lnTo>
                    <a:pt x="10" y="2176"/>
                  </a:lnTo>
                  <a:lnTo>
                    <a:pt x="18" y="2205"/>
                  </a:lnTo>
                  <a:lnTo>
                    <a:pt x="27" y="2232"/>
                  </a:lnTo>
                  <a:lnTo>
                    <a:pt x="39" y="2261"/>
                  </a:lnTo>
                  <a:lnTo>
                    <a:pt x="53" y="2288"/>
                  </a:lnTo>
                  <a:lnTo>
                    <a:pt x="68" y="2314"/>
                  </a:lnTo>
                  <a:lnTo>
                    <a:pt x="84" y="2339"/>
                  </a:lnTo>
                  <a:lnTo>
                    <a:pt x="104" y="2365"/>
                  </a:lnTo>
                  <a:lnTo>
                    <a:pt x="124" y="2389"/>
                  </a:lnTo>
                  <a:lnTo>
                    <a:pt x="146" y="2413"/>
                  </a:lnTo>
                  <a:lnTo>
                    <a:pt x="170" y="2436"/>
                  </a:lnTo>
                  <a:lnTo>
                    <a:pt x="196" y="2459"/>
                  </a:lnTo>
                  <a:lnTo>
                    <a:pt x="223" y="2480"/>
                  </a:lnTo>
                  <a:lnTo>
                    <a:pt x="251" y="2499"/>
                  </a:lnTo>
                  <a:lnTo>
                    <a:pt x="281" y="2519"/>
                  </a:lnTo>
                  <a:lnTo>
                    <a:pt x="312" y="2537"/>
                  </a:lnTo>
                  <a:lnTo>
                    <a:pt x="344" y="2555"/>
                  </a:lnTo>
                  <a:lnTo>
                    <a:pt x="377" y="2570"/>
                  </a:lnTo>
                  <a:lnTo>
                    <a:pt x="412" y="2585"/>
                  </a:lnTo>
                  <a:lnTo>
                    <a:pt x="448" y="2601"/>
                  </a:lnTo>
                  <a:lnTo>
                    <a:pt x="484" y="2613"/>
                  </a:lnTo>
                  <a:lnTo>
                    <a:pt x="524" y="2625"/>
                  </a:lnTo>
                  <a:lnTo>
                    <a:pt x="561" y="2635"/>
                  </a:lnTo>
                  <a:lnTo>
                    <a:pt x="602" y="2644"/>
                  </a:lnTo>
                  <a:lnTo>
                    <a:pt x="643" y="2652"/>
                  </a:lnTo>
                  <a:lnTo>
                    <a:pt x="684" y="2658"/>
                  </a:lnTo>
                  <a:lnTo>
                    <a:pt x="726" y="2664"/>
                  </a:lnTo>
                  <a:lnTo>
                    <a:pt x="768" y="2667"/>
                  </a:lnTo>
                  <a:lnTo>
                    <a:pt x="812" y="2670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915" y="2668"/>
                  </a:lnTo>
                  <a:lnTo>
                    <a:pt x="915" y="2668"/>
                  </a:lnTo>
                  <a:lnTo>
                    <a:pt x="942" y="2682"/>
                  </a:lnTo>
                  <a:lnTo>
                    <a:pt x="969" y="2696"/>
                  </a:lnTo>
                  <a:lnTo>
                    <a:pt x="998" y="2708"/>
                  </a:lnTo>
                  <a:lnTo>
                    <a:pt x="1028" y="2718"/>
                  </a:lnTo>
                  <a:lnTo>
                    <a:pt x="1058" y="2729"/>
                  </a:lnTo>
                  <a:lnTo>
                    <a:pt x="1088" y="2738"/>
                  </a:lnTo>
                  <a:lnTo>
                    <a:pt x="1120" y="2747"/>
                  </a:lnTo>
                  <a:lnTo>
                    <a:pt x="1152" y="2754"/>
                  </a:lnTo>
                  <a:lnTo>
                    <a:pt x="1185" y="2762"/>
                  </a:lnTo>
                  <a:lnTo>
                    <a:pt x="1218" y="2768"/>
                  </a:lnTo>
                  <a:lnTo>
                    <a:pt x="1253" y="2774"/>
                  </a:lnTo>
                  <a:lnTo>
                    <a:pt x="1286" y="2779"/>
                  </a:lnTo>
                  <a:lnTo>
                    <a:pt x="1321" y="2782"/>
                  </a:lnTo>
                  <a:lnTo>
                    <a:pt x="1357" y="2785"/>
                  </a:lnTo>
                  <a:lnTo>
                    <a:pt x="1392" y="2786"/>
                  </a:lnTo>
                  <a:lnTo>
                    <a:pt x="1428" y="2786"/>
                  </a:lnTo>
                  <a:lnTo>
                    <a:pt x="1428" y="2786"/>
                  </a:lnTo>
                  <a:lnTo>
                    <a:pt x="1466" y="2786"/>
                  </a:lnTo>
                  <a:lnTo>
                    <a:pt x="1503" y="2783"/>
                  </a:lnTo>
                  <a:lnTo>
                    <a:pt x="1540" y="2782"/>
                  </a:lnTo>
                  <a:lnTo>
                    <a:pt x="1576" y="2777"/>
                  </a:lnTo>
                  <a:lnTo>
                    <a:pt x="1612" y="2773"/>
                  </a:lnTo>
                  <a:lnTo>
                    <a:pt x="1648" y="2767"/>
                  </a:lnTo>
                  <a:lnTo>
                    <a:pt x="1683" y="2760"/>
                  </a:lnTo>
                  <a:lnTo>
                    <a:pt x="1716" y="2751"/>
                  </a:lnTo>
                  <a:lnTo>
                    <a:pt x="1750" y="2744"/>
                  </a:lnTo>
                  <a:lnTo>
                    <a:pt x="1783" y="2733"/>
                  </a:lnTo>
                  <a:lnTo>
                    <a:pt x="1814" y="2723"/>
                  </a:lnTo>
                  <a:lnTo>
                    <a:pt x="1846" y="2712"/>
                  </a:lnTo>
                  <a:lnTo>
                    <a:pt x="1876" y="2700"/>
                  </a:lnTo>
                  <a:lnTo>
                    <a:pt x="1907" y="2687"/>
                  </a:lnTo>
                  <a:lnTo>
                    <a:pt x="1935" y="2673"/>
                  </a:lnTo>
                  <a:lnTo>
                    <a:pt x="1962" y="2658"/>
                  </a:lnTo>
                  <a:lnTo>
                    <a:pt x="1962" y="2658"/>
                  </a:lnTo>
                  <a:lnTo>
                    <a:pt x="2009" y="2673"/>
                  </a:lnTo>
                  <a:lnTo>
                    <a:pt x="2058" y="2687"/>
                  </a:lnTo>
                  <a:lnTo>
                    <a:pt x="2106" y="2700"/>
                  </a:lnTo>
                  <a:lnTo>
                    <a:pt x="2157" y="2712"/>
                  </a:lnTo>
                  <a:lnTo>
                    <a:pt x="2208" y="2723"/>
                  </a:lnTo>
                  <a:lnTo>
                    <a:pt x="2263" y="2733"/>
                  </a:lnTo>
                  <a:lnTo>
                    <a:pt x="2317" y="2744"/>
                  </a:lnTo>
                  <a:lnTo>
                    <a:pt x="2373" y="2751"/>
                  </a:lnTo>
                  <a:lnTo>
                    <a:pt x="2429" y="2760"/>
                  </a:lnTo>
                  <a:lnTo>
                    <a:pt x="2486" y="2767"/>
                  </a:lnTo>
                  <a:lnTo>
                    <a:pt x="2545" y="2773"/>
                  </a:lnTo>
                  <a:lnTo>
                    <a:pt x="2606" y="2777"/>
                  </a:lnTo>
                  <a:lnTo>
                    <a:pt x="2666" y="2782"/>
                  </a:lnTo>
                  <a:lnTo>
                    <a:pt x="2726" y="2783"/>
                  </a:lnTo>
                  <a:lnTo>
                    <a:pt x="2788" y="2786"/>
                  </a:lnTo>
                  <a:lnTo>
                    <a:pt x="2852" y="2786"/>
                  </a:lnTo>
                  <a:lnTo>
                    <a:pt x="2852" y="2786"/>
                  </a:lnTo>
                  <a:lnTo>
                    <a:pt x="2909" y="2786"/>
                  </a:lnTo>
                  <a:lnTo>
                    <a:pt x="2966" y="2785"/>
                  </a:lnTo>
                  <a:lnTo>
                    <a:pt x="3024" y="2782"/>
                  </a:lnTo>
                  <a:lnTo>
                    <a:pt x="3080" y="2779"/>
                  </a:lnTo>
                  <a:lnTo>
                    <a:pt x="3134" y="2774"/>
                  </a:lnTo>
                  <a:lnTo>
                    <a:pt x="3188" y="2770"/>
                  </a:lnTo>
                  <a:lnTo>
                    <a:pt x="3243" y="2764"/>
                  </a:lnTo>
                  <a:lnTo>
                    <a:pt x="3295" y="2757"/>
                  </a:lnTo>
                  <a:lnTo>
                    <a:pt x="3347" y="2750"/>
                  </a:lnTo>
                  <a:lnTo>
                    <a:pt x="3398" y="2741"/>
                  </a:lnTo>
                  <a:lnTo>
                    <a:pt x="3448" y="2732"/>
                  </a:lnTo>
                  <a:lnTo>
                    <a:pt x="3498" y="2723"/>
                  </a:lnTo>
                  <a:lnTo>
                    <a:pt x="3545" y="2712"/>
                  </a:lnTo>
                  <a:lnTo>
                    <a:pt x="3591" y="2700"/>
                  </a:lnTo>
                  <a:lnTo>
                    <a:pt x="3638" y="2690"/>
                  </a:lnTo>
                  <a:lnTo>
                    <a:pt x="3682" y="2676"/>
                  </a:lnTo>
                  <a:lnTo>
                    <a:pt x="3682" y="2676"/>
                  </a:lnTo>
                  <a:lnTo>
                    <a:pt x="3709" y="2690"/>
                  </a:lnTo>
                  <a:lnTo>
                    <a:pt x="3736" y="2700"/>
                  </a:lnTo>
                  <a:lnTo>
                    <a:pt x="3763" y="2712"/>
                  </a:lnTo>
                  <a:lnTo>
                    <a:pt x="3794" y="2723"/>
                  </a:lnTo>
                  <a:lnTo>
                    <a:pt x="3822" y="2732"/>
                  </a:lnTo>
                  <a:lnTo>
                    <a:pt x="3852" y="2741"/>
                  </a:lnTo>
                  <a:lnTo>
                    <a:pt x="3883" y="2750"/>
                  </a:lnTo>
                  <a:lnTo>
                    <a:pt x="3914" y="2757"/>
                  </a:lnTo>
                  <a:lnTo>
                    <a:pt x="3946" y="2764"/>
                  </a:lnTo>
                  <a:lnTo>
                    <a:pt x="3978" y="2770"/>
                  </a:lnTo>
                  <a:lnTo>
                    <a:pt x="4011" y="2774"/>
                  </a:lnTo>
                  <a:lnTo>
                    <a:pt x="4044" y="2779"/>
                  </a:lnTo>
                  <a:lnTo>
                    <a:pt x="4077" y="2782"/>
                  </a:lnTo>
                  <a:lnTo>
                    <a:pt x="4112" y="2785"/>
                  </a:lnTo>
                  <a:lnTo>
                    <a:pt x="4147" y="2786"/>
                  </a:lnTo>
                  <a:lnTo>
                    <a:pt x="4182" y="2786"/>
                  </a:lnTo>
                  <a:lnTo>
                    <a:pt x="4182" y="2786"/>
                  </a:lnTo>
                  <a:lnTo>
                    <a:pt x="4224" y="2785"/>
                  </a:lnTo>
                  <a:lnTo>
                    <a:pt x="4266" y="2783"/>
                  </a:lnTo>
                  <a:lnTo>
                    <a:pt x="4308" y="2780"/>
                  </a:lnTo>
                  <a:lnTo>
                    <a:pt x="4349" y="2774"/>
                  </a:lnTo>
                  <a:lnTo>
                    <a:pt x="4388" y="2768"/>
                  </a:lnTo>
                  <a:lnTo>
                    <a:pt x="4429" y="2762"/>
                  </a:lnTo>
                  <a:lnTo>
                    <a:pt x="4467" y="2753"/>
                  </a:lnTo>
                  <a:lnTo>
                    <a:pt x="4505" y="2742"/>
                  </a:lnTo>
                  <a:lnTo>
                    <a:pt x="4542" y="2732"/>
                  </a:lnTo>
                  <a:lnTo>
                    <a:pt x="4579" y="2720"/>
                  </a:lnTo>
                  <a:lnTo>
                    <a:pt x="4613" y="2706"/>
                  </a:lnTo>
                  <a:lnTo>
                    <a:pt x="4648" y="2693"/>
                  </a:lnTo>
                  <a:lnTo>
                    <a:pt x="4680" y="2676"/>
                  </a:lnTo>
                  <a:lnTo>
                    <a:pt x="4713" y="2661"/>
                  </a:lnTo>
                  <a:lnTo>
                    <a:pt x="4743" y="2643"/>
                  </a:lnTo>
                  <a:lnTo>
                    <a:pt x="4772" y="2625"/>
                  </a:lnTo>
                  <a:lnTo>
                    <a:pt x="4801" y="2605"/>
                  </a:lnTo>
                  <a:lnTo>
                    <a:pt x="4828" y="2585"/>
                  </a:lnTo>
                  <a:lnTo>
                    <a:pt x="4853" y="2564"/>
                  </a:lnTo>
                  <a:lnTo>
                    <a:pt x="4878" y="2543"/>
                  </a:lnTo>
                  <a:lnTo>
                    <a:pt x="4900" y="2521"/>
                  </a:lnTo>
                  <a:lnTo>
                    <a:pt x="4920" y="2498"/>
                  </a:lnTo>
                  <a:lnTo>
                    <a:pt x="4939" y="2474"/>
                  </a:lnTo>
                  <a:lnTo>
                    <a:pt x="4958" y="2448"/>
                  </a:lnTo>
                  <a:lnTo>
                    <a:pt x="4974" y="2424"/>
                  </a:lnTo>
                  <a:lnTo>
                    <a:pt x="4989" y="2398"/>
                  </a:lnTo>
                  <a:lnTo>
                    <a:pt x="5001" y="2371"/>
                  </a:lnTo>
                  <a:lnTo>
                    <a:pt x="5012" y="2344"/>
                  </a:lnTo>
                  <a:lnTo>
                    <a:pt x="5021" y="2317"/>
                  </a:lnTo>
                  <a:lnTo>
                    <a:pt x="5028" y="2290"/>
                  </a:lnTo>
                  <a:lnTo>
                    <a:pt x="5033" y="2261"/>
                  </a:lnTo>
                  <a:lnTo>
                    <a:pt x="5036" y="2232"/>
                  </a:lnTo>
                  <a:lnTo>
                    <a:pt x="5036" y="2232"/>
                  </a:lnTo>
                  <a:lnTo>
                    <a:pt x="5087" y="2213"/>
                  </a:lnTo>
                  <a:lnTo>
                    <a:pt x="5136" y="2192"/>
                  </a:lnTo>
                  <a:lnTo>
                    <a:pt x="5182" y="2167"/>
                  </a:lnTo>
                  <a:lnTo>
                    <a:pt x="5226" y="2142"/>
                  </a:lnTo>
                  <a:lnTo>
                    <a:pt x="5267" y="2115"/>
                  </a:lnTo>
                  <a:lnTo>
                    <a:pt x="5305" y="2084"/>
                  </a:lnTo>
                  <a:lnTo>
                    <a:pt x="5341" y="2054"/>
                  </a:lnTo>
                  <a:lnTo>
                    <a:pt x="5373" y="2021"/>
                  </a:lnTo>
                  <a:lnTo>
                    <a:pt x="5401" y="1986"/>
                  </a:lnTo>
                  <a:lnTo>
                    <a:pt x="5427" y="1952"/>
                  </a:lnTo>
                  <a:lnTo>
                    <a:pt x="5439" y="1932"/>
                  </a:lnTo>
                  <a:lnTo>
                    <a:pt x="5450" y="1914"/>
                  </a:lnTo>
                  <a:lnTo>
                    <a:pt x="5459" y="1896"/>
                  </a:lnTo>
                  <a:lnTo>
                    <a:pt x="5468" y="1876"/>
                  </a:lnTo>
                  <a:lnTo>
                    <a:pt x="5475" y="1857"/>
                  </a:lnTo>
                  <a:lnTo>
                    <a:pt x="5483" y="1837"/>
                  </a:lnTo>
                  <a:lnTo>
                    <a:pt x="5487" y="1816"/>
                  </a:lnTo>
                  <a:lnTo>
                    <a:pt x="5493" y="1796"/>
                  </a:lnTo>
                  <a:lnTo>
                    <a:pt x="5496" y="1775"/>
                  </a:lnTo>
                  <a:lnTo>
                    <a:pt x="5499" y="1755"/>
                  </a:lnTo>
                  <a:lnTo>
                    <a:pt x="5501" y="1734"/>
                  </a:lnTo>
                  <a:lnTo>
                    <a:pt x="5501" y="1713"/>
                  </a:lnTo>
                  <a:lnTo>
                    <a:pt x="5501" y="17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7237412" y="1524000"/>
              <a:ext cx="1705626" cy="843824"/>
            </a:xfrm>
            <a:custGeom>
              <a:avLst/>
              <a:gdLst/>
              <a:ahLst/>
              <a:cxnLst/>
              <a:rect l="l" t="t" r="r" b="b"/>
              <a:pathLst>
                <a:path w="5501" h="2722" extrusionOk="0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-304800" y="1981200"/>
              <a:ext cx="1219200" cy="733770"/>
            </a:xfrm>
            <a:custGeom>
              <a:avLst/>
              <a:gdLst/>
              <a:ahLst/>
              <a:cxnLst/>
              <a:rect l="l" t="t" r="r" b="b"/>
              <a:pathLst>
                <a:path w="3704" h="1735" extrusionOk="0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867400" y="1676400"/>
              <a:ext cx="990600" cy="501602"/>
            </a:xfrm>
            <a:custGeom>
              <a:avLst/>
              <a:gdLst/>
              <a:ahLst/>
              <a:cxnLst/>
              <a:rect l="l" t="t" r="r" b="b"/>
              <a:pathLst>
                <a:path w="5501" h="2786" extrusionOk="0">
                  <a:moveTo>
                    <a:pt x="5501" y="1713"/>
                  </a:moveTo>
                  <a:lnTo>
                    <a:pt x="5501" y="1713"/>
                  </a:lnTo>
                  <a:lnTo>
                    <a:pt x="5501" y="1683"/>
                  </a:lnTo>
                  <a:lnTo>
                    <a:pt x="5496" y="1653"/>
                  </a:lnTo>
                  <a:lnTo>
                    <a:pt x="5492" y="1624"/>
                  </a:lnTo>
                  <a:lnTo>
                    <a:pt x="5484" y="1595"/>
                  </a:lnTo>
                  <a:lnTo>
                    <a:pt x="5474" y="1567"/>
                  </a:lnTo>
                  <a:lnTo>
                    <a:pt x="5463" y="1540"/>
                  </a:lnTo>
                  <a:lnTo>
                    <a:pt x="5450" y="1512"/>
                  </a:lnTo>
                  <a:lnTo>
                    <a:pt x="5435" y="1485"/>
                  </a:lnTo>
                  <a:lnTo>
                    <a:pt x="5416" y="1460"/>
                  </a:lnTo>
                  <a:lnTo>
                    <a:pt x="5398" y="1436"/>
                  </a:lnTo>
                  <a:lnTo>
                    <a:pt x="5377" y="1410"/>
                  </a:lnTo>
                  <a:lnTo>
                    <a:pt x="5355" y="1387"/>
                  </a:lnTo>
                  <a:lnTo>
                    <a:pt x="5332" y="1365"/>
                  </a:lnTo>
                  <a:lnTo>
                    <a:pt x="5306" y="1342"/>
                  </a:lnTo>
                  <a:lnTo>
                    <a:pt x="5279" y="1321"/>
                  </a:lnTo>
                  <a:lnTo>
                    <a:pt x="5250" y="1301"/>
                  </a:lnTo>
                  <a:lnTo>
                    <a:pt x="5220" y="1282"/>
                  </a:lnTo>
                  <a:lnTo>
                    <a:pt x="5190" y="1264"/>
                  </a:lnTo>
                  <a:lnTo>
                    <a:pt x="5157" y="1245"/>
                  </a:lnTo>
                  <a:lnTo>
                    <a:pt x="5124" y="1229"/>
                  </a:lnTo>
                  <a:lnTo>
                    <a:pt x="5089" y="1214"/>
                  </a:lnTo>
                  <a:lnTo>
                    <a:pt x="5053" y="1200"/>
                  </a:lnTo>
                  <a:lnTo>
                    <a:pt x="5016" y="1187"/>
                  </a:lnTo>
                  <a:lnTo>
                    <a:pt x="4979" y="1176"/>
                  </a:lnTo>
                  <a:lnTo>
                    <a:pt x="4939" y="1165"/>
                  </a:lnTo>
                  <a:lnTo>
                    <a:pt x="4900" y="1156"/>
                  </a:lnTo>
                  <a:lnTo>
                    <a:pt x="4859" y="1147"/>
                  </a:lnTo>
                  <a:lnTo>
                    <a:pt x="4817" y="1141"/>
                  </a:lnTo>
                  <a:lnTo>
                    <a:pt x="4776" y="1137"/>
                  </a:lnTo>
                  <a:lnTo>
                    <a:pt x="4733" y="1132"/>
                  </a:lnTo>
                  <a:lnTo>
                    <a:pt x="4689" y="1131"/>
                  </a:lnTo>
                  <a:lnTo>
                    <a:pt x="4645" y="1129"/>
                  </a:lnTo>
                  <a:lnTo>
                    <a:pt x="4645" y="1129"/>
                  </a:lnTo>
                  <a:lnTo>
                    <a:pt x="4606" y="1131"/>
                  </a:lnTo>
                  <a:lnTo>
                    <a:pt x="4568" y="1132"/>
                  </a:lnTo>
                  <a:lnTo>
                    <a:pt x="4568" y="1132"/>
                  </a:lnTo>
                  <a:lnTo>
                    <a:pt x="4579" y="1110"/>
                  </a:lnTo>
                  <a:lnTo>
                    <a:pt x="4589" y="1085"/>
                  </a:lnTo>
                  <a:lnTo>
                    <a:pt x="4597" y="1063"/>
                  </a:lnTo>
                  <a:lnTo>
                    <a:pt x="4604" y="1039"/>
                  </a:lnTo>
                  <a:lnTo>
                    <a:pt x="4610" y="1015"/>
                  </a:lnTo>
                  <a:lnTo>
                    <a:pt x="4613" y="989"/>
                  </a:lnTo>
                  <a:lnTo>
                    <a:pt x="4616" y="965"/>
                  </a:lnTo>
                  <a:lnTo>
                    <a:pt x="4618" y="939"/>
                  </a:lnTo>
                  <a:lnTo>
                    <a:pt x="4618" y="939"/>
                  </a:lnTo>
                  <a:lnTo>
                    <a:pt x="4616" y="910"/>
                  </a:lnTo>
                  <a:lnTo>
                    <a:pt x="4613" y="882"/>
                  </a:lnTo>
                  <a:lnTo>
                    <a:pt x="4607" y="853"/>
                  </a:lnTo>
                  <a:lnTo>
                    <a:pt x="4600" y="826"/>
                  </a:lnTo>
                  <a:lnTo>
                    <a:pt x="4591" y="799"/>
                  </a:lnTo>
                  <a:lnTo>
                    <a:pt x="4580" y="772"/>
                  </a:lnTo>
                  <a:lnTo>
                    <a:pt x="4567" y="746"/>
                  </a:lnTo>
                  <a:lnTo>
                    <a:pt x="4553" y="720"/>
                  </a:lnTo>
                  <a:lnTo>
                    <a:pt x="4536" y="695"/>
                  </a:lnTo>
                  <a:lnTo>
                    <a:pt x="4517" y="670"/>
                  </a:lnTo>
                  <a:lnTo>
                    <a:pt x="4497" y="646"/>
                  </a:lnTo>
                  <a:lnTo>
                    <a:pt x="4476" y="624"/>
                  </a:lnTo>
                  <a:lnTo>
                    <a:pt x="4453" y="601"/>
                  </a:lnTo>
                  <a:lnTo>
                    <a:pt x="4428" y="580"/>
                  </a:lnTo>
                  <a:lnTo>
                    <a:pt x="4402" y="560"/>
                  </a:lnTo>
                  <a:lnTo>
                    <a:pt x="4375" y="541"/>
                  </a:lnTo>
                  <a:lnTo>
                    <a:pt x="4346" y="521"/>
                  </a:lnTo>
                  <a:lnTo>
                    <a:pt x="4316" y="504"/>
                  </a:lnTo>
                  <a:lnTo>
                    <a:pt x="4284" y="486"/>
                  </a:lnTo>
                  <a:lnTo>
                    <a:pt x="4253" y="471"/>
                  </a:lnTo>
                  <a:lnTo>
                    <a:pt x="4218" y="456"/>
                  </a:lnTo>
                  <a:lnTo>
                    <a:pt x="4183" y="443"/>
                  </a:lnTo>
                  <a:lnTo>
                    <a:pt x="4148" y="431"/>
                  </a:lnTo>
                  <a:lnTo>
                    <a:pt x="4112" y="418"/>
                  </a:lnTo>
                  <a:lnTo>
                    <a:pt x="4074" y="409"/>
                  </a:lnTo>
                  <a:lnTo>
                    <a:pt x="4035" y="400"/>
                  </a:lnTo>
                  <a:lnTo>
                    <a:pt x="3996" y="393"/>
                  </a:lnTo>
                  <a:lnTo>
                    <a:pt x="3957" y="387"/>
                  </a:lnTo>
                  <a:lnTo>
                    <a:pt x="3916" y="381"/>
                  </a:lnTo>
                  <a:lnTo>
                    <a:pt x="3874" y="378"/>
                  </a:lnTo>
                  <a:lnTo>
                    <a:pt x="3831" y="376"/>
                  </a:lnTo>
                  <a:lnTo>
                    <a:pt x="3789" y="375"/>
                  </a:lnTo>
                  <a:lnTo>
                    <a:pt x="3789" y="375"/>
                  </a:lnTo>
                  <a:lnTo>
                    <a:pt x="3741" y="376"/>
                  </a:lnTo>
                  <a:lnTo>
                    <a:pt x="3694" y="379"/>
                  </a:lnTo>
                  <a:lnTo>
                    <a:pt x="3649" y="384"/>
                  </a:lnTo>
                  <a:lnTo>
                    <a:pt x="3603" y="390"/>
                  </a:lnTo>
                  <a:lnTo>
                    <a:pt x="3603" y="390"/>
                  </a:lnTo>
                  <a:lnTo>
                    <a:pt x="3593" y="369"/>
                  </a:lnTo>
                  <a:lnTo>
                    <a:pt x="3581" y="348"/>
                  </a:lnTo>
                  <a:lnTo>
                    <a:pt x="3567" y="328"/>
                  </a:lnTo>
                  <a:lnTo>
                    <a:pt x="3554" y="308"/>
                  </a:lnTo>
                  <a:lnTo>
                    <a:pt x="3538" y="289"/>
                  </a:lnTo>
                  <a:lnTo>
                    <a:pt x="3522" y="269"/>
                  </a:lnTo>
                  <a:lnTo>
                    <a:pt x="3505" y="251"/>
                  </a:lnTo>
                  <a:lnTo>
                    <a:pt x="3486" y="233"/>
                  </a:lnTo>
                  <a:lnTo>
                    <a:pt x="3468" y="216"/>
                  </a:lnTo>
                  <a:lnTo>
                    <a:pt x="3446" y="200"/>
                  </a:lnTo>
                  <a:lnTo>
                    <a:pt x="3425" y="183"/>
                  </a:lnTo>
                  <a:lnTo>
                    <a:pt x="3404" y="168"/>
                  </a:lnTo>
                  <a:lnTo>
                    <a:pt x="3380" y="153"/>
                  </a:lnTo>
                  <a:lnTo>
                    <a:pt x="3357" y="138"/>
                  </a:lnTo>
                  <a:lnTo>
                    <a:pt x="3332" y="124"/>
                  </a:lnTo>
                  <a:lnTo>
                    <a:pt x="3308" y="111"/>
                  </a:lnTo>
                  <a:lnTo>
                    <a:pt x="3280" y="99"/>
                  </a:lnTo>
                  <a:lnTo>
                    <a:pt x="3253" y="86"/>
                  </a:lnTo>
                  <a:lnTo>
                    <a:pt x="3226" y="74"/>
                  </a:lnTo>
                  <a:lnTo>
                    <a:pt x="3199" y="64"/>
                  </a:lnTo>
                  <a:lnTo>
                    <a:pt x="3169" y="55"/>
                  </a:lnTo>
                  <a:lnTo>
                    <a:pt x="3140" y="46"/>
                  </a:lnTo>
                  <a:lnTo>
                    <a:pt x="3110" y="37"/>
                  </a:lnTo>
                  <a:lnTo>
                    <a:pt x="3080" y="29"/>
                  </a:lnTo>
                  <a:lnTo>
                    <a:pt x="3048" y="23"/>
                  </a:lnTo>
                  <a:lnTo>
                    <a:pt x="3016" y="17"/>
                  </a:lnTo>
                  <a:lnTo>
                    <a:pt x="2984" y="12"/>
                  </a:lnTo>
                  <a:lnTo>
                    <a:pt x="2951" y="8"/>
                  </a:lnTo>
                  <a:lnTo>
                    <a:pt x="2918" y="5"/>
                  </a:lnTo>
                  <a:lnTo>
                    <a:pt x="2885" y="3"/>
                  </a:lnTo>
                  <a:lnTo>
                    <a:pt x="2850" y="2"/>
                  </a:lnTo>
                  <a:lnTo>
                    <a:pt x="2817" y="0"/>
                  </a:lnTo>
                  <a:lnTo>
                    <a:pt x="2817" y="0"/>
                  </a:lnTo>
                  <a:lnTo>
                    <a:pt x="2764" y="2"/>
                  </a:lnTo>
                  <a:lnTo>
                    <a:pt x="2713" y="5"/>
                  </a:lnTo>
                  <a:lnTo>
                    <a:pt x="2663" y="11"/>
                  </a:lnTo>
                  <a:lnTo>
                    <a:pt x="2615" y="17"/>
                  </a:lnTo>
                  <a:lnTo>
                    <a:pt x="2566" y="28"/>
                  </a:lnTo>
                  <a:lnTo>
                    <a:pt x="2519" y="38"/>
                  </a:lnTo>
                  <a:lnTo>
                    <a:pt x="2474" y="52"/>
                  </a:lnTo>
                  <a:lnTo>
                    <a:pt x="2430" y="65"/>
                  </a:lnTo>
                  <a:lnTo>
                    <a:pt x="2388" y="82"/>
                  </a:lnTo>
                  <a:lnTo>
                    <a:pt x="2347" y="100"/>
                  </a:lnTo>
                  <a:lnTo>
                    <a:pt x="2308" y="120"/>
                  </a:lnTo>
                  <a:lnTo>
                    <a:pt x="2270" y="141"/>
                  </a:lnTo>
                  <a:lnTo>
                    <a:pt x="2234" y="163"/>
                  </a:lnTo>
                  <a:lnTo>
                    <a:pt x="2201" y="188"/>
                  </a:lnTo>
                  <a:lnTo>
                    <a:pt x="2169" y="213"/>
                  </a:lnTo>
                  <a:lnTo>
                    <a:pt x="2141" y="239"/>
                  </a:lnTo>
                  <a:lnTo>
                    <a:pt x="2141" y="239"/>
                  </a:lnTo>
                  <a:lnTo>
                    <a:pt x="2092" y="222"/>
                  </a:lnTo>
                  <a:lnTo>
                    <a:pt x="2042" y="207"/>
                  </a:lnTo>
                  <a:lnTo>
                    <a:pt x="1990" y="195"/>
                  </a:lnTo>
                  <a:lnTo>
                    <a:pt x="1937" y="185"/>
                  </a:lnTo>
                  <a:lnTo>
                    <a:pt x="1882" y="177"/>
                  </a:lnTo>
                  <a:lnTo>
                    <a:pt x="1827" y="171"/>
                  </a:lnTo>
                  <a:lnTo>
                    <a:pt x="1771" y="166"/>
                  </a:lnTo>
                  <a:lnTo>
                    <a:pt x="1713" y="166"/>
                  </a:lnTo>
                  <a:lnTo>
                    <a:pt x="1713" y="166"/>
                  </a:lnTo>
                  <a:lnTo>
                    <a:pt x="1667" y="166"/>
                  </a:lnTo>
                  <a:lnTo>
                    <a:pt x="1620" y="169"/>
                  </a:lnTo>
                  <a:lnTo>
                    <a:pt x="1574" y="172"/>
                  </a:lnTo>
                  <a:lnTo>
                    <a:pt x="1529" y="178"/>
                  </a:lnTo>
                  <a:lnTo>
                    <a:pt x="1485" y="185"/>
                  </a:lnTo>
                  <a:lnTo>
                    <a:pt x="1443" y="194"/>
                  </a:lnTo>
                  <a:lnTo>
                    <a:pt x="1401" y="203"/>
                  </a:lnTo>
                  <a:lnTo>
                    <a:pt x="1360" y="215"/>
                  </a:lnTo>
                  <a:lnTo>
                    <a:pt x="1319" y="227"/>
                  </a:lnTo>
                  <a:lnTo>
                    <a:pt x="1280" y="240"/>
                  </a:lnTo>
                  <a:lnTo>
                    <a:pt x="1242" y="255"/>
                  </a:lnTo>
                  <a:lnTo>
                    <a:pt x="1206" y="272"/>
                  </a:lnTo>
                  <a:lnTo>
                    <a:pt x="1170" y="289"/>
                  </a:lnTo>
                  <a:lnTo>
                    <a:pt x="1135" y="307"/>
                  </a:lnTo>
                  <a:lnTo>
                    <a:pt x="1103" y="326"/>
                  </a:lnTo>
                  <a:lnTo>
                    <a:pt x="1072" y="348"/>
                  </a:lnTo>
                  <a:lnTo>
                    <a:pt x="1042" y="369"/>
                  </a:lnTo>
                  <a:lnTo>
                    <a:pt x="1013" y="391"/>
                  </a:lnTo>
                  <a:lnTo>
                    <a:pt x="986" y="414"/>
                  </a:lnTo>
                  <a:lnTo>
                    <a:pt x="960" y="438"/>
                  </a:lnTo>
                  <a:lnTo>
                    <a:pt x="937" y="464"/>
                  </a:lnTo>
                  <a:lnTo>
                    <a:pt x="915" y="489"/>
                  </a:lnTo>
                  <a:lnTo>
                    <a:pt x="895" y="517"/>
                  </a:lnTo>
                  <a:lnTo>
                    <a:pt x="877" y="544"/>
                  </a:lnTo>
                  <a:lnTo>
                    <a:pt x="860" y="571"/>
                  </a:lnTo>
                  <a:lnTo>
                    <a:pt x="847" y="600"/>
                  </a:lnTo>
                  <a:lnTo>
                    <a:pt x="835" y="630"/>
                  </a:lnTo>
                  <a:lnTo>
                    <a:pt x="824" y="660"/>
                  </a:lnTo>
                  <a:lnTo>
                    <a:pt x="817" y="690"/>
                  </a:lnTo>
                  <a:lnTo>
                    <a:pt x="811" y="720"/>
                  </a:lnTo>
                  <a:lnTo>
                    <a:pt x="808" y="752"/>
                  </a:lnTo>
                  <a:lnTo>
                    <a:pt x="806" y="784"/>
                  </a:lnTo>
                  <a:lnTo>
                    <a:pt x="806" y="784"/>
                  </a:lnTo>
                  <a:lnTo>
                    <a:pt x="806" y="812"/>
                  </a:lnTo>
                  <a:lnTo>
                    <a:pt x="809" y="839"/>
                  </a:lnTo>
                  <a:lnTo>
                    <a:pt x="814" y="868"/>
                  </a:lnTo>
                  <a:lnTo>
                    <a:pt x="821" y="895"/>
                  </a:lnTo>
                  <a:lnTo>
                    <a:pt x="829" y="921"/>
                  </a:lnTo>
                  <a:lnTo>
                    <a:pt x="838" y="948"/>
                  </a:lnTo>
                  <a:lnTo>
                    <a:pt x="850" y="974"/>
                  </a:lnTo>
                  <a:lnTo>
                    <a:pt x="863" y="999"/>
                  </a:lnTo>
                  <a:lnTo>
                    <a:pt x="863" y="999"/>
                  </a:lnTo>
                  <a:lnTo>
                    <a:pt x="833" y="1005"/>
                  </a:lnTo>
                  <a:lnTo>
                    <a:pt x="803" y="1013"/>
                  </a:lnTo>
                  <a:lnTo>
                    <a:pt x="746" y="1028"/>
                  </a:lnTo>
                  <a:lnTo>
                    <a:pt x="717" y="1039"/>
                  </a:lnTo>
                  <a:lnTo>
                    <a:pt x="690" y="1048"/>
                  </a:lnTo>
                  <a:lnTo>
                    <a:pt x="664" y="1058"/>
                  </a:lnTo>
                  <a:lnTo>
                    <a:pt x="638" y="1070"/>
                  </a:lnTo>
                  <a:lnTo>
                    <a:pt x="613" y="1082"/>
                  </a:lnTo>
                  <a:lnTo>
                    <a:pt x="589" y="1094"/>
                  </a:lnTo>
                  <a:lnTo>
                    <a:pt x="565" y="1108"/>
                  </a:lnTo>
                  <a:lnTo>
                    <a:pt x="542" y="1123"/>
                  </a:lnTo>
                  <a:lnTo>
                    <a:pt x="521" y="1137"/>
                  </a:lnTo>
                  <a:lnTo>
                    <a:pt x="500" y="1152"/>
                  </a:lnTo>
                  <a:lnTo>
                    <a:pt x="480" y="1168"/>
                  </a:lnTo>
                  <a:lnTo>
                    <a:pt x="460" y="1185"/>
                  </a:lnTo>
                  <a:lnTo>
                    <a:pt x="442" y="1202"/>
                  </a:lnTo>
                  <a:lnTo>
                    <a:pt x="424" y="1218"/>
                  </a:lnTo>
                  <a:lnTo>
                    <a:pt x="409" y="1236"/>
                  </a:lnTo>
                  <a:lnTo>
                    <a:pt x="392" y="1254"/>
                  </a:lnTo>
                  <a:lnTo>
                    <a:pt x="379" y="1273"/>
                  </a:lnTo>
                  <a:lnTo>
                    <a:pt x="365" y="1292"/>
                  </a:lnTo>
                  <a:lnTo>
                    <a:pt x="353" y="1312"/>
                  </a:lnTo>
                  <a:lnTo>
                    <a:pt x="343" y="1331"/>
                  </a:lnTo>
                  <a:lnTo>
                    <a:pt x="334" y="1353"/>
                  </a:lnTo>
                  <a:lnTo>
                    <a:pt x="324" y="1374"/>
                  </a:lnTo>
                  <a:lnTo>
                    <a:pt x="317" y="1395"/>
                  </a:lnTo>
                  <a:lnTo>
                    <a:pt x="311" y="1416"/>
                  </a:lnTo>
                  <a:lnTo>
                    <a:pt x="306" y="1437"/>
                  </a:lnTo>
                  <a:lnTo>
                    <a:pt x="303" y="1460"/>
                  </a:lnTo>
                  <a:lnTo>
                    <a:pt x="302" y="1481"/>
                  </a:lnTo>
                  <a:lnTo>
                    <a:pt x="300" y="1503"/>
                  </a:lnTo>
                  <a:lnTo>
                    <a:pt x="300" y="1503"/>
                  </a:lnTo>
                  <a:lnTo>
                    <a:pt x="302" y="1537"/>
                  </a:lnTo>
                  <a:lnTo>
                    <a:pt x="306" y="1568"/>
                  </a:lnTo>
                  <a:lnTo>
                    <a:pt x="314" y="1600"/>
                  </a:lnTo>
                  <a:lnTo>
                    <a:pt x="323" y="1630"/>
                  </a:lnTo>
                  <a:lnTo>
                    <a:pt x="323" y="1630"/>
                  </a:lnTo>
                  <a:lnTo>
                    <a:pt x="288" y="1651"/>
                  </a:lnTo>
                  <a:lnTo>
                    <a:pt x="254" y="1672"/>
                  </a:lnTo>
                  <a:lnTo>
                    <a:pt x="220" y="1697"/>
                  </a:lnTo>
                  <a:lnTo>
                    <a:pt x="190" y="1721"/>
                  </a:lnTo>
                  <a:lnTo>
                    <a:pt x="161" y="1746"/>
                  </a:lnTo>
                  <a:lnTo>
                    <a:pt x="134" y="1774"/>
                  </a:lnTo>
                  <a:lnTo>
                    <a:pt x="110" y="1801"/>
                  </a:lnTo>
                  <a:lnTo>
                    <a:pt x="87" y="1829"/>
                  </a:lnTo>
                  <a:lnTo>
                    <a:pt x="68" y="1860"/>
                  </a:lnTo>
                  <a:lnTo>
                    <a:pt x="51" y="1890"/>
                  </a:lnTo>
                  <a:lnTo>
                    <a:pt x="36" y="1921"/>
                  </a:lnTo>
                  <a:lnTo>
                    <a:pt x="23" y="1953"/>
                  </a:lnTo>
                  <a:lnTo>
                    <a:pt x="13" y="1985"/>
                  </a:lnTo>
                  <a:lnTo>
                    <a:pt x="6" y="2018"/>
                  </a:lnTo>
                  <a:lnTo>
                    <a:pt x="1" y="2053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" y="2118"/>
                  </a:lnTo>
                  <a:lnTo>
                    <a:pt x="4" y="2146"/>
                  </a:lnTo>
                  <a:lnTo>
                    <a:pt x="10" y="2176"/>
                  </a:lnTo>
                  <a:lnTo>
                    <a:pt x="18" y="2205"/>
                  </a:lnTo>
                  <a:lnTo>
                    <a:pt x="27" y="2232"/>
                  </a:lnTo>
                  <a:lnTo>
                    <a:pt x="39" y="2261"/>
                  </a:lnTo>
                  <a:lnTo>
                    <a:pt x="53" y="2288"/>
                  </a:lnTo>
                  <a:lnTo>
                    <a:pt x="68" y="2314"/>
                  </a:lnTo>
                  <a:lnTo>
                    <a:pt x="84" y="2339"/>
                  </a:lnTo>
                  <a:lnTo>
                    <a:pt x="104" y="2365"/>
                  </a:lnTo>
                  <a:lnTo>
                    <a:pt x="124" y="2389"/>
                  </a:lnTo>
                  <a:lnTo>
                    <a:pt x="146" y="2413"/>
                  </a:lnTo>
                  <a:lnTo>
                    <a:pt x="170" y="2436"/>
                  </a:lnTo>
                  <a:lnTo>
                    <a:pt x="196" y="2459"/>
                  </a:lnTo>
                  <a:lnTo>
                    <a:pt x="223" y="2480"/>
                  </a:lnTo>
                  <a:lnTo>
                    <a:pt x="251" y="2499"/>
                  </a:lnTo>
                  <a:lnTo>
                    <a:pt x="281" y="2519"/>
                  </a:lnTo>
                  <a:lnTo>
                    <a:pt x="312" y="2537"/>
                  </a:lnTo>
                  <a:lnTo>
                    <a:pt x="344" y="2555"/>
                  </a:lnTo>
                  <a:lnTo>
                    <a:pt x="377" y="2570"/>
                  </a:lnTo>
                  <a:lnTo>
                    <a:pt x="412" y="2585"/>
                  </a:lnTo>
                  <a:lnTo>
                    <a:pt x="448" y="2601"/>
                  </a:lnTo>
                  <a:lnTo>
                    <a:pt x="484" y="2613"/>
                  </a:lnTo>
                  <a:lnTo>
                    <a:pt x="524" y="2625"/>
                  </a:lnTo>
                  <a:lnTo>
                    <a:pt x="561" y="2635"/>
                  </a:lnTo>
                  <a:lnTo>
                    <a:pt x="602" y="2644"/>
                  </a:lnTo>
                  <a:lnTo>
                    <a:pt x="643" y="2652"/>
                  </a:lnTo>
                  <a:lnTo>
                    <a:pt x="684" y="2658"/>
                  </a:lnTo>
                  <a:lnTo>
                    <a:pt x="726" y="2664"/>
                  </a:lnTo>
                  <a:lnTo>
                    <a:pt x="768" y="2667"/>
                  </a:lnTo>
                  <a:lnTo>
                    <a:pt x="812" y="2670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915" y="2668"/>
                  </a:lnTo>
                  <a:lnTo>
                    <a:pt x="915" y="2668"/>
                  </a:lnTo>
                  <a:lnTo>
                    <a:pt x="942" y="2682"/>
                  </a:lnTo>
                  <a:lnTo>
                    <a:pt x="969" y="2696"/>
                  </a:lnTo>
                  <a:lnTo>
                    <a:pt x="998" y="2708"/>
                  </a:lnTo>
                  <a:lnTo>
                    <a:pt x="1028" y="2718"/>
                  </a:lnTo>
                  <a:lnTo>
                    <a:pt x="1058" y="2729"/>
                  </a:lnTo>
                  <a:lnTo>
                    <a:pt x="1088" y="2738"/>
                  </a:lnTo>
                  <a:lnTo>
                    <a:pt x="1120" y="2747"/>
                  </a:lnTo>
                  <a:lnTo>
                    <a:pt x="1152" y="2754"/>
                  </a:lnTo>
                  <a:lnTo>
                    <a:pt x="1185" y="2762"/>
                  </a:lnTo>
                  <a:lnTo>
                    <a:pt x="1218" y="2768"/>
                  </a:lnTo>
                  <a:lnTo>
                    <a:pt x="1253" y="2774"/>
                  </a:lnTo>
                  <a:lnTo>
                    <a:pt x="1286" y="2779"/>
                  </a:lnTo>
                  <a:lnTo>
                    <a:pt x="1321" y="2782"/>
                  </a:lnTo>
                  <a:lnTo>
                    <a:pt x="1357" y="2785"/>
                  </a:lnTo>
                  <a:lnTo>
                    <a:pt x="1392" y="2786"/>
                  </a:lnTo>
                  <a:lnTo>
                    <a:pt x="1428" y="2786"/>
                  </a:lnTo>
                  <a:lnTo>
                    <a:pt x="1428" y="2786"/>
                  </a:lnTo>
                  <a:lnTo>
                    <a:pt x="1466" y="2786"/>
                  </a:lnTo>
                  <a:lnTo>
                    <a:pt x="1503" y="2783"/>
                  </a:lnTo>
                  <a:lnTo>
                    <a:pt x="1540" y="2782"/>
                  </a:lnTo>
                  <a:lnTo>
                    <a:pt x="1576" y="2777"/>
                  </a:lnTo>
                  <a:lnTo>
                    <a:pt x="1612" y="2773"/>
                  </a:lnTo>
                  <a:lnTo>
                    <a:pt x="1648" y="2767"/>
                  </a:lnTo>
                  <a:lnTo>
                    <a:pt x="1683" y="2760"/>
                  </a:lnTo>
                  <a:lnTo>
                    <a:pt x="1716" y="2751"/>
                  </a:lnTo>
                  <a:lnTo>
                    <a:pt x="1750" y="2744"/>
                  </a:lnTo>
                  <a:lnTo>
                    <a:pt x="1783" y="2733"/>
                  </a:lnTo>
                  <a:lnTo>
                    <a:pt x="1814" y="2723"/>
                  </a:lnTo>
                  <a:lnTo>
                    <a:pt x="1846" y="2712"/>
                  </a:lnTo>
                  <a:lnTo>
                    <a:pt x="1876" y="2700"/>
                  </a:lnTo>
                  <a:lnTo>
                    <a:pt x="1907" y="2687"/>
                  </a:lnTo>
                  <a:lnTo>
                    <a:pt x="1935" y="2673"/>
                  </a:lnTo>
                  <a:lnTo>
                    <a:pt x="1962" y="2658"/>
                  </a:lnTo>
                  <a:lnTo>
                    <a:pt x="1962" y="2658"/>
                  </a:lnTo>
                  <a:lnTo>
                    <a:pt x="2009" y="2673"/>
                  </a:lnTo>
                  <a:lnTo>
                    <a:pt x="2058" y="2687"/>
                  </a:lnTo>
                  <a:lnTo>
                    <a:pt x="2106" y="2700"/>
                  </a:lnTo>
                  <a:lnTo>
                    <a:pt x="2157" y="2712"/>
                  </a:lnTo>
                  <a:lnTo>
                    <a:pt x="2208" y="2723"/>
                  </a:lnTo>
                  <a:lnTo>
                    <a:pt x="2263" y="2733"/>
                  </a:lnTo>
                  <a:lnTo>
                    <a:pt x="2317" y="2744"/>
                  </a:lnTo>
                  <a:lnTo>
                    <a:pt x="2373" y="2751"/>
                  </a:lnTo>
                  <a:lnTo>
                    <a:pt x="2429" y="2760"/>
                  </a:lnTo>
                  <a:lnTo>
                    <a:pt x="2486" y="2767"/>
                  </a:lnTo>
                  <a:lnTo>
                    <a:pt x="2545" y="2773"/>
                  </a:lnTo>
                  <a:lnTo>
                    <a:pt x="2606" y="2777"/>
                  </a:lnTo>
                  <a:lnTo>
                    <a:pt x="2666" y="2782"/>
                  </a:lnTo>
                  <a:lnTo>
                    <a:pt x="2726" y="2783"/>
                  </a:lnTo>
                  <a:lnTo>
                    <a:pt x="2788" y="2786"/>
                  </a:lnTo>
                  <a:lnTo>
                    <a:pt x="2852" y="2786"/>
                  </a:lnTo>
                  <a:lnTo>
                    <a:pt x="2852" y="2786"/>
                  </a:lnTo>
                  <a:lnTo>
                    <a:pt x="2909" y="2786"/>
                  </a:lnTo>
                  <a:lnTo>
                    <a:pt x="2966" y="2785"/>
                  </a:lnTo>
                  <a:lnTo>
                    <a:pt x="3024" y="2782"/>
                  </a:lnTo>
                  <a:lnTo>
                    <a:pt x="3080" y="2779"/>
                  </a:lnTo>
                  <a:lnTo>
                    <a:pt x="3134" y="2774"/>
                  </a:lnTo>
                  <a:lnTo>
                    <a:pt x="3188" y="2770"/>
                  </a:lnTo>
                  <a:lnTo>
                    <a:pt x="3243" y="2764"/>
                  </a:lnTo>
                  <a:lnTo>
                    <a:pt x="3295" y="2757"/>
                  </a:lnTo>
                  <a:lnTo>
                    <a:pt x="3347" y="2750"/>
                  </a:lnTo>
                  <a:lnTo>
                    <a:pt x="3398" y="2741"/>
                  </a:lnTo>
                  <a:lnTo>
                    <a:pt x="3448" y="2732"/>
                  </a:lnTo>
                  <a:lnTo>
                    <a:pt x="3498" y="2723"/>
                  </a:lnTo>
                  <a:lnTo>
                    <a:pt x="3545" y="2712"/>
                  </a:lnTo>
                  <a:lnTo>
                    <a:pt x="3591" y="2700"/>
                  </a:lnTo>
                  <a:lnTo>
                    <a:pt x="3638" y="2690"/>
                  </a:lnTo>
                  <a:lnTo>
                    <a:pt x="3682" y="2676"/>
                  </a:lnTo>
                  <a:lnTo>
                    <a:pt x="3682" y="2676"/>
                  </a:lnTo>
                  <a:lnTo>
                    <a:pt x="3709" y="2690"/>
                  </a:lnTo>
                  <a:lnTo>
                    <a:pt x="3736" y="2700"/>
                  </a:lnTo>
                  <a:lnTo>
                    <a:pt x="3763" y="2712"/>
                  </a:lnTo>
                  <a:lnTo>
                    <a:pt x="3794" y="2723"/>
                  </a:lnTo>
                  <a:lnTo>
                    <a:pt x="3822" y="2732"/>
                  </a:lnTo>
                  <a:lnTo>
                    <a:pt x="3852" y="2741"/>
                  </a:lnTo>
                  <a:lnTo>
                    <a:pt x="3883" y="2750"/>
                  </a:lnTo>
                  <a:lnTo>
                    <a:pt x="3914" y="2757"/>
                  </a:lnTo>
                  <a:lnTo>
                    <a:pt x="3946" y="2764"/>
                  </a:lnTo>
                  <a:lnTo>
                    <a:pt x="3978" y="2770"/>
                  </a:lnTo>
                  <a:lnTo>
                    <a:pt x="4011" y="2774"/>
                  </a:lnTo>
                  <a:lnTo>
                    <a:pt x="4044" y="2779"/>
                  </a:lnTo>
                  <a:lnTo>
                    <a:pt x="4077" y="2782"/>
                  </a:lnTo>
                  <a:lnTo>
                    <a:pt x="4112" y="2785"/>
                  </a:lnTo>
                  <a:lnTo>
                    <a:pt x="4147" y="2786"/>
                  </a:lnTo>
                  <a:lnTo>
                    <a:pt x="4182" y="2786"/>
                  </a:lnTo>
                  <a:lnTo>
                    <a:pt x="4182" y="2786"/>
                  </a:lnTo>
                  <a:lnTo>
                    <a:pt x="4224" y="2785"/>
                  </a:lnTo>
                  <a:lnTo>
                    <a:pt x="4266" y="2783"/>
                  </a:lnTo>
                  <a:lnTo>
                    <a:pt x="4308" y="2780"/>
                  </a:lnTo>
                  <a:lnTo>
                    <a:pt x="4349" y="2774"/>
                  </a:lnTo>
                  <a:lnTo>
                    <a:pt x="4388" y="2768"/>
                  </a:lnTo>
                  <a:lnTo>
                    <a:pt x="4429" y="2762"/>
                  </a:lnTo>
                  <a:lnTo>
                    <a:pt x="4467" y="2753"/>
                  </a:lnTo>
                  <a:lnTo>
                    <a:pt x="4505" y="2742"/>
                  </a:lnTo>
                  <a:lnTo>
                    <a:pt x="4542" y="2732"/>
                  </a:lnTo>
                  <a:lnTo>
                    <a:pt x="4579" y="2720"/>
                  </a:lnTo>
                  <a:lnTo>
                    <a:pt x="4613" y="2706"/>
                  </a:lnTo>
                  <a:lnTo>
                    <a:pt x="4648" y="2693"/>
                  </a:lnTo>
                  <a:lnTo>
                    <a:pt x="4680" y="2676"/>
                  </a:lnTo>
                  <a:lnTo>
                    <a:pt x="4713" y="2661"/>
                  </a:lnTo>
                  <a:lnTo>
                    <a:pt x="4743" y="2643"/>
                  </a:lnTo>
                  <a:lnTo>
                    <a:pt x="4772" y="2625"/>
                  </a:lnTo>
                  <a:lnTo>
                    <a:pt x="4801" y="2605"/>
                  </a:lnTo>
                  <a:lnTo>
                    <a:pt x="4828" y="2585"/>
                  </a:lnTo>
                  <a:lnTo>
                    <a:pt x="4853" y="2564"/>
                  </a:lnTo>
                  <a:lnTo>
                    <a:pt x="4878" y="2543"/>
                  </a:lnTo>
                  <a:lnTo>
                    <a:pt x="4900" y="2521"/>
                  </a:lnTo>
                  <a:lnTo>
                    <a:pt x="4920" y="2498"/>
                  </a:lnTo>
                  <a:lnTo>
                    <a:pt x="4939" y="2474"/>
                  </a:lnTo>
                  <a:lnTo>
                    <a:pt x="4958" y="2448"/>
                  </a:lnTo>
                  <a:lnTo>
                    <a:pt x="4974" y="2424"/>
                  </a:lnTo>
                  <a:lnTo>
                    <a:pt x="4989" y="2398"/>
                  </a:lnTo>
                  <a:lnTo>
                    <a:pt x="5001" y="2371"/>
                  </a:lnTo>
                  <a:lnTo>
                    <a:pt x="5012" y="2344"/>
                  </a:lnTo>
                  <a:lnTo>
                    <a:pt x="5021" y="2317"/>
                  </a:lnTo>
                  <a:lnTo>
                    <a:pt x="5028" y="2290"/>
                  </a:lnTo>
                  <a:lnTo>
                    <a:pt x="5033" y="2261"/>
                  </a:lnTo>
                  <a:lnTo>
                    <a:pt x="5036" y="2232"/>
                  </a:lnTo>
                  <a:lnTo>
                    <a:pt x="5036" y="2232"/>
                  </a:lnTo>
                  <a:lnTo>
                    <a:pt x="5087" y="2213"/>
                  </a:lnTo>
                  <a:lnTo>
                    <a:pt x="5136" y="2192"/>
                  </a:lnTo>
                  <a:lnTo>
                    <a:pt x="5182" y="2167"/>
                  </a:lnTo>
                  <a:lnTo>
                    <a:pt x="5226" y="2142"/>
                  </a:lnTo>
                  <a:lnTo>
                    <a:pt x="5267" y="2115"/>
                  </a:lnTo>
                  <a:lnTo>
                    <a:pt x="5305" y="2084"/>
                  </a:lnTo>
                  <a:lnTo>
                    <a:pt x="5341" y="2054"/>
                  </a:lnTo>
                  <a:lnTo>
                    <a:pt x="5373" y="2021"/>
                  </a:lnTo>
                  <a:lnTo>
                    <a:pt x="5401" y="1986"/>
                  </a:lnTo>
                  <a:lnTo>
                    <a:pt x="5427" y="1952"/>
                  </a:lnTo>
                  <a:lnTo>
                    <a:pt x="5439" y="1932"/>
                  </a:lnTo>
                  <a:lnTo>
                    <a:pt x="5450" y="1914"/>
                  </a:lnTo>
                  <a:lnTo>
                    <a:pt x="5459" y="1896"/>
                  </a:lnTo>
                  <a:lnTo>
                    <a:pt x="5468" y="1876"/>
                  </a:lnTo>
                  <a:lnTo>
                    <a:pt x="5475" y="1857"/>
                  </a:lnTo>
                  <a:lnTo>
                    <a:pt x="5483" y="1837"/>
                  </a:lnTo>
                  <a:lnTo>
                    <a:pt x="5487" y="1816"/>
                  </a:lnTo>
                  <a:lnTo>
                    <a:pt x="5493" y="1796"/>
                  </a:lnTo>
                  <a:lnTo>
                    <a:pt x="5496" y="1775"/>
                  </a:lnTo>
                  <a:lnTo>
                    <a:pt x="5499" y="1755"/>
                  </a:lnTo>
                  <a:lnTo>
                    <a:pt x="5501" y="1734"/>
                  </a:lnTo>
                  <a:lnTo>
                    <a:pt x="5501" y="1713"/>
                  </a:lnTo>
                  <a:lnTo>
                    <a:pt x="5501" y="17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990600" y="1447800"/>
              <a:ext cx="1066800" cy="527777"/>
            </a:xfrm>
            <a:custGeom>
              <a:avLst/>
              <a:gdLst/>
              <a:ahLst/>
              <a:cxnLst/>
              <a:rect l="l" t="t" r="r" b="b"/>
              <a:pathLst>
                <a:path w="5501" h="2722" extrusionOk="0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33400" y="990600"/>
              <a:ext cx="941658" cy="873261"/>
            </a:xfrm>
            <a:custGeom>
              <a:avLst/>
              <a:gdLst/>
              <a:ahLst/>
              <a:cxnLst/>
              <a:rect l="l" t="t" r="r" b="b"/>
              <a:pathLst>
                <a:path w="5328" h="4941" extrusionOk="0">
                  <a:moveTo>
                    <a:pt x="5328" y="2366"/>
                  </a:moveTo>
                  <a:lnTo>
                    <a:pt x="5328" y="2366"/>
                  </a:lnTo>
                  <a:lnTo>
                    <a:pt x="5328" y="2338"/>
                  </a:lnTo>
                  <a:lnTo>
                    <a:pt x="5327" y="2310"/>
                  </a:lnTo>
                  <a:lnTo>
                    <a:pt x="5324" y="2281"/>
                  </a:lnTo>
                  <a:lnTo>
                    <a:pt x="5321" y="2254"/>
                  </a:lnTo>
                  <a:lnTo>
                    <a:pt x="5317" y="2226"/>
                  </a:lnTo>
                  <a:lnTo>
                    <a:pt x="5314" y="2199"/>
                  </a:lnTo>
                  <a:lnTo>
                    <a:pt x="5308" y="2172"/>
                  </a:lnTo>
                  <a:lnTo>
                    <a:pt x="5302" y="2146"/>
                  </a:lnTo>
                  <a:lnTo>
                    <a:pt x="5295" y="2119"/>
                  </a:lnTo>
                  <a:lnTo>
                    <a:pt x="5288" y="2093"/>
                  </a:lnTo>
                  <a:lnTo>
                    <a:pt x="5280" y="2067"/>
                  </a:lnTo>
                  <a:lnTo>
                    <a:pt x="5270" y="2042"/>
                  </a:lnTo>
                  <a:lnTo>
                    <a:pt x="5261" y="2016"/>
                  </a:lnTo>
                  <a:lnTo>
                    <a:pt x="5250" y="1992"/>
                  </a:lnTo>
                  <a:lnTo>
                    <a:pt x="5240" y="1968"/>
                  </a:lnTo>
                  <a:lnTo>
                    <a:pt x="5228" y="1943"/>
                  </a:lnTo>
                  <a:lnTo>
                    <a:pt x="5215" y="1920"/>
                  </a:lnTo>
                  <a:lnTo>
                    <a:pt x="5202" y="1896"/>
                  </a:lnTo>
                  <a:lnTo>
                    <a:pt x="5188" y="1874"/>
                  </a:lnTo>
                  <a:lnTo>
                    <a:pt x="5174" y="1851"/>
                  </a:lnTo>
                  <a:lnTo>
                    <a:pt x="5160" y="1829"/>
                  </a:lnTo>
                  <a:lnTo>
                    <a:pt x="5143" y="1808"/>
                  </a:lnTo>
                  <a:lnTo>
                    <a:pt x="5128" y="1787"/>
                  </a:lnTo>
                  <a:lnTo>
                    <a:pt x="5111" y="1767"/>
                  </a:lnTo>
                  <a:lnTo>
                    <a:pt x="5094" y="1747"/>
                  </a:lnTo>
                  <a:lnTo>
                    <a:pt x="5076" y="1727"/>
                  </a:lnTo>
                  <a:lnTo>
                    <a:pt x="5057" y="1708"/>
                  </a:lnTo>
                  <a:lnTo>
                    <a:pt x="5038" y="1689"/>
                  </a:lnTo>
                  <a:lnTo>
                    <a:pt x="5019" y="1671"/>
                  </a:lnTo>
                  <a:lnTo>
                    <a:pt x="4999" y="1654"/>
                  </a:lnTo>
                  <a:lnTo>
                    <a:pt x="4979" y="1637"/>
                  </a:lnTo>
                  <a:lnTo>
                    <a:pt x="4958" y="1621"/>
                  </a:lnTo>
                  <a:lnTo>
                    <a:pt x="4958" y="1621"/>
                  </a:lnTo>
                  <a:lnTo>
                    <a:pt x="4964" y="1576"/>
                  </a:lnTo>
                  <a:lnTo>
                    <a:pt x="4969" y="1530"/>
                  </a:lnTo>
                  <a:lnTo>
                    <a:pt x="4971" y="1484"/>
                  </a:lnTo>
                  <a:lnTo>
                    <a:pt x="4972" y="1438"/>
                  </a:lnTo>
                  <a:lnTo>
                    <a:pt x="4972" y="1438"/>
                  </a:lnTo>
                  <a:lnTo>
                    <a:pt x="4972" y="1407"/>
                  </a:lnTo>
                  <a:lnTo>
                    <a:pt x="4971" y="1378"/>
                  </a:lnTo>
                  <a:lnTo>
                    <a:pt x="4969" y="1348"/>
                  </a:lnTo>
                  <a:lnTo>
                    <a:pt x="4966" y="1320"/>
                  </a:lnTo>
                  <a:lnTo>
                    <a:pt x="4963" y="1291"/>
                  </a:lnTo>
                  <a:lnTo>
                    <a:pt x="4959" y="1262"/>
                  </a:lnTo>
                  <a:lnTo>
                    <a:pt x="4955" y="1233"/>
                  </a:lnTo>
                  <a:lnTo>
                    <a:pt x="4949" y="1205"/>
                  </a:lnTo>
                  <a:lnTo>
                    <a:pt x="4943" y="1178"/>
                  </a:lnTo>
                  <a:lnTo>
                    <a:pt x="4936" y="1149"/>
                  </a:lnTo>
                  <a:lnTo>
                    <a:pt x="4929" y="1122"/>
                  </a:lnTo>
                  <a:lnTo>
                    <a:pt x="4921" y="1094"/>
                  </a:lnTo>
                  <a:lnTo>
                    <a:pt x="4903" y="1041"/>
                  </a:lnTo>
                  <a:lnTo>
                    <a:pt x="4882" y="989"/>
                  </a:lnTo>
                  <a:lnTo>
                    <a:pt x="4859" y="937"/>
                  </a:lnTo>
                  <a:lnTo>
                    <a:pt x="4833" y="888"/>
                  </a:lnTo>
                  <a:lnTo>
                    <a:pt x="4806" y="840"/>
                  </a:lnTo>
                  <a:lnTo>
                    <a:pt x="4776" y="793"/>
                  </a:lnTo>
                  <a:lnTo>
                    <a:pt x="4744" y="748"/>
                  </a:lnTo>
                  <a:lnTo>
                    <a:pt x="4710" y="704"/>
                  </a:lnTo>
                  <a:lnTo>
                    <a:pt x="4673" y="662"/>
                  </a:lnTo>
                  <a:lnTo>
                    <a:pt x="4636" y="622"/>
                  </a:lnTo>
                  <a:lnTo>
                    <a:pt x="4595" y="584"/>
                  </a:lnTo>
                  <a:lnTo>
                    <a:pt x="4553" y="548"/>
                  </a:lnTo>
                  <a:lnTo>
                    <a:pt x="4510" y="513"/>
                  </a:lnTo>
                  <a:lnTo>
                    <a:pt x="4465" y="482"/>
                  </a:lnTo>
                  <a:lnTo>
                    <a:pt x="4418" y="451"/>
                  </a:lnTo>
                  <a:lnTo>
                    <a:pt x="4369" y="424"/>
                  </a:lnTo>
                  <a:lnTo>
                    <a:pt x="4320" y="398"/>
                  </a:lnTo>
                  <a:lnTo>
                    <a:pt x="4268" y="376"/>
                  </a:lnTo>
                  <a:lnTo>
                    <a:pt x="4216" y="354"/>
                  </a:lnTo>
                  <a:lnTo>
                    <a:pt x="4162" y="337"/>
                  </a:lnTo>
                  <a:lnTo>
                    <a:pt x="4135" y="329"/>
                  </a:lnTo>
                  <a:lnTo>
                    <a:pt x="4108" y="320"/>
                  </a:lnTo>
                  <a:lnTo>
                    <a:pt x="4080" y="314"/>
                  </a:lnTo>
                  <a:lnTo>
                    <a:pt x="4053" y="309"/>
                  </a:lnTo>
                  <a:lnTo>
                    <a:pt x="4024" y="303"/>
                  </a:lnTo>
                  <a:lnTo>
                    <a:pt x="3995" y="298"/>
                  </a:lnTo>
                  <a:lnTo>
                    <a:pt x="3967" y="294"/>
                  </a:lnTo>
                  <a:lnTo>
                    <a:pt x="3937" y="291"/>
                  </a:lnTo>
                  <a:lnTo>
                    <a:pt x="3909" y="288"/>
                  </a:lnTo>
                  <a:lnTo>
                    <a:pt x="3879" y="286"/>
                  </a:lnTo>
                  <a:lnTo>
                    <a:pt x="3850" y="285"/>
                  </a:lnTo>
                  <a:lnTo>
                    <a:pt x="3819" y="285"/>
                  </a:lnTo>
                  <a:lnTo>
                    <a:pt x="3819" y="285"/>
                  </a:lnTo>
                  <a:lnTo>
                    <a:pt x="3789" y="285"/>
                  </a:lnTo>
                  <a:lnTo>
                    <a:pt x="3757" y="286"/>
                  </a:lnTo>
                  <a:lnTo>
                    <a:pt x="3726" y="288"/>
                  </a:lnTo>
                  <a:lnTo>
                    <a:pt x="3696" y="291"/>
                  </a:lnTo>
                  <a:lnTo>
                    <a:pt x="3666" y="294"/>
                  </a:lnTo>
                  <a:lnTo>
                    <a:pt x="3636" y="299"/>
                  </a:lnTo>
                  <a:lnTo>
                    <a:pt x="3606" y="305"/>
                  </a:lnTo>
                  <a:lnTo>
                    <a:pt x="3577" y="311"/>
                  </a:lnTo>
                  <a:lnTo>
                    <a:pt x="3547" y="317"/>
                  </a:lnTo>
                  <a:lnTo>
                    <a:pt x="3518" y="325"/>
                  </a:lnTo>
                  <a:lnTo>
                    <a:pt x="3490" y="333"/>
                  </a:lnTo>
                  <a:lnTo>
                    <a:pt x="3461" y="341"/>
                  </a:lnTo>
                  <a:lnTo>
                    <a:pt x="3433" y="351"/>
                  </a:lnTo>
                  <a:lnTo>
                    <a:pt x="3405" y="362"/>
                  </a:lnTo>
                  <a:lnTo>
                    <a:pt x="3378" y="373"/>
                  </a:lnTo>
                  <a:lnTo>
                    <a:pt x="3351" y="384"/>
                  </a:lnTo>
                  <a:lnTo>
                    <a:pt x="3351" y="384"/>
                  </a:lnTo>
                  <a:lnTo>
                    <a:pt x="3331" y="363"/>
                  </a:lnTo>
                  <a:lnTo>
                    <a:pt x="3309" y="341"/>
                  </a:lnTo>
                  <a:lnTo>
                    <a:pt x="3288" y="320"/>
                  </a:lnTo>
                  <a:lnTo>
                    <a:pt x="3267" y="300"/>
                  </a:lnTo>
                  <a:lnTo>
                    <a:pt x="3245" y="280"/>
                  </a:lnTo>
                  <a:lnTo>
                    <a:pt x="3222" y="261"/>
                  </a:lnTo>
                  <a:lnTo>
                    <a:pt x="3199" y="243"/>
                  </a:lnTo>
                  <a:lnTo>
                    <a:pt x="3175" y="225"/>
                  </a:lnTo>
                  <a:lnTo>
                    <a:pt x="3152" y="207"/>
                  </a:lnTo>
                  <a:lnTo>
                    <a:pt x="3127" y="191"/>
                  </a:lnTo>
                  <a:lnTo>
                    <a:pt x="3101" y="174"/>
                  </a:lnTo>
                  <a:lnTo>
                    <a:pt x="3076" y="159"/>
                  </a:lnTo>
                  <a:lnTo>
                    <a:pt x="3050" y="145"/>
                  </a:lnTo>
                  <a:lnTo>
                    <a:pt x="3023" y="129"/>
                  </a:lnTo>
                  <a:lnTo>
                    <a:pt x="2997" y="117"/>
                  </a:lnTo>
                  <a:lnTo>
                    <a:pt x="2970" y="104"/>
                  </a:lnTo>
                  <a:lnTo>
                    <a:pt x="2942" y="92"/>
                  </a:lnTo>
                  <a:lnTo>
                    <a:pt x="2915" y="80"/>
                  </a:lnTo>
                  <a:lnTo>
                    <a:pt x="2887" y="69"/>
                  </a:lnTo>
                  <a:lnTo>
                    <a:pt x="2857" y="59"/>
                  </a:lnTo>
                  <a:lnTo>
                    <a:pt x="2829" y="51"/>
                  </a:lnTo>
                  <a:lnTo>
                    <a:pt x="2800" y="41"/>
                  </a:lnTo>
                  <a:lnTo>
                    <a:pt x="2770" y="34"/>
                  </a:lnTo>
                  <a:lnTo>
                    <a:pt x="2739" y="27"/>
                  </a:lnTo>
                  <a:lnTo>
                    <a:pt x="2710" y="21"/>
                  </a:lnTo>
                  <a:lnTo>
                    <a:pt x="2679" y="15"/>
                  </a:lnTo>
                  <a:lnTo>
                    <a:pt x="2649" y="11"/>
                  </a:lnTo>
                  <a:lnTo>
                    <a:pt x="2618" y="7"/>
                  </a:lnTo>
                  <a:lnTo>
                    <a:pt x="2586" y="3"/>
                  </a:lnTo>
                  <a:lnTo>
                    <a:pt x="2555" y="1"/>
                  </a:lnTo>
                  <a:lnTo>
                    <a:pt x="2523" y="0"/>
                  </a:lnTo>
                  <a:lnTo>
                    <a:pt x="2491" y="0"/>
                  </a:lnTo>
                  <a:lnTo>
                    <a:pt x="2491" y="0"/>
                  </a:lnTo>
                  <a:lnTo>
                    <a:pt x="2445" y="1"/>
                  </a:lnTo>
                  <a:lnTo>
                    <a:pt x="2399" y="3"/>
                  </a:lnTo>
                  <a:lnTo>
                    <a:pt x="2354" y="8"/>
                  </a:lnTo>
                  <a:lnTo>
                    <a:pt x="2310" y="14"/>
                  </a:lnTo>
                  <a:lnTo>
                    <a:pt x="2265" y="22"/>
                  </a:lnTo>
                  <a:lnTo>
                    <a:pt x="2221" y="32"/>
                  </a:lnTo>
                  <a:lnTo>
                    <a:pt x="2178" y="44"/>
                  </a:lnTo>
                  <a:lnTo>
                    <a:pt x="2135" y="55"/>
                  </a:lnTo>
                  <a:lnTo>
                    <a:pt x="2094" y="71"/>
                  </a:lnTo>
                  <a:lnTo>
                    <a:pt x="2053" y="86"/>
                  </a:lnTo>
                  <a:lnTo>
                    <a:pt x="2013" y="104"/>
                  </a:lnTo>
                  <a:lnTo>
                    <a:pt x="1974" y="122"/>
                  </a:lnTo>
                  <a:lnTo>
                    <a:pt x="1935" y="142"/>
                  </a:lnTo>
                  <a:lnTo>
                    <a:pt x="1897" y="165"/>
                  </a:lnTo>
                  <a:lnTo>
                    <a:pt x="1861" y="187"/>
                  </a:lnTo>
                  <a:lnTo>
                    <a:pt x="1826" y="212"/>
                  </a:lnTo>
                  <a:lnTo>
                    <a:pt x="1790" y="238"/>
                  </a:lnTo>
                  <a:lnTo>
                    <a:pt x="1757" y="264"/>
                  </a:lnTo>
                  <a:lnTo>
                    <a:pt x="1724" y="292"/>
                  </a:lnTo>
                  <a:lnTo>
                    <a:pt x="1693" y="321"/>
                  </a:lnTo>
                  <a:lnTo>
                    <a:pt x="1662" y="352"/>
                  </a:lnTo>
                  <a:lnTo>
                    <a:pt x="1632" y="384"/>
                  </a:lnTo>
                  <a:lnTo>
                    <a:pt x="1604" y="417"/>
                  </a:lnTo>
                  <a:lnTo>
                    <a:pt x="1577" y="450"/>
                  </a:lnTo>
                  <a:lnTo>
                    <a:pt x="1551" y="485"/>
                  </a:lnTo>
                  <a:lnTo>
                    <a:pt x="1528" y="521"/>
                  </a:lnTo>
                  <a:lnTo>
                    <a:pt x="1504" y="557"/>
                  </a:lnTo>
                  <a:lnTo>
                    <a:pt x="1483" y="595"/>
                  </a:lnTo>
                  <a:lnTo>
                    <a:pt x="1462" y="634"/>
                  </a:lnTo>
                  <a:lnTo>
                    <a:pt x="1443" y="672"/>
                  </a:lnTo>
                  <a:lnTo>
                    <a:pt x="1425" y="712"/>
                  </a:lnTo>
                  <a:lnTo>
                    <a:pt x="1410" y="754"/>
                  </a:lnTo>
                  <a:lnTo>
                    <a:pt x="1410" y="754"/>
                  </a:lnTo>
                  <a:lnTo>
                    <a:pt x="1378" y="747"/>
                  </a:lnTo>
                  <a:lnTo>
                    <a:pt x="1347" y="741"/>
                  </a:lnTo>
                  <a:lnTo>
                    <a:pt x="1316" y="736"/>
                  </a:lnTo>
                  <a:lnTo>
                    <a:pt x="1284" y="731"/>
                  </a:lnTo>
                  <a:lnTo>
                    <a:pt x="1251" y="729"/>
                  </a:lnTo>
                  <a:lnTo>
                    <a:pt x="1219" y="727"/>
                  </a:lnTo>
                  <a:lnTo>
                    <a:pt x="1186" y="725"/>
                  </a:lnTo>
                  <a:lnTo>
                    <a:pt x="1153" y="724"/>
                  </a:lnTo>
                  <a:lnTo>
                    <a:pt x="1153" y="724"/>
                  </a:lnTo>
                  <a:lnTo>
                    <a:pt x="1123" y="724"/>
                  </a:lnTo>
                  <a:lnTo>
                    <a:pt x="1093" y="725"/>
                  </a:lnTo>
                  <a:lnTo>
                    <a:pt x="1064" y="728"/>
                  </a:lnTo>
                  <a:lnTo>
                    <a:pt x="1035" y="730"/>
                  </a:lnTo>
                  <a:lnTo>
                    <a:pt x="1006" y="734"/>
                  </a:lnTo>
                  <a:lnTo>
                    <a:pt x="978" y="737"/>
                  </a:lnTo>
                  <a:lnTo>
                    <a:pt x="948" y="742"/>
                  </a:lnTo>
                  <a:lnTo>
                    <a:pt x="920" y="748"/>
                  </a:lnTo>
                  <a:lnTo>
                    <a:pt x="893" y="754"/>
                  </a:lnTo>
                  <a:lnTo>
                    <a:pt x="865" y="761"/>
                  </a:lnTo>
                  <a:lnTo>
                    <a:pt x="838" y="768"/>
                  </a:lnTo>
                  <a:lnTo>
                    <a:pt x="810" y="776"/>
                  </a:lnTo>
                  <a:lnTo>
                    <a:pt x="756" y="795"/>
                  </a:lnTo>
                  <a:lnTo>
                    <a:pt x="704" y="815"/>
                  </a:lnTo>
                  <a:lnTo>
                    <a:pt x="653" y="839"/>
                  </a:lnTo>
                  <a:lnTo>
                    <a:pt x="603" y="863"/>
                  </a:lnTo>
                  <a:lnTo>
                    <a:pt x="555" y="892"/>
                  </a:lnTo>
                  <a:lnTo>
                    <a:pt x="508" y="921"/>
                  </a:lnTo>
                  <a:lnTo>
                    <a:pt x="463" y="954"/>
                  </a:lnTo>
                  <a:lnTo>
                    <a:pt x="419" y="988"/>
                  </a:lnTo>
                  <a:lnTo>
                    <a:pt x="378" y="1023"/>
                  </a:lnTo>
                  <a:lnTo>
                    <a:pt x="338" y="1062"/>
                  </a:lnTo>
                  <a:lnTo>
                    <a:pt x="299" y="1102"/>
                  </a:lnTo>
                  <a:lnTo>
                    <a:pt x="263" y="1144"/>
                  </a:lnTo>
                  <a:lnTo>
                    <a:pt x="229" y="1187"/>
                  </a:lnTo>
                  <a:lnTo>
                    <a:pt x="197" y="1233"/>
                  </a:lnTo>
                  <a:lnTo>
                    <a:pt x="167" y="1279"/>
                  </a:lnTo>
                  <a:lnTo>
                    <a:pt x="139" y="1327"/>
                  </a:lnTo>
                  <a:lnTo>
                    <a:pt x="113" y="1378"/>
                  </a:lnTo>
                  <a:lnTo>
                    <a:pt x="91" y="1429"/>
                  </a:lnTo>
                  <a:lnTo>
                    <a:pt x="70" y="1480"/>
                  </a:lnTo>
                  <a:lnTo>
                    <a:pt x="52" y="1535"/>
                  </a:lnTo>
                  <a:lnTo>
                    <a:pt x="44" y="1562"/>
                  </a:lnTo>
                  <a:lnTo>
                    <a:pt x="37" y="1589"/>
                  </a:lnTo>
                  <a:lnTo>
                    <a:pt x="30" y="1617"/>
                  </a:lnTo>
                  <a:lnTo>
                    <a:pt x="24" y="1645"/>
                  </a:lnTo>
                  <a:lnTo>
                    <a:pt x="18" y="1674"/>
                  </a:lnTo>
                  <a:lnTo>
                    <a:pt x="13" y="1702"/>
                  </a:lnTo>
                  <a:lnTo>
                    <a:pt x="10" y="1730"/>
                  </a:lnTo>
                  <a:lnTo>
                    <a:pt x="6" y="1760"/>
                  </a:lnTo>
                  <a:lnTo>
                    <a:pt x="4" y="1789"/>
                  </a:lnTo>
                  <a:lnTo>
                    <a:pt x="1" y="1818"/>
                  </a:lnTo>
                  <a:lnTo>
                    <a:pt x="0" y="1848"/>
                  </a:lnTo>
                  <a:lnTo>
                    <a:pt x="0" y="1877"/>
                  </a:lnTo>
                  <a:lnTo>
                    <a:pt x="0" y="1877"/>
                  </a:lnTo>
                  <a:lnTo>
                    <a:pt x="0" y="1908"/>
                  </a:lnTo>
                  <a:lnTo>
                    <a:pt x="1" y="1939"/>
                  </a:lnTo>
                  <a:lnTo>
                    <a:pt x="4" y="1969"/>
                  </a:lnTo>
                  <a:lnTo>
                    <a:pt x="6" y="2000"/>
                  </a:lnTo>
                  <a:lnTo>
                    <a:pt x="10" y="2030"/>
                  </a:lnTo>
                  <a:lnTo>
                    <a:pt x="14" y="2060"/>
                  </a:lnTo>
                  <a:lnTo>
                    <a:pt x="19" y="2089"/>
                  </a:lnTo>
                  <a:lnTo>
                    <a:pt x="25" y="2119"/>
                  </a:lnTo>
                  <a:lnTo>
                    <a:pt x="32" y="2148"/>
                  </a:lnTo>
                  <a:lnTo>
                    <a:pt x="39" y="2176"/>
                  </a:lnTo>
                  <a:lnTo>
                    <a:pt x="47" y="2205"/>
                  </a:lnTo>
                  <a:lnTo>
                    <a:pt x="56" y="2233"/>
                  </a:lnTo>
                  <a:lnTo>
                    <a:pt x="65" y="2261"/>
                  </a:lnTo>
                  <a:lnTo>
                    <a:pt x="76" y="2288"/>
                  </a:lnTo>
                  <a:lnTo>
                    <a:pt x="86" y="2317"/>
                  </a:lnTo>
                  <a:lnTo>
                    <a:pt x="98" y="2342"/>
                  </a:lnTo>
                  <a:lnTo>
                    <a:pt x="110" y="2370"/>
                  </a:lnTo>
                  <a:lnTo>
                    <a:pt x="123" y="2395"/>
                  </a:lnTo>
                  <a:lnTo>
                    <a:pt x="137" y="2421"/>
                  </a:lnTo>
                  <a:lnTo>
                    <a:pt x="150" y="2447"/>
                  </a:lnTo>
                  <a:lnTo>
                    <a:pt x="165" y="2472"/>
                  </a:lnTo>
                  <a:lnTo>
                    <a:pt x="180" y="2497"/>
                  </a:lnTo>
                  <a:lnTo>
                    <a:pt x="196" y="2520"/>
                  </a:lnTo>
                  <a:lnTo>
                    <a:pt x="212" y="2544"/>
                  </a:lnTo>
                  <a:lnTo>
                    <a:pt x="230" y="2567"/>
                  </a:lnTo>
                  <a:lnTo>
                    <a:pt x="248" y="2591"/>
                  </a:lnTo>
                  <a:lnTo>
                    <a:pt x="265" y="2613"/>
                  </a:lnTo>
                  <a:lnTo>
                    <a:pt x="284" y="2635"/>
                  </a:lnTo>
                  <a:lnTo>
                    <a:pt x="303" y="2656"/>
                  </a:lnTo>
                  <a:lnTo>
                    <a:pt x="323" y="2677"/>
                  </a:lnTo>
                  <a:lnTo>
                    <a:pt x="343" y="2698"/>
                  </a:lnTo>
                  <a:lnTo>
                    <a:pt x="364" y="2718"/>
                  </a:lnTo>
                  <a:lnTo>
                    <a:pt x="364" y="2718"/>
                  </a:lnTo>
                  <a:lnTo>
                    <a:pt x="348" y="2749"/>
                  </a:lnTo>
                  <a:lnTo>
                    <a:pt x="331" y="2781"/>
                  </a:lnTo>
                  <a:lnTo>
                    <a:pt x="317" y="2814"/>
                  </a:lnTo>
                  <a:lnTo>
                    <a:pt x="303" y="2847"/>
                  </a:lnTo>
                  <a:lnTo>
                    <a:pt x="290" y="2880"/>
                  </a:lnTo>
                  <a:lnTo>
                    <a:pt x="278" y="2914"/>
                  </a:lnTo>
                  <a:lnTo>
                    <a:pt x="268" y="2948"/>
                  </a:lnTo>
                  <a:lnTo>
                    <a:pt x="258" y="2982"/>
                  </a:lnTo>
                  <a:lnTo>
                    <a:pt x="249" y="3017"/>
                  </a:lnTo>
                  <a:lnTo>
                    <a:pt x="242" y="3053"/>
                  </a:lnTo>
                  <a:lnTo>
                    <a:pt x="236" y="3089"/>
                  </a:lnTo>
                  <a:lnTo>
                    <a:pt x="230" y="3126"/>
                  </a:lnTo>
                  <a:lnTo>
                    <a:pt x="226" y="3162"/>
                  </a:lnTo>
                  <a:lnTo>
                    <a:pt x="223" y="3200"/>
                  </a:lnTo>
                  <a:lnTo>
                    <a:pt x="220" y="3238"/>
                  </a:lnTo>
                  <a:lnTo>
                    <a:pt x="220" y="3275"/>
                  </a:lnTo>
                  <a:lnTo>
                    <a:pt x="220" y="3275"/>
                  </a:lnTo>
                  <a:lnTo>
                    <a:pt x="220" y="3305"/>
                  </a:lnTo>
                  <a:lnTo>
                    <a:pt x="222" y="3334"/>
                  </a:lnTo>
                  <a:lnTo>
                    <a:pt x="224" y="3364"/>
                  </a:lnTo>
                  <a:lnTo>
                    <a:pt x="226" y="3393"/>
                  </a:lnTo>
                  <a:lnTo>
                    <a:pt x="230" y="3421"/>
                  </a:lnTo>
                  <a:lnTo>
                    <a:pt x="233" y="3451"/>
                  </a:lnTo>
                  <a:lnTo>
                    <a:pt x="238" y="3479"/>
                  </a:lnTo>
                  <a:lnTo>
                    <a:pt x="244" y="3507"/>
                  </a:lnTo>
                  <a:lnTo>
                    <a:pt x="250" y="3536"/>
                  </a:lnTo>
                  <a:lnTo>
                    <a:pt x="257" y="3563"/>
                  </a:lnTo>
                  <a:lnTo>
                    <a:pt x="264" y="3591"/>
                  </a:lnTo>
                  <a:lnTo>
                    <a:pt x="272" y="3618"/>
                  </a:lnTo>
                  <a:lnTo>
                    <a:pt x="290" y="3671"/>
                  </a:lnTo>
                  <a:lnTo>
                    <a:pt x="311" y="3724"/>
                  </a:lnTo>
                  <a:lnTo>
                    <a:pt x="334" y="3775"/>
                  </a:lnTo>
                  <a:lnTo>
                    <a:pt x="359" y="3824"/>
                  </a:lnTo>
                  <a:lnTo>
                    <a:pt x="388" y="3872"/>
                  </a:lnTo>
                  <a:lnTo>
                    <a:pt x="417" y="3920"/>
                  </a:lnTo>
                  <a:lnTo>
                    <a:pt x="449" y="3964"/>
                  </a:lnTo>
                  <a:lnTo>
                    <a:pt x="483" y="4008"/>
                  </a:lnTo>
                  <a:lnTo>
                    <a:pt x="520" y="4050"/>
                  </a:lnTo>
                  <a:lnTo>
                    <a:pt x="558" y="4090"/>
                  </a:lnTo>
                  <a:lnTo>
                    <a:pt x="598" y="4128"/>
                  </a:lnTo>
                  <a:lnTo>
                    <a:pt x="640" y="4164"/>
                  </a:lnTo>
                  <a:lnTo>
                    <a:pt x="683" y="4199"/>
                  </a:lnTo>
                  <a:lnTo>
                    <a:pt x="729" y="4230"/>
                  </a:lnTo>
                  <a:lnTo>
                    <a:pt x="775" y="4261"/>
                  </a:lnTo>
                  <a:lnTo>
                    <a:pt x="823" y="4288"/>
                  </a:lnTo>
                  <a:lnTo>
                    <a:pt x="873" y="4314"/>
                  </a:lnTo>
                  <a:lnTo>
                    <a:pt x="925" y="4338"/>
                  </a:lnTo>
                  <a:lnTo>
                    <a:pt x="977" y="4358"/>
                  </a:lnTo>
                  <a:lnTo>
                    <a:pt x="1031" y="4376"/>
                  </a:lnTo>
                  <a:lnTo>
                    <a:pt x="1058" y="4384"/>
                  </a:lnTo>
                  <a:lnTo>
                    <a:pt x="1085" y="4392"/>
                  </a:lnTo>
                  <a:lnTo>
                    <a:pt x="1113" y="4399"/>
                  </a:lnTo>
                  <a:lnTo>
                    <a:pt x="1141" y="4405"/>
                  </a:lnTo>
                  <a:lnTo>
                    <a:pt x="1170" y="4409"/>
                  </a:lnTo>
                  <a:lnTo>
                    <a:pt x="1198" y="4414"/>
                  </a:lnTo>
                  <a:lnTo>
                    <a:pt x="1226" y="4419"/>
                  </a:lnTo>
                  <a:lnTo>
                    <a:pt x="1256" y="4422"/>
                  </a:lnTo>
                  <a:lnTo>
                    <a:pt x="1285" y="4425"/>
                  </a:lnTo>
                  <a:lnTo>
                    <a:pt x="1315" y="4426"/>
                  </a:lnTo>
                  <a:lnTo>
                    <a:pt x="1344" y="4427"/>
                  </a:lnTo>
                  <a:lnTo>
                    <a:pt x="1373" y="4428"/>
                  </a:lnTo>
                  <a:lnTo>
                    <a:pt x="1373" y="4428"/>
                  </a:lnTo>
                  <a:lnTo>
                    <a:pt x="1416" y="4427"/>
                  </a:lnTo>
                  <a:lnTo>
                    <a:pt x="1458" y="4425"/>
                  </a:lnTo>
                  <a:lnTo>
                    <a:pt x="1458" y="4425"/>
                  </a:lnTo>
                  <a:lnTo>
                    <a:pt x="1473" y="4453"/>
                  </a:lnTo>
                  <a:lnTo>
                    <a:pt x="1489" y="4480"/>
                  </a:lnTo>
                  <a:lnTo>
                    <a:pt x="1506" y="4508"/>
                  </a:lnTo>
                  <a:lnTo>
                    <a:pt x="1524" y="4534"/>
                  </a:lnTo>
                  <a:lnTo>
                    <a:pt x="1544" y="4560"/>
                  </a:lnTo>
                  <a:lnTo>
                    <a:pt x="1563" y="4586"/>
                  </a:lnTo>
                  <a:lnTo>
                    <a:pt x="1584" y="4611"/>
                  </a:lnTo>
                  <a:lnTo>
                    <a:pt x="1605" y="4634"/>
                  </a:lnTo>
                  <a:lnTo>
                    <a:pt x="1628" y="4658"/>
                  </a:lnTo>
                  <a:lnTo>
                    <a:pt x="1650" y="4680"/>
                  </a:lnTo>
                  <a:lnTo>
                    <a:pt x="1674" y="4702"/>
                  </a:lnTo>
                  <a:lnTo>
                    <a:pt x="1698" y="4723"/>
                  </a:lnTo>
                  <a:lnTo>
                    <a:pt x="1723" y="4743"/>
                  </a:lnTo>
                  <a:lnTo>
                    <a:pt x="1749" y="4762"/>
                  </a:lnTo>
                  <a:lnTo>
                    <a:pt x="1776" y="4780"/>
                  </a:lnTo>
                  <a:lnTo>
                    <a:pt x="1803" y="4797"/>
                  </a:lnTo>
                  <a:lnTo>
                    <a:pt x="1830" y="4813"/>
                  </a:lnTo>
                  <a:lnTo>
                    <a:pt x="1859" y="4830"/>
                  </a:lnTo>
                  <a:lnTo>
                    <a:pt x="1888" y="4844"/>
                  </a:lnTo>
                  <a:lnTo>
                    <a:pt x="1917" y="4858"/>
                  </a:lnTo>
                  <a:lnTo>
                    <a:pt x="1947" y="4871"/>
                  </a:lnTo>
                  <a:lnTo>
                    <a:pt x="1978" y="4883"/>
                  </a:lnTo>
                  <a:lnTo>
                    <a:pt x="2008" y="4894"/>
                  </a:lnTo>
                  <a:lnTo>
                    <a:pt x="2040" y="4903"/>
                  </a:lnTo>
                  <a:lnTo>
                    <a:pt x="2072" y="4911"/>
                  </a:lnTo>
                  <a:lnTo>
                    <a:pt x="2104" y="4919"/>
                  </a:lnTo>
                  <a:lnTo>
                    <a:pt x="2137" y="4925"/>
                  </a:lnTo>
                  <a:lnTo>
                    <a:pt x="2169" y="4931"/>
                  </a:lnTo>
                  <a:lnTo>
                    <a:pt x="2204" y="4935"/>
                  </a:lnTo>
                  <a:lnTo>
                    <a:pt x="2237" y="4938"/>
                  </a:lnTo>
                  <a:lnTo>
                    <a:pt x="2271" y="4939"/>
                  </a:lnTo>
                  <a:lnTo>
                    <a:pt x="2306" y="4941"/>
                  </a:lnTo>
                  <a:lnTo>
                    <a:pt x="2306" y="4941"/>
                  </a:lnTo>
                  <a:lnTo>
                    <a:pt x="2333" y="4939"/>
                  </a:lnTo>
                  <a:lnTo>
                    <a:pt x="2361" y="4938"/>
                  </a:lnTo>
                  <a:lnTo>
                    <a:pt x="2389" y="4937"/>
                  </a:lnTo>
                  <a:lnTo>
                    <a:pt x="2417" y="4934"/>
                  </a:lnTo>
                  <a:lnTo>
                    <a:pt x="2444" y="4930"/>
                  </a:lnTo>
                  <a:lnTo>
                    <a:pt x="2471" y="4926"/>
                  </a:lnTo>
                  <a:lnTo>
                    <a:pt x="2497" y="4922"/>
                  </a:lnTo>
                  <a:lnTo>
                    <a:pt x="2524" y="4916"/>
                  </a:lnTo>
                  <a:lnTo>
                    <a:pt x="2550" y="4909"/>
                  </a:lnTo>
                  <a:lnTo>
                    <a:pt x="2576" y="4902"/>
                  </a:lnTo>
                  <a:lnTo>
                    <a:pt x="2601" y="4894"/>
                  </a:lnTo>
                  <a:lnTo>
                    <a:pt x="2626" y="4885"/>
                  </a:lnTo>
                  <a:lnTo>
                    <a:pt x="2651" y="4876"/>
                  </a:lnTo>
                  <a:lnTo>
                    <a:pt x="2676" y="4866"/>
                  </a:lnTo>
                  <a:lnTo>
                    <a:pt x="2699" y="4856"/>
                  </a:lnTo>
                  <a:lnTo>
                    <a:pt x="2724" y="4844"/>
                  </a:lnTo>
                  <a:lnTo>
                    <a:pt x="2747" y="4832"/>
                  </a:lnTo>
                  <a:lnTo>
                    <a:pt x="2770" y="4820"/>
                  </a:lnTo>
                  <a:lnTo>
                    <a:pt x="2792" y="4806"/>
                  </a:lnTo>
                  <a:lnTo>
                    <a:pt x="2815" y="4793"/>
                  </a:lnTo>
                  <a:lnTo>
                    <a:pt x="2837" y="4779"/>
                  </a:lnTo>
                  <a:lnTo>
                    <a:pt x="2858" y="4764"/>
                  </a:lnTo>
                  <a:lnTo>
                    <a:pt x="2880" y="4749"/>
                  </a:lnTo>
                  <a:lnTo>
                    <a:pt x="2901" y="4732"/>
                  </a:lnTo>
                  <a:lnTo>
                    <a:pt x="2921" y="4716"/>
                  </a:lnTo>
                  <a:lnTo>
                    <a:pt x="2940" y="4699"/>
                  </a:lnTo>
                  <a:lnTo>
                    <a:pt x="2979" y="4664"/>
                  </a:lnTo>
                  <a:lnTo>
                    <a:pt x="3014" y="4626"/>
                  </a:lnTo>
                  <a:lnTo>
                    <a:pt x="3032" y="4606"/>
                  </a:lnTo>
                  <a:lnTo>
                    <a:pt x="3048" y="4586"/>
                  </a:lnTo>
                  <a:lnTo>
                    <a:pt x="3048" y="4586"/>
                  </a:lnTo>
                  <a:lnTo>
                    <a:pt x="3081" y="4605"/>
                  </a:lnTo>
                  <a:lnTo>
                    <a:pt x="3114" y="4624"/>
                  </a:lnTo>
                  <a:lnTo>
                    <a:pt x="3149" y="4640"/>
                  </a:lnTo>
                  <a:lnTo>
                    <a:pt x="3183" y="4657"/>
                  </a:lnTo>
                  <a:lnTo>
                    <a:pt x="3220" y="4671"/>
                  </a:lnTo>
                  <a:lnTo>
                    <a:pt x="3255" y="4685"/>
                  </a:lnTo>
                  <a:lnTo>
                    <a:pt x="3292" y="4697"/>
                  </a:lnTo>
                  <a:lnTo>
                    <a:pt x="3329" y="4709"/>
                  </a:lnTo>
                  <a:lnTo>
                    <a:pt x="3367" y="4719"/>
                  </a:lnTo>
                  <a:lnTo>
                    <a:pt x="3406" y="4727"/>
                  </a:lnTo>
                  <a:lnTo>
                    <a:pt x="3444" y="4735"/>
                  </a:lnTo>
                  <a:lnTo>
                    <a:pt x="3484" y="4742"/>
                  </a:lnTo>
                  <a:lnTo>
                    <a:pt x="3523" y="4746"/>
                  </a:lnTo>
                  <a:lnTo>
                    <a:pt x="3563" y="4750"/>
                  </a:lnTo>
                  <a:lnTo>
                    <a:pt x="3604" y="4751"/>
                  </a:lnTo>
                  <a:lnTo>
                    <a:pt x="3644" y="4752"/>
                  </a:lnTo>
                  <a:lnTo>
                    <a:pt x="3644" y="4752"/>
                  </a:lnTo>
                  <a:lnTo>
                    <a:pt x="3675" y="4752"/>
                  </a:lnTo>
                  <a:lnTo>
                    <a:pt x="3704" y="4751"/>
                  </a:lnTo>
                  <a:lnTo>
                    <a:pt x="3733" y="4749"/>
                  </a:lnTo>
                  <a:lnTo>
                    <a:pt x="3762" y="4746"/>
                  </a:lnTo>
                  <a:lnTo>
                    <a:pt x="3791" y="4743"/>
                  </a:lnTo>
                  <a:lnTo>
                    <a:pt x="3819" y="4739"/>
                  </a:lnTo>
                  <a:lnTo>
                    <a:pt x="3849" y="4735"/>
                  </a:lnTo>
                  <a:lnTo>
                    <a:pt x="3877" y="4729"/>
                  </a:lnTo>
                  <a:lnTo>
                    <a:pt x="3904" y="4723"/>
                  </a:lnTo>
                  <a:lnTo>
                    <a:pt x="3932" y="4716"/>
                  </a:lnTo>
                  <a:lnTo>
                    <a:pt x="3960" y="4709"/>
                  </a:lnTo>
                  <a:lnTo>
                    <a:pt x="3987" y="4700"/>
                  </a:lnTo>
                  <a:lnTo>
                    <a:pt x="4041" y="4683"/>
                  </a:lnTo>
                  <a:lnTo>
                    <a:pt x="4093" y="4661"/>
                  </a:lnTo>
                  <a:lnTo>
                    <a:pt x="4144" y="4638"/>
                  </a:lnTo>
                  <a:lnTo>
                    <a:pt x="4194" y="4613"/>
                  </a:lnTo>
                  <a:lnTo>
                    <a:pt x="4242" y="4585"/>
                  </a:lnTo>
                  <a:lnTo>
                    <a:pt x="4289" y="4555"/>
                  </a:lnTo>
                  <a:lnTo>
                    <a:pt x="4334" y="4523"/>
                  </a:lnTo>
                  <a:lnTo>
                    <a:pt x="4378" y="4488"/>
                  </a:lnTo>
                  <a:lnTo>
                    <a:pt x="4420" y="4453"/>
                  </a:lnTo>
                  <a:lnTo>
                    <a:pt x="4460" y="4414"/>
                  </a:lnTo>
                  <a:lnTo>
                    <a:pt x="4498" y="4374"/>
                  </a:lnTo>
                  <a:lnTo>
                    <a:pt x="4534" y="4333"/>
                  </a:lnTo>
                  <a:lnTo>
                    <a:pt x="4568" y="4289"/>
                  </a:lnTo>
                  <a:lnTo>
                    <a:pt x="4600" y="4243"/>
                  </a:lnTo>
                  <a:lnTo>
                    <a:pt x="4631" y="4197"/>
                  </a:lnTo>
                  <a:lnTo>
                    <a:pt x="4658" y="4149"/>
                  </a:lnTo>
                  <a:lnTo>
                    <a:pt x="4684" y="4099"/>
                  </a:lnTo>
                  <a:lnTo>
                    <a:pt x="4706" y="4048"/>
                  </a:lnTo>
                  <a:lnTo>
                    <a:pt x="4727" y="3996"/>
                  </a:lnTo>
                  <a:lnTo>
                    <a:pt x="4745" y="3942"/>
                  </a:lnTo>
                  <a:lnTo>
                    <a:pt x="4753" y="3915"/>
                  </a:lnTo>
                  <a:lnTo>
                    <a:pt x="4760" y="3888"/>
                  </a:lnTo>
                  <a:lnTo>
                    <a:pt x="4767" y="3859"/>
                  </a:lnTo>
                  <a:lnTo>
                    <a:pt x="4773" y="3831"/>
                  </a:lnTo>
                  <a:lnTo>
                    <a:pt x="4779" y="3803"/>
                  </a:lnTo>
                  <a:lnTo>
                    <a:pt x="4784" y="3775"/>
                  </a:lnTo>
                  <a:lnTo>
                    <a:pt x="4787" y="3746"/>
                  </a:lnTo>
                  <a:lnTo>
                    <a:pt x="4791" y="3717"/>
                  </a:lnTo>
                  <a:lnTo>
                    <a:pt x="4793" y="3687"/>
                  </a:lnTo>
                  <a:lnTo>
                    <a:pt x="4796" y="3658"/>
                  </a:lnTo>
                  <a:lnTo>
                    <a:pt x="4797" y="3629"/>
                  </a:lnTo>
                  <a:lnTo>
                    <a:pt x="4797" y="3599"/>
                  </a:lnTo>
                  <a:lnTo>
                    <a:pt x="4797" y="3599"/>
                  </a:lnTo>
                  <a:lnTo>
                    <a:pt x="4796" y="3552"/>
                  </a:lnTo>
                  <a:lnTo>
                    <a:pt x="4793" y="3505"/>
                  </a:lnTo>
                  <a:lnTo>
                    <a:pt x="4789" y="3459"/>
                  </a:lnTo>
                  <a:lnTo>
                    <a:pt x="4782" y="3413"/>
                  </a:lnTo>
                  <a:lnTo>
                    <a:pt x="4773" y="3368"/>
                  </a:lnTo>
                  <a:lnTo>
                    <a:pt x="4764" y="3324"/>
                  </a:lnTo>
                  <a:lnTo>
                    <a:pt x="4752" y="3280"/>
                  </a:lnTo>
                  <a:lnTo>
                    <a:pt x="4739" y="3238"/>
                  </a:lnTo>
                  <a:lnTo>
                    <a:pt x="4739" y="3238"/>
                  </a:lnTo>
                  <a:lnTo>
                    <a:pt x="4771" y="3223"/>
                  </a:lnTo>
                  <a:lnTo>
                    <a:pt x="4803" y="3209"/>
                  </a:lnTo>
                  <a:lnTo>
                    <a:pt x="4833" y="3193"/>
                  </a:lnTo>
                  <a:lnTo>
                    <a:pt x="4863" y="3176"/>
                  </a:lnTo>
                  <a:lnTo>
                    <a:pt x="4892" y="3159"/>
                  </a:lnTo>
                  <a:lnTo>
                    <a:pt x="4922" y="3139"/>
                  </a:lnTo>
                  <a:lnTo>
                    <a:pt x="4950" y="3119"/>
                  </a:lnTo>
                  <a:lnTo>
                    <a:pt x="4977" y="3099"/>
                  </a:lnTo>
                  <a:lnTo>
                    <a:pt x="5003" y="3076"/>
                  </a:lnTo>
                  <a:lnTo>
                    <a:pt x="5029" y="3054"/>
                  </a:lnTo>
                  <a:lnTo>
                    <a:pt x="5054" y="3029"/>
                  </a:lnTo>
                  <a:lnTo>
                    <a:pt x="5077" y="3004"/>
                  </a:lnTo>
                  <a:lnTo>
                    <a:pt x="5100" y="2980"/>
                  </a:lnTo>
                  <a:lnTo>
                    <a:pt x="5122" y="2953"/>
                  </a:lnTo>
                  <a:lnTo>
                    <a:pt x="5143" y="2925"/>
                  </a:lnTo>
                  <a:lnTo>
                    <a:pt x="5163" y="2898"/>
                  </a:lnTo>
                  <a:lnTo>
                    <a:pt x="5182" y="2869"/>
                  </a:lnTo>
                  <a:lnTo>
                    <a:pt x="5200" y="2840"/>
                  </a:lnTo>
                  <a:lnTo>
                    <a:pt x="5217" y="2810"/>
                  </a:lnTo>
                  <a:lnTo>
                    <a:pt x="5233" y="2779"/>
                  </a:lnTo>
                  <a:lnTo>
                    <a:pt x="5248" y="2748"/>
                  </a:lnTo>
                  <a:lnTo>
                    <a:pt x="5261" y="2716"/>
                  </a:lnTo>
                  <a:lnTo>
                    <a:pt x="5274" y="2683"/>
                  </a:lnTo>
                  <a:lnTo>
                    <a:pt x="5284" y="2650"/>
                  </a:lnTo>
                  <a:lnTo>
                    <a:pt x="5295" y="2616"/>
                  </a:lnTo>
                  <a:lnTo>
                    <a:pt x="5303" y="2582"/>
                  </a:lnTo>
                  <a:lnTo>
                    <a:pt x="5310" y="2546"/>
                  </a:lnTo>
                  <a:lnTo>
                    <a:pt x="5317" y="2512"/>
                  </a:lnTo>
                  <a:lnTo>
                    <a:pt x="5322" y="2476"/>
                  </a:lnTo>
                  <a:lnTo>
                    <a:pt x="5326" y="2440"/>
                  </a:lnTo>
                  <a:lnTo>
                    <a:pt x="5328" y="2404"/>
                  </a:lnTo>
                  <a:lnTo>
                    <a:pt x="5328" y="2366"/>
                  </a:lnTo>
                  <a:lnTo>
                    <a:pt x="5328" y="236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-152400" y="1371600"/>
              <a:ext cx="1066800" cy="527777"/>
            </a:xfrm>
            <a:custGeom>
              <a:avLst/>
              <a:gdLst/>
              <a:ahLst/>
              <a:cxnLst/>
              <a:rect l="l" t="t" r="r" b="b"/>
              <a:pathLst>
                <a:path w="5501" h="2722" extrusionOk="0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819400" y="1143000"/>
              <a:ext cx="1066800" cy="527777"/>
            </a:xfrm>
            <a:custGeom>
              <a:avLst/>
              <a:gdLst/>
              <a:ahLst/>
              <a:cxnLst/>
              <a:rect l="l" t="t" r="r" b="b"/>
              <a:pathLst>
                <a:path w="5501" h="2722" extrusionOk="0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048000" y="1905000"/>
              <a:ext cx="965979" cy="581370"/>
            </a:xfrm>
            <a:custGeom>
              <a:avLst/>
              <a:gdLst/>
              <a:ahLst/>
              <a:cxnLst/>
              <a:rect l="l" t="t" r="r" b="b"/>
              <a:pathLst>
                <a:path w="3704" h="1735" extrusionOk="0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0895012" y="1447800"/>
              <a:ext cx="1504854" cy="762000"/>
            </a:xfrm>
            <a:custGeom>
              <a:avLst/>
              <a:gdLst/>
              <a:ahLst/>
              <a:cxnLst/>
              <a:rect l="l" t="t" r="r" b="b"/>
              <a:pathLst>
                <a:path w="5501" h="2786" extrusionOk="0">
                  <a:moveTo>
                    <a:pt x="5501" y="1713"/>
                  </a:moveTo>
                  <a:lnTo>
                    <a:pt x="5501" y="1713"/>
                  </a:lnTo>
                  <a:lnTo>
                    <a:pt x="5501" y="1683"/>
                  </a:lnTo>
                  <a:lnTo>
                    <a:pt x="5496" y="1653"/>
                  </a:lnTo>
                  <a:lnTo>
                    <a:pt x="5492" y="1624"/>
                  </a:lnTo>
                  <a:lnTo>
                    <a:pt x="5484" y="1595"/>
                  </a:lnTo>
                  <a:lnTo>
                    <a:pt x="5474" y="1567"/>
                  </a:lnTo>
                  <a:lnTo>
                    <a:pt x="5463" y="1540"/>
                  </a:lnTo>
                  <a:lnTo>
                    <a:pt x="5450" y="1512"/>
                  </a:lnTo>
                  <a:lnTo>
                    <a:pt x="5435" y="1485"/>
                  </a:lnTo>
                  <a:lnTo>
                    <a:pt x="5416" y="1460"/>
                  </a:lnTo>
                  <a:lnTo>
                    <a:pt x="5398" y="1436"/>
                  </a:lnTo>
                  <a:lnTo>
                    <a:pt x="5377" y="1410"/>
                  </a:lnTo>
                  <a:lnTo>
                    <a:pt x="5355" y="1387"/>
                  </a:lnTo>
                  <a:lnTo>
                    <a:pt x="5332" y="1365"/>
                  </a:lnTo>
                  <a:lnTo>
                    <a:pt x="5306" y="1342"/>
                  </a:lnTo>
                  <a:lnTo>
                    <a:pt x="5279" y="1321"/>
                  </a:lnTo>
                  <a:lnTo>
                    <a:pt x="5250" y="1301"/>
                  </a:lnTo>
                  <a:lnTo>
                    <a:pt x="5220" y="1282"/>
                  </a:lnTo>
                  <a:lnTo>
                    <a:pt x="5190" y="1264"/>
                  </a:lnTo>
                  <a:lnTo>
                    <a:pt x="5157" y="1245"/>
                  </a:lnTo>
                  <a:lnTo>
                    <a:pt x="5124" y="1229"/>
                  </a:lnTo>
                  <a:lnTo>
                    <a:pt x="5089" y="1214"/>
                  </a:lnTo>
                  <a:lnTo>
                    <a:pt x="5053" y="1200"/>
                  </a:lnTo>
                  <a:lnTo>
                    <a:pt x="5016" y="1187"/>
                  </a:lnTo>
                  <a:lnTo>
                    <a:pt x="4979" y="1176"/>
                  </a:lnTo>
                  <a:lnTo>
                    <a:pt x="4939" y="1165"/>
                  </a:lnTo>
                  <a:lnTo>
                    <a:pt x="4900" y="1156"/>
                  </a:lnTo>
                  <a:lnTo>
                    <a:pt x="4859" y="1147"/>
                  </a:lnTo>
                  <a:lnTo>
                    <a:pt x="4817" y="1141"/>
                  </a:lnTo>
                  <a:lnTo>
                    <a:pt x="4776" y="1137"/>
                  </a:lnTo>
                  <a:lnTo>
                    <a:pt x="4733" y="1132"/>
                  </a:lnTo>
                  <a:lnTo>
                    <a:pt x="4689" y="1131"/>
                  </a:lnTo>
                  <a:lnTo>
                    <a:pt x="4645" y="1129"/>
                  </a:lnTo>
                  <a:lnTo>
                    <a:pt x="4645" y="1129"/>
                  </a:lnTo>
                  <a:lnTo>
                    <a:pt x="4606" y="1131"/>
                  </a:lnTo>
                  <a:lnTo>
                    <a:pt x="4568" y="1132"/>
                  </a:lnTo>
                  <a:lnTo>
                    <a:pt x="4568" y="1132"/>
                  </a:lnTo>
                  <a:lnTo>
                    <a:pt x="4579" y="1110"/>
                  </a:lnTo>
                  <a:lnTo>
                    <a:pt x="4589" y="1085"/>
                  </a:lnTo>
                  <a:lnTo>
                    <a:pt x="4597" y="1063"/>
                  </a:lnTo>
                  <a:lnTo>
                    <a:pt x="4604" y="1039"/>
                  </a:lnTo>
                  <a:lnTo>
                    <a:pt x="4610" y="1015"/>
                  </a:lnTo>
                  <a:lnTo>
                    <a:pt x="4613" y="989"/>
                  </a:lnTo>
                  <a:lnTo>
                    <a:pt x="4616" y="965"/>
                  </a:lnTo>
                  <a:lnTo>
                    <a:pt x="4618" y="939"/>
                  </a:lnTo>
                  <a:lnTo>
                    <a:pt x="4618" y="939"/>
                  </a:lnTo>
                  <a:lnTo>
                    <a:pt x="4616" y="910"/>
                  </a:lnTo>
                  <a:lnTo>
                    <a:pt x="4613" y="882"/>
                  </a:lnTo>
                  <a:lnTo>
                    <a:pt x="4607" y="853"/>
                  </a:lnTo>
                  <a:lnTo>
                    <a:pt x="4600" y="826"/>
                  </a:lnTo>
                  <a:lnTo>
                    <a:pt x="4591" y="799"/>
                  </a:lnTo>
                  <a:lnTo>
                    <a:pt x="4580" y="772"/>
                  </a:lnTo>
                  <a:lnTo>
                    <a:pt x="4567" y="746"/>
                  </a:lnTo>
                  <a:lnTo>
                    <a:pt x="4553" y="720"/>
                  </a:lnTo>
                  <a:lnTo>
                    <a:pt x="4536" y="695"/>
                  </a:lnTo>
                  <a:lnTo>
                    <a:pt x="4517" y="670"/>
                  </a:lnTo>
                  <a:lnTo>
                    <a:pt x="4497" y="646"/>
                  </a:lnTo>
                  <a:lnTo>
                    <a:pt x="4476" y="624"/>
                  </a:lnTo>
                  <a:lnTo>
                    <a:pt x="4453" y="601"/>
                  </a:lnTo>
                  <a:lnTo>
                    <a:pt x="4428" y="580"/>
                  </a:lnTo>
                  <a:lnTo>
                    <a:pt x="4402" y="560"/>
                  </a:lnTo>
                  <a:lnTo>
                    <a:pt x="4375" y="541"/>
                  </a:lnTo>
                  <a:lnTo>
                    <a:pt x="4346" y="521"/>
                  </a:lnTo>
                  <a:lnTo>
                    <a:pt x="4316" y="504"/>
                  </a:lnTo>
                  <a:lnTo>
                    <a:pt x="4284" y="486"/>
                  </a:lnTo>
                  <a:lnTo>
                    <a:pt x="4253" y="471"/>
                  </a:lnTo>
                  <a:lnTo>
                    <a:pt x="4218" y="456"/>
                  </a:lnTo>
                  <a:lnTo>
                    <a:pt x="4183" y="443"/>
                  </a:lnTo>
                  <a:lnTo>
                    <a:pt x="4148" y="431"/>
                  </a:lnTo>
                  <a:lnTo>
                    <a:pt x="4112" y="418"/>
                  </a:lnTo>
                  <a:lnTo>
                    <a:pt x="4074" y="409"/>
                  </a:lnTo>
                  <a:lnTo>
                    <a:pt x="4035" y="400"/>
                  </a:lnTo>
                  <a:lnTo>
                    <a:pt x="3996" y="393"/>
                  </a:lnTo>
                  <a:lnTo>
                    <a:pt x="3957" y="387"/>
                  </a:lnTo>
                  <a:lnTo>
                    <a:pt x="3916" y="381"/>
                  </a:lnTo>
                  <a:lnTo>
                    <a:pt x="3874" y="378"/>
                  </a:lnTo>
                  <a:lnTo>
                    <a:pt x="3831" y="376"/>
                  </a:lnTo>
                  <a:lnTo>
                    <a:pt x="3789" y="375"/>
                  </a:lnTo>
                  <a:lnTo>
                    <a:pt x="3789" y="375"/>
                  </a:lnTo>
                  <a:lnTo>
                    <a:pt x="3741" y="376"/>
                  </a:lnTo>
                  <a:lnTo>
                    <a:pt x="3694" y="379"/>
                  </a:lnTo>
                  <a:lnTo>
                    <a:pt x="3649" y="384"/>
                  </a:lnTo>
                  <a:lnTo>
                    <a:pt x="3603" y="390"/>
                  </a:lnTo>
                  <a:lnTo>
                    <a:pt x="3603" y="390"/>
                  </a:lnTo>
                  <a:lnTo>
                    <a:pt x="3593" y="369"/>
                  </a:lnTo>
                  <a:lnTo>
                    <a:pt x="3581" y="348"/>
                  </a:lnTo>
                  <a:lnTo>
                    <a:pt x="3567" y="328"/>
                  </a:lnTo>
                  <a:lnTo>
                    <a:pt x="3554" y="308"/>
                  </a:lnTo>
                  <a:lnTo>
                    <a:pt x="3538" y="289"/>
                  </a:lnTo>
                  <a:lnTo>
                    <a:pt x="3522" y="269"/>
                  </a:lnTo>
                  <a:lnTo>
                    <a:pt x="3505" y="251"/>
                  </a:lnTo>
                  <a:lnTo>
                    <a:pt x="3486" y="233"/>
                  </a:lnTo>
                  <a:lnTo>
                    <a:pt x="3468" y="216"/>
                  </a:lnTo>
                  <a:lnTo>
                    <a:pt x="3446" y="200"/>
                  </a:lnTo>
                  <a:lnTo>
                    <a:pt x="3425" y="183"/>
                  </a:lnTo>
                  <a:lnTo>
                    <a:pt x="3404" y="168"/>
                  </a:lnTo>
                  <a:lnTo>
                    <a:pt x="3380" y="153"/>
                  </a:lnTo>
                  <a:lnTo>
                    <a:pt x="3357" y="138"/>
                  </a:lnTo>
                  <a:lnTo>
                    <a:pt x="3332" y="124"/>
                  </a:lnTo>
                  <a:lnTo>
                    <a:pt x="3308" y="111"/>
                  </a:lnTo>
                  <a:lnTo>
                    <a:pt x="3280" y="99"/>
                  </a:lnTo>
                  <a:lnTo>
                    <a:pt x="3253" y="86"/>
                  </a:lnTo>
                  <a:lnTo>
                    <a:pt x="3226" y="74"/>
                  </a:lnTo>
                  <a:lnTo>
                    <a:pt x="3199" y="64"/>
                  </a:lnTo>
                  <a:lnTo>
                    <a:pt x="3169" y="55"/>
                  </a:lnTo>
                  <a:lnTo>
                    <a:pt x="3140" y="46"/>
                  </a:lnTo>
                  <a:lnTo>
                    <a:pt x="3110" y="37"/>
                  </a:lnTo>
                  <a:lnTo>
                    <a:pt x="3080" y="29"/>
                  </a:lnTo>
                  <a:lnTo>
                    <a:pt x="3048" y="23"/>
                  </a:lnTo>
                  <a:lnTo>
                    <a:pt x="3016" y="17"/>
                  </a:lnTo>
                  <a:lnTo>
                    <a:pt x="2984" y="12"/>
                  </a:lnTo>
                  <a:lnTo>
                    <a:pt x="2951" y="8"/>
                  </a:lnTo>
                  <a:lnTo>
                    <a:pt x="2918" y="5"/>
                  </a:lnTo>
                  <a:lnTo>
                    <a:pt x="2885" y="3"/>
                  </a:lnTo>
                  <a:lnTo>
                    <a:pt x="2850" y="2"/>
                  </a:lnTo>
                  <a:lnTo>
                    <a:pt x="2817" y="0"/>
                  </a:lnTo>
                  <a:lnTo>
                    <a:pt x="2817" y="0"/>
                  </a:lnTo>
                  <a:lnTo>
                    <a:pt x="2764" y="2"/>
                  </a:lnTo>
                  <a:lnTo>
                    <a:pt x="2713" y="5"/>
                  </a:lnTo>
                  <a:lnTo>
                    <a:pt x="2663" y="11"/>
                  </a:lnTo>
                  <a:lnTo>
                    <a:pt x="2615" y="17"/>
                  </a:lnTo>
                  <a:lnTo>
                    <a:pt x="2566" y="28"/>
                  </a:lnTo>
                  <a:lnTo>
                    <a:pt x="2519" y="38"/>
                  </a:lnTo>
                  <a:lnTo>
                    <a:pt x="2474" y="52"/>
                  </a:lnTo>
                  <a:lnTo>
                    <a:pt x="2430" y="65"/>
                  </a:lnTo>
                  <a:lnTo>
                    <a:pt x="2388" y="82"/>
                  </a:lnTo>
                  <a:lnTo>
                    <a:pt x="2347" y="100"/>
                  </a:lnTo>
                  <a:lnTo>
                    <a:pt x="2308" y="120"/>
                  </a:lnTo>
                  <a:lnTo>
                    <a:pt x="2270" y="141"/>
                  </a:lnTo>
                  <a:lnTo>
                    <a:pt x="2234" y="163"/>
                  </a:lnTo>
                  <a:lnTo>
                    <a:pt x="2201" y="188"/>
                  </a:lnTo>
                  <a:lnTo>
                    <a:pt x="2169" y="213"/>
                  </a:lnTo>
                  <a:lnTo>
                    <a:pt x="2141" y="239"/>
                  </a:lnTo>
                  <a:lnTo>
                    <a:pt x="2141" y="239"/>
                  </a:lnTo>
                  <a:lnTo>
                    <a:pt x="2092" y="222"/>
                  </a:lnTo>
                  <a:lnTo>
                    <a:pt x="2042" y="207"/>
                  </a:lnTo>
                  <a:lnTo>
                    <a:pt x="1990" y="195"/>
                  </a:lnTo>
                  <a:lnTo>
                    <a:pt x="1937" y="185"/>
                  </a:lnTo>
                  <a:lnTo>
                    <a:pt x="1882" y="177"/>
                  </a:lnTo>
                  <a:lnTo>
                    <a:pt x="1827" y="171"/>
                  </a:lnTo>
                  <a:lnTo>
                    <a:pt x="1771" y="166"/>
                  </a:lnTo>
                  <a:lnTo>
                    <a:pt x="1713" y="166"/>
                  </a:lnTo>
                  <a:lnTo>
                    <a:pt x="1713" y="166"/>
                  </a:lnTo>
                  <a:lnTo>
                    <a:pt x="1667" y="166"/>
                  </a:lnTo>
                  <a:lnTo>
                    <a:pt x="1620" y="169"/>
                  </a:lnTo>
                  <a:lnTo>
                    <a:pt x="1574" y="172"/>
                  </a:lnTo>
                  <a:lnTo>
                    <a:pt x="1529" y="178"/>
                  </a:lnTo>
                  <a:lnTo>
                    <a:pt x="1485" y="185"/>
                  </a:lnTo>
                  <a:lnTo>
                    <a:pt x="1443" y="194"/>
                  </a:lnTo>
                  <a:lnTo>
                    <a:pt x="1401" y="203"/>
                  </a:lnTo>
                  <a:lnTo>
                    <a:pt x="1360" y="215"/>
                  </a:lnTo>
                  <a:lnTo>
                    <a:pt x="1319" y="227"/>
                  </a:lnTo>
                  <a:lnTo>
                    <a:pt x="1280" y="240"/>
                  </a:lnTo>
                  <a:lnTo>
                    <a:pt x="1242" y="255"/>
                  </a:lnTo>
                  <a:lnTo>
                    <a:pt x="1206" y="272"/>
                  </a:lnTo>
                  <a:lnTo>
                    <a:pt x="1170" y="289"/>
                  </a:lnTo>
                  <a:lnTo>
                    <a:pt x="1135" y="307"/>
                  </a:lnTo>
                  <a:lnTo>
                    <a:pt x="1103" y="326"/>
                  </a:lnTo>
                  <a:lnTo>
                    <a:pt x="1072" y="348"/>
                  </a:lnTo>
                  <a:lnTo>
                    <a:pt x="1042" y="369"/>
                  </a:lnTo>
                  <a:lnTo>
                    <a:pt x="1013" y="391"/>
                  </a:lnTo>
                  <a:lnTo>
                    <a:pt x="986" y="414"/>
                  </a:lnTo>
                  <a:lnTo>
                    <a:pt x="960" y="438"/>
                  </a:lnTo>
                  <a:lnTo>
                    <a:pt x="937" y="464"/>
                  </a:lnTo>
                  <a:lnTo>
                    <a:pt x="915" y="489"/>
                  </a:lnTo>
                  <a:lnTo>
                    <a:pt x="895" y="517"/>
                  </a:lnTo>
                  <a:lnTo>
                    <a:pt x="877" y="544"/>
                  </a:lnTo>
                  <a:lnTo>
                    <a:pt x="860" y="571"/>
                  </a:lnTo>
                  <a:lnTo>
                    <a:pt x="847" y="600"/>
                  </a:lnTo>
                  <a:lnTo>
                    <a:pt x="835" y="630"/>
                  </a:lnTo>
                  <a:lnTo>
                    <a:pt x="824" y="660"/>
                  </a:lnTo>
                  <a:lnTo>
                    <a:pt x="817" y="690"/>
                  </a:lnTo>
                  <a:lnTo>
                    <a:pt x="811" y="720"/>
                  </a:lnTo>
                  <a:lnTo>
                    <a:pt x="808" y="752"/>
                  </a:lnTo>
                  <a:lnTo>
                    <a:pt x="806" y="784"/>
                  </a:lnTo>
                  <a:lnTo>
                    <a:pt x="806" y="784"/>
                  </a:lnTo>
                  <a:lnTo>
                    <a:pt x="806" y="812"/>
                  </a:lnTo>
                  <a:lnTo>
                    <a:pt x="809" y="839"/>
                  </a:lnTo>
                  <a:lnTo>
                    <a:pt x="814" y="868"/>
                  </a:lnTo>
                  <a:lnTo>
                    <a:pt x="821" y="895"/>
                  </a:lnTo>
                  <a:lnTo>
                    <a:pt x="829" y="921"/>
                  </a:lnTo>
                  <a:lnTo>
                    <a:pt x="838" y="948"/>
                  </a:lnTo>
                  <a:lnTo>
                    <a:pt x="850" y="974"/>
                  </a:lnTo>
                  <a:lnTo>
                    <a:pt x="863" y="999"/>
                  </a:lnTo>
                  <a:lnTo>
                    <a:pt x="863" y="999"/>
                  </a:lnTo>
                  <a:lnTo>
                    <a:pt x="833" y="1005"/>
                  </a:lnTo>
                  <a:lnTo>
                    <a:pt x="803" y="1013"/>
                  </a:lnTo>
                  <a:lnTo>
                    <a:pt x="746" y="1028"/>
                  </a:lnTo>
                  <a:lnTo>
                    <a:pt x="717" y="1039"/>
                  </a:lnTo>
                  <a:lnTo>
                    <a:pt x="690" y="1048"/>
                  </a:lnTo>
                  <a:lnTo>
                    <a:pt x="664" y="1058"/>
                  </a:lnTo>
                  <a:lnTo>
                    <a:pt x="638" y="1070"/>
                  </a:lnTo>
                  <a:lnTo>
                    <a:pt x="613" y="1082"/>
                  </a:lnTo>
                  <a:lnTo>
                    <a:pt x="589" y="1094"/>
                  </a:lnTo>
                  <a:lnTo>
                    <a:pt x="565" y="1108"/>
                  </a:lnTo>
                  <a:lnTo>
                    <a:pt x="542" y="1123"/>
                  </a:lnTo>
                  <a:lnTo>
                    <a:pt x="521" y="1137"/>
                  </a:lnTo>
                  <a:lnTo>
                    <a:pt x="500" y="1152"/>
                  </a:lnTo>
                  <a:lnTo>
                    <a:pt x="480" y="1168"/>
                  </a:lnTo>
                  <a:lnTo>
                    <a:pt x="460" y="1185"/>
                  </a:lnTo>
                  <a:lnTo>
                    <a:pt x="442" y="1202"/>
                  </a:lnTo>
                  <a:lnTo>
                    <a:pt x="424" y="1218"/>
                  </a:lnTo>
                  <a:lnTo>
                    <a:pt x="409" y="1236"/>
                  </a:lnTo>
                  <a:lnTo>
                    <a:pt x="392" y="1254"/>
                  </a:lnTo>
                  <a:lnTo>
                    <a:pt x="379" y="1273"/>
                  </a:lnTo>
                  <a:lnTo>
                    <a:pt x="365" y="1292"/>
                  </a:lnTo>
                  <a:lnTo>
                    <a:pt x="353" y="1312"/>
                  </a:lnTo>
                  <a:lnTo>
                    <a:pt x="343" y="1331"/>
                  </a:lnTo>
                  <a:lnTo>
                    <a:pt x="334" y="1353"/>
                  </a:lnTo>
                  <a:lnTo>
                    <a:pt x="324" y="1374"/>
                  </a:lnTo>
                  <a:lnTo>
                    <a:pt x="317" y="1395"/>
                  </a:lnTo>
                  <a:lnTo>
                    <a:pt x="311" y="1416"/>
                  </a:lnTo>
                  <a:lnTo>
                    <a:pt x="306" y="1437"/>
                  </a:lnTo>
                  <a:lnTo>
                    <a:pt x="303" y="1460"/>
                  </a:lnTo>
                  <a:lnTo>
                    <a:pt x="302" y="1481"/>
                  </a:lnTo>
                  <a:lnTo>
                    <a:pt x="300" y="1503"/>
                  </a:lnTo>
                  <a:lnTo>
                    <a:pt x="300" y="1503"/>
                  </a:lnTo>
                  <a:lnTo>
                    <a:pt x="302" y="1537"/>
                  </a:lnTo>
                  <a:lnTo>
                    <a:pt x="306" y="1568"/>
                  </a:lnTo>
                  <a:lnTo>
                    <a:pt x="314" y="1600"/>
                  </a:lnTo>
                  <a:lnTo>
                    <a:pt x="323" y="1630"/>
                  </a:lnTo>
                  <a:lnTo>
                    <a:pt x="323" y="1630"/>
                  </a:lnTo>
                  <a:lnTo>
                    <a:pt x="288" y="1651"/>
                  </a:lnTo>
                  <a:lnTo>
                    <a:pt x="254" y="1672"/>
                  </a:lnTo>
                  <a:lnTo>
                    <a:pt x="220" y="1697"/>
                  </a:lnTo>
                  <a:lnTo>
                    <a:pt x="190" y="1721"/>
                  </a:lnTo>
                  <a:lnTo>
                    <a:pt x="161" y="1746"/>
                  </a:lnTo>
                  <a:lnTo>
                    <a:pt x="134" y="1774"/>
                  </a:lnTo>
                  <a:lnTo>
                    <a:pt x="110" y="1801"/>
                  </a:lnTo>
                  <a:lnTo>
                    <a:pt x="87" y="1829"/>
                  </a:lnTo>
                  <a:lnTo>
                    <a:pt x="68" y="1860"/>
                  </a:lnTo>
                  <a:lnTo>
                    <a:pt x="51" y="1890"/>
                  </a:lnTo>
                  <a:lnTo>
                    <a:pt x="36" y="1921"/>
                  </a:lnTo>
                  <a:lnTo>
                    <a:pt x="23" y="1953"/>
                  </a:lnTo>
                  <a:lnTo>
                    <a:pt x="13" y="1985"/>
                  </a:lnTo>
                  <a:lnTo>
                    <a:pt x="6" y="2018"/>
                  </a:lnTo>
                  <a:lnTo>
                    <a:pt x="1" y="2053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" y="2118"/>
                  </a:lnTo>
                  <a:lnTo>
                    <a:pt x="4" y="2146"/>
                  </a:lnTo>
                  <a:lnTo>
                    <a:pt x="10" y="2176"/>
                  </a:lnTo>
                  <a:lnTo>
                    <a:pt x="18" y="2205"/>
                  </a:lnTo>
                  <a:lnTo>
                    <a:pt x="27" y="2232"/>
                  </a:lnTo>
                  <a:lnTo>
                    <a:pt x="39" y="2261"/>
                  </a:lnTo>
                  <a:lnTo>
                    <a:pt x="53" y="2288"/>
                  </a:lnTo>
                  <a:lnTo>
                    <a:pt x="68" y="2314"/>
                  </a:lnTo>
                  <a:lnTo>
                    <a:pt x="84" y="2339"/>
                  </a:lnTo>
                  <a:lnTo>
                    <a:pt x="104" y="2365"/>
                  </a:lnTo>
                  <a:lnTo>
                    <a:pt x="124" y="2389"/>
                  </a:lnTo>
                  <a:lnTo>
                    <a:pt x="146" y="2413"/>
                  </a:lnTo>
                  <a:lnTo>
                    <a:pt x="170" y="2436"/>
                  </a:lnTo>
                  <a:lnTo>
                    <a:pt x="196" y="2459"/>
                  </a:lnTo>
                  <a:lnTo>
                    <a:pt x="223" y="2480"/>
                  </a:lnTo>
                  <a:lnTo>
                    <a:pt x="251" y="2499"/>
                  </a:lnTo>
                  <a:lnTo>
                    <a:pt x="281" y="2519"/>
                  </a:lnTo>
                  <a:lnTo>
                    <a:pt x="312" y="2537"/>
                  </a:lnTo>
                  <a:lnTo>
                    <a:pt x="344" y="2555"/>
                  </a:lnTo>
                  <a:lnTo>
                    <a:pt x="377" y="2570"/>
                  </a:lnTo>
                  <a:lnTo>
                    <a:pt x="412" y="2585"/>
                  </a:lnTo>
                  <a:lnTo>
                    <a:pt x="448" y="2601"/>
                  </a:lnTo>
                  <a:lnTo>
                    <a:pt x="484" y="2613"/>
                  </a:lnTo>
                  <a:lnTo>
                    <a:pt x="524" y="2625"/>
                  </a:lnTo>
                  <a:lnTo>
                    <a:pt x="561" y="2635"/>
                  </a:lnTo>
                  <a:lnTo>
                    <a:pt x="602" y="2644"/>
                  </a:lnTo>
                  <a:lnTo>
                    <a:pt x="643" y="2652"/>
                  </a:lnTo>
                  <a:lnTo>
                    <a:pt x="684" y="2658"/>
                  </a:lnTo>
                  <a:lnTo>
                    <a:pt x="726" y="2664"/>
                  </a:lnTo>
                  <a:lnTo>
                    <a:pt x="768" y="2667"/>
                  </a:lnTo>
                  <a:lnTo>
                    <a:pt x="812" y="2670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915" y="2668"/>
                  </a:lnTo>
                  <a:lnTo>
                    <a:pt x="915" y="2668"/>
                  </a:lnTo>
                  <a:lnTo>
                    <a:pt x="942" y="2682"/>
                  </a:lnTo>
                  <a:lnTo>
                    <a:pt x="969" y="2696"/>
                  </a:lnTo>
                  <a:lnTo>
                    <a:pt x="998" y="2708"/>
                  </a:lnTo>
                  <a:lnTo>
                    <a:pt x="1028" y="2718"/>
                  </a:lnTo>
                  <a:lnTo>
                    <a:pt x="1058" y="2729"/>
                  </a:lnTo>
                  <a:lnTo>
                    <a:pt x="1088" y="2738"/>
                  </a:lnTo>
                  <a:lnTo>
                    <a:pt x="1120" y="2747"/>
                  </a:lnTo>
                  <a:lnTo>
                    <a:pt x="1152" y="2754"/>
                  </a:lnTo>
                  <a:lnTo>
                    <a:pt x="1185" y="2762"/>
                  </a:lnTo>
                  <a:lnTo>
                    <a:pt x="1218" y="2768"/>
                  </a:lnTo>
                  <a:lnTo>
                    <a:pt x="1253" y="2774"/>
                  </a:lnTo>
                  <a:lnTo>
                    <a:pt x="1286" y="2779"/>
                  </a:lnTo>
                  <a:lnTo>
                    <a:pt x="1321" y="2782"/>
                  </a:lnTo>
                  <a:lnTo>
                    <a:pt x="1357" y="2785"/>
                  </a:lnTo>
                  <a:lnTo>
                    <a:pt x="1392" y="2786"/>
                  </a:lnTo>
                  <a:lnTo>
                    <a:pt x="1428" y="2786"/>
                  </a:lnTo>
                  <a:lnTo>
                    <a:pt x="1428" y="2786"/>
                  </a:lnTo>
                  <a:lnTo>
                    <a:pt x="1466" y="2786"/>
                  </a:lnTo>
                  <a:lnTo>
                    <a:pt x="1503" y="2783"/>
                  </a:lnTo>
                  <a:lnTo>
                    <a:pt x="1540" y="2782"/>
                  </a:lnTo>
                  <a:lnTo>
                    <a:pt x="1576" y="2777"/>
                  </a:lnTo>
                  <a:lnTo>
                    <a:pt x="1612" y="2773"/>
                  </a:lnTo>
                  <a:lnTo>
                    <a:pt x="1648" y="2767"/>
                  </a:lnTo>
                  <a:lnTo>
                    <a:pt x="1683" y="2760"/>
                  </a:lnTo>
                  <a:lnTo>
                    <a:pt x="1716" y="2751"/>
                  </a:lnTo>
                  <a:lnTo>
                    <a:pt x="1750" y="2744"/>
                  </a:lnTo>
                  <a:lnTo>
                    <a:pt x="1783" y="2733"/>
                  </a:lnTo>
                  <a:lnTo>
                    <a:pt x="1814" y="2723"/>
                  </a:lnTo>
                  <a:lnTo>
                    <a:pt x="1846" y="2712"/>
                  </a:lnTo>
                  <a:lnTo>
                    <a:pt x="1876" y="2700"/>
                  </a:lnTo>
                  <a:lnTo>
                    <a:pt x="1907" y="2687"/>
                  </a:lnTo>
                  <a:lnTo>
                    <a:pt x="1935" y="2673"/>
                  </a:lnTo>
                  <a:lnTo>
                    <a:pt x="1962" y="2658"/>
                  </a:lnTo>
                  <a:lnTo>
                    <a:pt x="1962" y="2658"/>
                  </a:lnTo>
                  <a:lnTo>
                    <a:pt x="2009" y="2673"/>
                  </a:lnTo>
                  <a:lnTo>
                    <a:pt x="2058" y="2687"/>
                  </a:lnTo>
                  <a:lnTo>
                    <a:pt x="2106" y="2700"/>
                  </a:lnTo>
                  <a:lnTo>
                    <a:pt x="2157" y="2712"/>
                  </a:lnTo>
                  <a:lnTo>
                    <a:pt x="2208" y="2723"/>
                  </a:lnTo>
                  <a:lnTo>
                    <a:pt x="2263" y="2733"/>
                  </a:lnTo>
                  <a:lnTo>
                    <a:pt x="2317" y="2744"/>
                  </a:lnTo>
                  <a:lnTo>
                    <a:pt x="2373" y="2751"/>
                  </a:lnTo>
                  <a:lnTo>
                    <a:pt x="2429" y="2760"/>
                  </a:lnTo>
                  <a:lnTo>
                    <a:pt x="2486" y="2767"/>
                  </a:lnTo>
                  <a:lnTo>
                    <a:pt x="2545" y="2773"/>
                  </a:lnTo>
                  <a:lnTo>
                    <a:pt x="2606" y="2777"/>
                  </a:lnTo>
                  <a:lnTo>
                    <a:pt x="2666" y="2782"/>
                  </a:lnTo>
                  <a:lnTo>
                    <a:pt x="2726" y="2783"/>
                  </a:lnTo>
                  <a:lnTo>
                    <a:pt x="2788" y="2786"/>
                  </a:lnTo>
                  <a:lnTo>
                    <a:pt x="2852" y="2786"/>
                  </a:lnTo>
                  <a:lnTo>
                    <a:pt x="2852" y="2786"/>
                  </a:lnTo>
                  <a:lnTo>
                    <a:pt x="2909" y="2786"/>
                  </a:lnTo>
                  <a:lnTo>
                    <a:pt x="2966" y="2785"/>
                  </a:lnTo>
                  <a:lnTo>
                    <a:pt x="3024" y="2782"/>
                  </a:lnTo>
                  <a:lnTo>
                    <a:pt x="3080" y="2779"/>
                  </a:lnTo>
                  <a:lnTo>
                    <a:pt x="3134" y="2774"/>
                  </a:lnTo>
                  <a:lnTo>
                    <a:pt x="3188" y="2770"/>
                  </a:lnTo>
                  <a:lnTo>
                    <a:pt x="3243" y="2764"/>
                  </a:lnTo>
                  <a:lnTo>
                    <a:pt x="3295" y="2757"/>
                  </a:lnTo>
                  <a:lnTo>
                    <a:pt x="3347" y="2750"/>
                  </a:lnTo>
                  <a:lnTo>
                    <a:pt x="3398" y="2741"/>
                  </a:lnTo>
                  <a:lnTo>
                    <a:pt x="3448" y="2732"/>
                  </a:lnTo>
                  <a:lnTo>
                    <a:pt x="3498" y="2723"/>
                  </a:lnTo>
                  <a:lnTo>
                    <a:pt x="3545" y="2712"/>
                  </a:lnTo>
                  <a:lnTo>
                    <a:pt x="3591" y="2700"/>
                  </a:lnTo>
                  <a:lnTo>
                    <a:pt x="3638" y="2690"/>
                  </a:lnTo>
                  <a:lnTo>
                    <a:pt x="3682" y="2676"/>
                  </a:lnTo>
                  <a:lnTo>
                    <a:pt x="3682" y="2676"/>
                  </a:lnTo>
                  <a:lnTo>
                    <a:pt x="3709" y="2690"/>
                  </a:lnTo>
                  <a:lnTo>
                    <a:pt x="3736" y="2700"/>
                  </a:lnTo>
                  <a:lnTo>
                    <a:pt x="3763" y="2712"/>
                  </a:lnTo>
                  <a:lnTo>
                    <a:pt x="3794" y="2723"/>
                  </a:lnTo>
                  <a:lnTo>
                    <a:pt x="3822" y="2732"/>
                  </a:lnTo>
                  <a:lnTo>
                    <a:pt x="3852" y="2741"/>
                  </a:lnTo>
                  <a:lnTo>
                    <a:pt x="3883" y="2750"/>
                  </a:lnTo>
                  <a:lnTo>
                    <a:pt x="3914" y="2757"/>
                  </a:lnTo>
                  <a:lnTo>
                    <a:pt x="3946" y="2764"/>
                  </a:lnTo>
                  <a:lnTo>
                    <a:pt x="3978" y="2770"/>
                  </a:lnTo>
                  <a:lnTo>
                    <a:pt x="4011" y="2774"/>
                  </a:lnTo>
                  <a:lnTo>
                    <a:pt x="4044" y="2779"/>
                  </a:lnTo>
                  <a:lnTo>
                    <a:pt x="4077" y="2782"/>
                  </a:lnTo>
                  <a:lnTo>
                    <a:pt x="4112" y="2785"/>
                  </a:lnTo>
                  <a:lnTo>
                    <a:pt x="4147" y="2786"/>
                  </a:lnTo>
                  <a:lnTo>
                    <a:pt x="4182" y="2786"/>
                  </a:lnTo>
                  <a:lnTo>
                    <a:pt x="4182" y="2786"/>
                  </a:lnTo>
                  <a:lnTo>
                    <a:pt x="4224" y="2785"/>
                  </a:lnTo>
                  <a:lnTo>
                    <a:pt x="4266" y="2783"/>
                  </a:lnTo>
                  <a:lnTo>
                    <a:pt x="4308" y="2780"/>
                  </a:lnTo>
                  <a:lnTo>
                    <a:pt x="4349" y="2774"/>
                  </a:lnTo>
                  <a:lnTo>
                    <a:pt x="4388" y="2768"/>
                  </a:lnTo>
                  <a:lnTo>
                    <a:pt x="4429" y="2762"/>
                  </a:lnTo>
                  <a:lnTo>
                    <a:pt x="4467" y="2753"/>
                  </a:lnTo>
                  <a:lnTo>
                    <a:pt x="4505" y="2742"/>
                  </a:lnTo>
                  <a:lnTo>
                    <a:pt x="4542" y="2732"/>
                  </a:lnTo>
                  <a:lnTo>
                    <a:pt x="4579" y="2720"/>
                  </a:lnTo>
                  <a:lnTo>
                    <a:pt x="4613" y="2706"/>
                  </a:lnTo>
                  <a:lnTo>
                    <a:pt x="4648" y="2693"/>
                  </a:lnTo>
                  <a:lnTo>
                    <a:pt x="4680" y="2676"/>
                  </a:lnTo>
                  <a:lnTo>
                    <a:pt x="4713" y="2661"/>
                  </a:lnTo>
                  <a:lnTo>
                    <a:pt x="4743" y="2643"/>
                  </a:lnTo>
                  <a:lnTo>
                    <a:pt x="4772" y="2625"/>
                  </a:lnTo>
                  <a:lnTo>
                    <a:pt x="4801" y="2605"/>
                  </a:lnTo>
                  <a:lnTo>
                    <a:pt x="4828" y="2585"/>
                  </a:lnTo>
                  <a:lnTo>
                    <a:pt x="4853" y="2564"/>
                  </a:lnTo>
                  <a:lnTo>
                    <a:pt x="4878" y="2543"/>
                  </a:lnTo>
                  <a:lnTo>
                    <a:pt x="4900" y="2521"/>
                  </a:lnTo>
                  <a:lnTo>
                    <a:pt x="4920" y="2498"/>
                  </a:lnTo>
                  <a:lnTo>
                    <a:pt x="4939" y="2474"/>
                  </a:lnTo>
                  <a:lnTo>
                    <a:pt x="4958" y="2448"/>
                  </a:lnTo>
                  <a:lnTo>
                    <a:pt x="4974" y="2424"/>
                  </a:lnTo>
                  <a:lnTo>
                    <a:pt x="4989" y="2398"/>
                  </a:lnTo>
                  <a:lnTo>
                    <a:pt x="5001" y="2371"/>
                  </a:lnTo>
                  <a:lnTo>
                    <a:pt x="5012" y="2344"/>
                  </a:lnTo>
                  <a:lnTo>
                    <a:pt x="5021" y="2317"/>
                  </a:lnTo>
                  <a:lnTo>
                    <a:pt x="5028" y="2290"/>
                  </a:lnTo>
                  <a:lnTo>
                    <a:pt x="5033" y="2261"/>
                  </a:lnTo>
                  <a:lnTo>
                    <a:pt x="5036" y="2232"/>
                  </a:lnTo>
                  <a:lnTo>
                    <a:pt x="5036" y="2232"/>
                  </a:lnTo>
                  <a:lnTo>
                    <a:pt x="5087" y="2213"/>
                  </a:lnTo>
                  <a:lnTo>
                    <a:pt x="5136" y="2192"/>
                  </a:lnTo>
                  <a:lnTo>
                    <a:pt x="5182" y="2167"/>
                  </a:lnTo>
                  <a:lnTo>
                    <a:pt x="5226" y="2142"/>
                  </a:lnTo>
                  <a:lnTo>
                    <a:pt x="5267" y="2115"/>
                  </a:lnTo>
                  <a:lnTo>
                    <a:pt x="5305" y="2084"/>
                  </a:lnTo>
                  <a:lnTo>
                    <a:pt x="5341" y="2054"/>
                  </a:lnTo>
                  <a:lnTo>
                    <a:pt x="5373" y="2021"/>
                  </a:lnTo>
                  <a:lnTo>
                    <a:pt x="5401" y="1986"/>
                  </a:lnTo>
                  <a:lnTo>
                    <a:pt x="5427" y="1952"/>
                  </a:lnTo>
                  <a:lnTo>
                    <a:pt x="5439" y="1932"/>
                  </a:lnTo>
                  <a:lnTo>
                    <a:pt x="5450" y="1914"/>
                  </a:lnTo>
                  <a:lnTo>
                    <a:pt x="5459" y="1896"/>
                  </a:lnTo>
                  <a:lnTo>
                    <a:pt x="5468" y="1876"/>
                  </a:lnTo>
                  <a:lnTo>
                    <a:pt x="5475" y="1857"/>
                  </a:lnTo>
                  <a:lnTo>
                    <a:pt x="5483" y="1837"/>
                  </a:lnTo>
                  <a:lnTo>
                    <a:pt x="5487" y="1816"/>
                  </a:lnTo>
                  <a:lnTo>
                    <a:pt x="5493" y="1796"/>
                  </a:lnTo>
                  <a:lnTo>
                    <a:pt x="5496" y="1775"/>
                  </a:lnTo>
                  <a:lnTo>
                    <a:pt x="5499" y="1755"/>
                  </a:lnTo>
                  <a:lnTo>
                    <a:pt x="5501" y="1734"/>
                  </a:lnTo>
                  <a:lnTo>
                    <a:pt x="5501" y="1713"/>
                  </a:lnTo>
                  <a:lnTo>
                    <a:pt x="5501" y="17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0056812" y="838200"/>
              <a:ext cx="1705626" cy="843824"/>
            </a:xfrm>
            <a:custGeom>
              <a:avLst/>
              <a:gdLst/>
              <a:ahLst/>
              <a:cxnLst/>
              <a:rect l="l" t="t" r="r" b="b"/>
              <a:pathLst>
                <a:path w="5501" h="2722" extrusionOk="0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0666412" y="2133600"/>
              <a:ext cx="990600" cy="501602"/>
            </a:xfrm>
            <a:custGeom>
              <a:avLst/>
              <a:gdLst/>
              <a:ahLst/>
              <a:cxnLst/>
              <a:rect l="l" t="t" r="r" b="b"/>
              <a:pathLst>
                <a:path w="5501" h="2786" extrusionOk="0">
                  <a:moveTo>
                    <a:pt x="5501" y="1713"/>
                  </a:moveTo>
                  <a:lnTo>
                    <a:pt x="5501" y="1713"/>
                  </a:lnTo>
                  <a:lnTo>
                    <a:pt x="5501" y="1683"/>
                  </a:lnTo>
                  <a:lnTo>
                    <a:pt x="5496" y="1653"/>
                  </a:lnTo>
                  <a:lnTo>
                    <a:pt x="5492" y="1624"/>
                  </a:lnTo>
                  <a:lnTo>
                    <a:pt x="5484" y="1595"/>
                  </a:lnTo>
                  <a:lnTo>
                    <a:pt x="5474" y="1567"/>
                  </a:lnTo>
                  <a:lnTo>
                    <a:pt x="5463" y="1540"/>
                  </a:lnTo>
                  <a:lnTo>
                    <a:pt x="5450" y="1512"/>
                  </a:lnTo>
                  <a:lnTo>
                    <a:pt x="5435" y="1485"/>
                  </a:lnTo>
                  <a:lnTo>
                    <a:pt x="5416" y="1460"/>
                  </a:lnTo>
                  <a:lnTo>
                    <a:pt x="5398" y="1436"/>
                  </a:lnTo>
                  <a:lnTo>
                    <a:pt x="5377" y="1410"/>
                  </a:lnTo>
                  <a:lnTo>
                    <a:pt x="5355" y="1387"/>
                  </a:lnTo>
                  <a:lnTo>
                    <a:pt x="5332" y="1365"/>
                  </a:lnTo>
                  <a:lnTo>
                    <a:pt x="5306" y="1342"/>
                  </a:lnTo>
                  <a:lnTo>
                    <a:pt x="5279" y="1321"/>
                  </a:lnTo>
                  <a:lnTo>
                    <a:pt x="5250" y="1301"/>
                  </a:lnTo>
                  <a:lnTo>
                    <a:pt x="5220" y="1282"/>
                  </a:lnTo>
                  <a:lnTo>
                    <a:pt x="5190" y="1264"/>
                  </a:lnTo>
                  <a:lnTo>
                    <a:pt x="5157" y="1245"/>
                  </a:lnTo>
                  <a:lnTo>
                    <a:pt x="5124" y="1229"/>
                  </a:lnTo>
                  <a:lnTo>
                    <a:pt x="5089" y="1214"/>
                  </a:lnTo>
                  <a:lnTo>
                    <a:pt x="5053" y="1200"/>
                  </a:lnTo>
                  <a:lnTo>
                    <a:pt x="5016" y="1187"/>
                  </a:lnTo>
                  <a:lnTo>
                    <a:pt x="4979" y="1176"/>
                  </a:lnTo>
                  <a:lnTo>
                    <a:pt x="4939" y="1165"/>
                  </a:lnTo>
                  <a:lnTo>
                    <a:pt x="4900" y="1156"/>
                  </a:lnTo>
                  <a:lnTo>
                    <a:pt x="4859" y="1147"/>
                  </a:lnTo>
                  <a:lnTo>
                    <a:pt x="4817" y="1141"/>
                  </a:lnTo>
                  <a:lnTo>
                    <a:pt x="4776" y="1137"/>
                  </a:lnTo>
                  <a:lnTo>
                    <a:pt x="4733" y="1132"/>
                  </a:lnTo>
                  <a:lnTo>
                    <a:pt x="4689" y="1131"/>
                  </a:lnTo>
                  <a:lnTo>
                    <a:pt x="4645" y="1129"/>
                  </a:lnTo>
                  <a:lnTo>
                    <a:pt x="4645" y="1129"/>
                  </a:lnTo>
                  <a:lnTo>
                    <a:pt x="4606" y="1131"/>
                  </a:lnTo>
                  <a:lnTo>
                    <a:pt x="4568" y="1132"/>
                  </a:lnTo>
                  <a:lnTo>
                    <a:pt x="4568" y="1132"/>
                  </a:lnTo>
                  <a:lnTo>
                    <a:pt x="4579" y="1110"/>
                  </a:lnTo>
                  <a:lnTo>
                    <a:pt x="4589" y="1085"/>
                  </a:lnTo>
                  <a:lnTo>
                    <a:pt x="4597" y="1063"/>
                  </a:lnTo>
                  <a:lnTo>
                    <a:pt x="4604" y="1039"/>
                  </a:lnTo>
                  <a:lnTo>
                    <a:pt x="4610" y="1015"/>
                  </a:lnTo>
                  <a:lnTo>
                    <a:pt x="4613" y="989"/>
                  </a:lnTo>
                  <a:lnTo>
                    <a:pt x="4616" y="965"/>
                  </a:lnTo>
                  <a:lnTo>
                    <a:pt x="4618" y="939"/>
                  </a:lnTo>
                  <a:lnTo>
                    <a:pt x="4618" y="939"/>
                  </a:lnTo>
                  <a:lnTo>
                    <a:pt x="4616" y="910"/>
                  </a:lnTo>
                  <a:lnTo>
                    <a:pt x="4613" y="882"/>
                  </a:lnTo>
                  <a:lnTo>
                    <a:pt x="4607" y="853"/>
                  </a:lnTo>
                  <a:lnTo>
                    <a:pt x="4600" y="826"/>
                  </a:lnTo>
                  <a:lnTo>
                    <a:pt x="4591" y="799"/>
                  </a:lnTo>
                  <a:lnTo>
                    <a:pt x="4580" y="772"/>
                  </a:lnTo>
                  <a:lnTo>
                    <a:pt x="4567" y="746"/>
                  </a:lnTo>
                  <a:lnTo>
                    <a:pt x="4553" y="720"/>
                  </a:lnTo>
                  <a:lnTo>
                    <a:pt x="4536" y="695"/>
                  </a:lnTo>
                  <a:lnTo>
                    <a:pt x="4517" y="670"/>
                  </a:lnTo>
                  <a:lnTo>
                    <a:pt x="4497" y="646"/>
                  </a:lnTo>
                  <a:lnTo>
                    <a:pt x="4476" y="624"/>
                  </a:lnTo>
                  <a:lnTo>
                    <a:pt x="4453" y="601"/>
                  </a:lnTo>
                  <a:lnTo>
                    <a:pt x="4428" y="580"/>
                  </a:lnTo>
                  <a:lnTo>
                    <a:pt x="4402" y="560"/>
                  </a:lnTo>
                  <a:lnTo>
                    <a:pt x="4375" y="541"/>
                  </a:lnTo>
                  <a:lnTo>
                    <a:pt x="4346" y="521"/>
                  </a:lnTo>
                  <a:lnTo>
                    <a:pt x="4316" y="504"/>
                  </a:lnTo>
                  <a:lnTo>
                    <a:pt x="4284" y="486"/>
                  </a:lnTo>
                  <a:lnTo>
                    <a:pt x="4253" y="471"/>
                  </a:lnTo>
                  <a:lnTo>
                    <a:pt x="4218" y="456"/>
                  </a:lnTo>
                  <a:lnTo>
                    <a:pt x="4183" y="443"/>
                  </a:lnTo>
                  <a:lnTo>
                    <a:pt x="4148" y="431"/>
                  </a:lnTo>
                  <a:lnTo>
                    <a:pt x="4112" y="418"/>
                  </a:lnTo>
                  <a:lnTo>
                    <a:pt x="4074" y="409"/>
                  </a:lnTo>
                  <a:lnTo>
                    <a:pt x="4035" y="400"/>
                  </a:lnTo>
                  <a:lnTo>
                    <a:pt x="3996" y="393"/>
                  </a:lnTo>
                  <a:lnTo>
                    <a:pt x="3957" y="387"/>
                  </a:lnTo>
                  <a:lnTo>
                    <a:pt x="3916" y="381"/>
                  </a:lnTo>
                  <a:lnTo>
                    <a:pt x="3874" y="378"/>
                  </a:lnTo>
                  <a:lnTo>
                    <a:pt x="3831" y="376"/>
                  </a:lnTo>
                  <a:lnTo>
                    <a:pt x="3789" y="375"/>
                  </a:lnTo>
                  <a:lnTo>
                    <a:pt x="3789" y="375"/>
                  </a:lnTo>
                  <a:lnTo>
                    <a:pt x="3741" y="376"/>
                  </a:lnTo>
                  <a:lnTo>
                    <a:pt x="3694" y="379"/>
                  </a:lnTo>
                  <a:lnTo>
                    <a:pt x="3649" y="384"/>
                  </a:lnTo>
                  <a:lnTo>
                    <a:pt x="3603" y="390"/>
                  </a:lnTo>
                  <a:lnTo>
                    <a:pt x="3603" y="390"/>
                  </a:lnTo>
                  <a:lnTo>
                    <a:pt x="3593" y="369"/>
                  </a:lnTo>
                  <a:lnTo>
                    <a:pt x="3581" y="348"/>
                  </a:lnTo>
                  <a:lnTo>
                    <a:pt x="3567" y="328"/>
                  </a:lnTo>
                  <a:lnTo>
                    <a:pt x="3554" y="308"/>
                  </a:lnTo>
                  <a:lnTo>
                    <a:pt x="3538" y="289"/>
                  </a:lnTo>
                  <a:lnTo>
                    <a:pt x="3522" y="269"/>
                  </a:lnTo>
                  <a:lnTo>
                    <a:pt x="3505" y="251"/>
                  </a:lnTo>
                  <a:lnTo>
                    <a:pt x="3486" y="233"/>
                  </a:lnTo>
                  <a:lnTo>
                    <a:pt x="3468" y="216"/>
                  </a:lnTo>
                  <a:lnTo>
                    <a:pt x="3446" y="200"/>
                  </a:lnTo>
                  <a:lnTo>
                    <a:pt x="3425" y="183"/>
                  </a:lnTo>
                  <a:lnTo>
                    <a:pt x="3404" y="168"/>
                  </a:lnTo>
                  <a:lnTo>
                    <a:pt x="3380" y="153"/>
                  </a:lnTo>
                  <a:lnTo>
                    <a:pt x="3357" y="138"/>
                  </a:lnTo>
                  <a:lnTo>
                    <a:pt x="3332" y="124"/>
                  </a:lnTo>
                  <a:lnTo>
                    <a:pt x="3308" y="111"/>
                  </a:lnTo>
                  <a:lnTo>
                    <a:pt x="3280" y="99"/>
                  </a:lnTo>
                  <a:lnTo>
                    <a:pt x="3253" y="86"/>
                  </a:lnTo>
                  <a:lnTo>
                    <a:pt x="3226" y="74"/>
                  </a:lnTo>
                  <a:lnTo>
                    <a:pt x="3199" y="64"/>
                  </a:lnTo>
                  <a:lnTo>
                    <a:pt x="3169" y="55"/>
                  </a:lnTo>
                  <a:lnTo>
                    <a:pt x="3140" y="46"/>
                  </a:lnTo>
                  <a:lnTo>
                    <a:pt x="3110" y="37"/>
                  </a:lnTo>
                  <a:lnTo>
                    <a:pt x="3080" y="29"/>
                  </a:lnTo>
                  <a:lnTo>
                    <a:pt x="3048" y="23"/>
                  </a:lnTo>
                  <a:lnTo>
                    <a:pt x="3016" y="17"/>
                  </a:lnTo>
                  <a:lnTo>
                    <a:pt x="2984" y="12"/>
                  </a:lnTo>
                  <a:lnTo>
                    <a:pt x="2951" y="8"/>
                  </a:lnTo>
                  <a:lnTo>
                    <a:pt x="2918" y="5"/>
                  </a:lnTo>
                  <a:lnTo>
                    <a:pt x="2885" y="3"/>
                  </a:lnTo>
                  <a:lnTo>
                    <a:pt x="2850" y="2"/>
                  </a:lnTo>
                  <a:lnTo>
                    <a:pt x="2817" y="0"/>
                  </a:lnTo>
                  <a:lnTo>
                    <a:pt x="2817" y="0"/>
                  </a:lnTo>
                  <a:lnTo>
                    <a:pt x="2764" y="2"/>
                  </a:lnTo>
                  <a:lnTo>
                    <a:pt x="2713" y="5"/>
                  </a:lnTo>
                  <a:lnTo>
                    <a:pt x="2663" y="11"/>
                  </a:lnTo>
                  <a:lnTo>
                    <a:pt x="2615" y="17"/>
                  </a:lnTo>
                  <a:lnTo>
                    <a:pt x="2566" y="28"/>
                  </a:lnTo>
                  <a:lnTo>
                    <a:pt x="2519" y="38"/>
                  </a:lnTo>
                  <a:lnTo>
                    <a:pt x="2474" y="52"/>
                  </a:lnTo>
                  <a:lnTo>
                    <a:pt x="2430" y="65"/>
                  </a:lnTo>
                  <a:lnTo>
                    <a:pt x="2388" y="82"/>
                  </a:lnTo>
                  <a:lnTo>
                    <a:pt x="2347" y="100"/>
                  </a:lnTo>
                  <a:lnTo>
                    <a:pt x="2308" y="120"/>
                  </a:lnTo>
                  <a:lnTo>
                    <a:pt x="2270" y="141"/>
                  </a:lnTo>
                  <a:lnTo>
                    <a:pt x="2234" y="163"/>
                  </a:lnTo>
                  <a:lnTo>
                    <a:pt x="2201" y="188"/>
                  </a:lnTo>
                  <a:lnTo>
                    <a:pt x="2169" y="213"/>
                  </a:lnTo>
                  <a:lnTo>
                    <a:pt x="2141" y="239"/>
                  </a:lnTo>
                  <a:lnTo>
                    <a:pt x="2141" y="239"/>
                  </a:lnTo>
                  <a:lnTo>
                    <a:pt x="2092" y="222"/>
                  </a:lnTo>
                  <a:lnTo>
                    <a:pt x="2042" y="207"/>
                  </a:lnTo>
                  <a:lnTo>
                    <a:pt x="1990" y="195"/>
                  </a:lnTo>
                  <a:lnTo>
                    <a:pt x="1937" y="185"/>
                  </a:lnTo>
                  <a:lnTo>
                    <a:pt x="1882" y="177"/>
                  </a:lnTo>
                  <a:lnTo>
                    <a:pt x="1827" y="171"/>
                  </a:lnTo>
                  <a:lnTo>
                    <a:pt x="1771" y="166"/>
                  </a:lnTo>
                  <a:lnTo>
                    <a:pt x="1713" y="166"/>
                  </a:lnTo>
                  <a:lnTo>
                    <a:pt x="1713" y="166"/>
                  </a:lnTo>
                  <a:lnTo>
                    <a:pt x="1667" y="166"/>
                  </a:lnTo>
                  <a:lnTo>
                    <a:pt x="1620" y="169"/>
                  </a:lnTo>
                  <a:lnTo>
                    <a:pt x="1574" y="172"/>
                  </a:lnTo>
                  <a:lnTo>
                    <a:pt x="1529" y="178"/>
                  </a:lnTo>
                  <a:lnTo>
                    <a:pt x="1485" y="185"/>
                  </a:lnTo>
                  <a:lnTo>
                    <a:pt x="1443" y="194"/>
                  </a:lnTo>
                  <a:lnTo>
                    <a:pt x="1401" y="203"/>
                  </a:lnTo>
                  <a:lnTo>
                    <a:pt x="1360" y="215"/>
                  </a:lnTo>
                  <a:lnTo>
                    <a:pt x="1319" y="227"/>
                  </a:lnTo>
                  <a:lnTo>
                    <a:pt x="1280" y="240"/>
                  </a:lnTo>
                  <a:lnTo>
                    <a:pt x="1242" y="255"/>
                  </a:lnTo>
                  <a:lnTo>
                    <a:pt x="1206" y="272"/>
                  </a:lnTo>
                  <a:lnTo>
                    <a:pt x="1170" y="289"/>
                  </a:lnTo>
                  <a:lnTo>
                    <a:pt x="1135" y="307"/>
                  </a:lnTo>
                  <a:lnTo>
                    <a:pt x="1103" y="326"/>
                  </a:lnTo>
                  <a:lnTo>
                    <a:pt x="1072" y="348"/>
                  </a:lnTo>
                  <a:lnTo>
                    <a:pt x="1042" y="369"/>
                  </a:lnTo>
                  <a:lnTo>
                    <a:pt x="1013" y="391"/>
                  </a:lnTo>
                  <a:lnTo>
                    <a:pt x="986" y="414"/>
                  </a:lnTo>
                  <a:lnTo>
                    <a:pt x="960" y="438"/>
                  </a:lnTo>
                  <a:lnTo>
                    <a:pt x="937" y="464"/>
                  </a:lnTo>
                  <a:lnTo>
                    <a:pt x="915" y="489"/>
                  </a:lnTo>
                  <a:lnTo>
                    <a:pt x="895" y="517"/>
                  </a:lnTo>
                  <a:lnTo>
                    <a:pt x="877" y="544"/>
                  </a:lnTo>
                  <a:lnTo>
                    <a:pt x="860" y="571"/>
                  </a:lnTo>
                  <a:lnTo>
                    <a:pt x="847" y="600"/>
                  </a:lnTo>
                  <a:lnTo>
                    <a:pt x="835" y="630"/>
                  </a:lnTo>
                  <a:lnTo>
                    <a:pt x="824" y="660"/>
                  </a:lnTo>
                  <a:lnTo>
                    <a:pt x="817" y="690"/>
                  </a:lnTo>
                  <a:lnTo>
                    <a:pt x="811" y="720"/>
                  </a:lnTo>
                  <a:lnTo>
                    <a:pt x="808" y="752"/>
                  </a:lnTo>
                  <a:lnTo>
                    <a:pt x="806" y="784"/>
                  </a:lnTo>
                  <a:lnTo>
                    <a:pt x="806" y="784"/>
                  </a:lnTo>
                  <a:lnTo>
                    <a:pt x="806" y="812"/>
                  </a:lnTo>
                  <a:lnTo>
                    <a:pt x="809" y="839"/>
                  </a:lnTo>
                  <a:lnTo>
                    <a:pt x="814" y="868"/>
                  </a:lnTo>
                  <a:lnTo>
                    <a:pt x="821" y="895"/>
                  </a:lnTo>
                  <a:lnTo>
                    <a:pt x="829" y="921"/>
                  </a:lnTo>
                  <a:lnTo>
                    <a:pt x="838" y="948"/>
                  </a:lnTo>
                  <a:lnTo>
                    <a:pt x="850" y="974"/>
                  </a:lnTo>
                  <a:lnTo>
                    <a:pt x="863" y="999"/>
                  </a:lnTo>
                  <a:lnTo>
                    <a:pt x="863" y="999"/>
                  </a:lnTo>
                  <a:lnTo>
                    <a:pt x="833" y="1005"/>
                  </a:lnTo>
                  <a:lnTo>
                    <a:pt x="803" y="1013"/>
                  </a:lnTo>
                  <a:lnTo>
                    <a:pt x="746" y="1028"/>
                  </a:lnTo>
                  <a:lnTo>
                    <a:pt x="717" y="1039"/>
                  </a:lnTo>
                  <a:lnTo>
                    <a:pt x="690" y="1048"/>
                  </a:lnTo>
                  <a:lnTo>
                    <a:pt x="664" y="1058"/>
                  </a:lnTo>
                  <a:lnTo>
                    <a:pt x="638" y="1070"/>
                  </a:lnTo>
                  <a:lnTo>
                    <a:pt x="613" y="1082"/>
                  </a:lnTo>
                  <a:lnTo>
                    <a:pt x="589" y="1094"/>
                  </a:lnTo>
                  <a:lnTo>
                    <a:pt x="565" y="1108"/>
                  </a:lnTo>
                  <a:lnTo>
                    <a:pt x="542" y="1123"/>
                  </a:lnTo>
                  <a:lnTo>
                    <a:pt x="521" y="1137"/>
                  </a:lnTo>
                  <a:lnTo>
                    <a:pt x="500" y="1152"/>
                  </a:lnTo>
                  <a:lnTo>
                    <a:pt x="480" y="1168"/>
                  </a:lnTo>
                  <a:lnTo>
                    <a:pt x="460" y="1185"/>
                  </a:lnTo>
                  <a:lnTo>
                    <a:pt x="442" y="1202"/>
                  </a:lnTo>
                  <a:lnTo>
                    <a:pt x="424" y="1218"/>
                  </a:lnTo>
                  <a:lnTo>
                    <a:pt x="409" y="1236"/>
                  </a:lnTo>
                  <a:lnTo>
                    <a:pt x="392" y="1254"/>
                  </a:lnTo>
                  <a:lnTo>
                    <a:pt x="379" y="1273"/>
                  </a:lnTo>
                  <a:lnTo>
                    <a:pt x="365" y="1292"/>
                  </a:lnTo>
                  <a:lnTo>
                    <a:pt x="353" y="1312"/>
                  </a:lnTo>
                  <a:lnTo>
                    <a:pt x="343" y="1331"/>
                  </a:lnTo>
                  <a:lnTo>
                    <a:pt x="334" y="1353"/>
                  </a:lnTo>
                  <a:lnTo>
                    <a:pt x="324" y="1374"/>
                  </a:lnTo>
                  <a:lnTo>
                    <a:pt x="317" y="1395"/>
                  </a:lnTo>
                  <a:lnTo>
                    <a:pt x="311" y="1416"/>
                  </a:lnTo>
                  <a:lnTo>
                    <a:pt x="306" y="1437"/>
                  </a:lnTo>
                  <a:lnTo>
                    <a:pt x="303" y="1460"/>
                  </a:lnTo>
                  <a:lnTo>
                    <a:pt x="302" y="1481"/>
                  </a:lnTo>
                  <a:lnTo>
                    <a:pt x="300" y="1503"/>
                  </a:lnTo>
                  <a:lnTo>
                    <a:pt x="300" y="1503"/>
                  </a:lnTo>
                  <a:lnTo>
                    <a:pt x="302" y="1537"/>
                  </a:lnTo>
                  <a:lnTo>
                    <a:pt x="306" y="1568"/>
                  </a:lnTo>
                  <a:lnTo>
                    <a:pt x="314" y="1600"/>
                  </a:lnTo>
                  <a:lnTo>
                    <a:pt x="323" y="1630"/>
                  </a:lnTo>
                  <a:lnTo>
                    <a:pt x="323" y="1630"/>
                  </a:lnTo>
                  <a:lnTo>
                    <a:pt x="288" y="1651"/>
                  </a:lnTo>
                  <a:lnTo>
                    <a:pt x="254" y="1672"/>
                  </a:lnTo>
                  <a:lnTo>
                    <a:pt x="220" y="1697"/>
                  </a:lnTo>
                  <a:lnTo>
                    <a:pt x="190" y="1721"/>
                  </a:lnTo>
                  <a:lnTo>
                    <a:pt x="161" y="1746"/>
                  </a:lnTo>
                  <a:lnTo>
                    <a:pt x="134" y="1774"/>
                  </a:lnTo>
                  <a:lnTo>
                    <a:pt x="110" y="1801"/>
                  </a:lnTo>
                  <a:lnTo>
                    <a:pt x="87" y="1829"/>
                  </a:lnTo>
                  <a:lnTo>
                    <a:pt x="68" y="1860"/>
                  </a:lnTo>
                  <a:lnTo>
                    <a:pt x="51" y="1890"/>
                  </a:lnTo>
                  <a:lnTo>
                    <a:pt x="36" y="1921"/>
                  </a:lnTo>
                  <a:lnTo>
                    <a:pt x="23" y="1953"/>
                  </a:lnTo>
                  <a:lnTo>
                    <a:pt x="13" y="1985"/>
                  </a:lnTo>
                  <a:lnTo>
                    <a:pt x="6" y="2018"/>
                  </a:lnTo>
                  <a:lnTo>
                    <a:pt x="1" y="2053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" y="2118"/>
                  </a:lnTo>
                  <a:lnTo>
                    <a:pt x="4" y="2146"/>
                  </a:lnTo>
                  <a:lnTo>
                    <a:pt x="10" y="2176"/>
                  </a:lnTo>
                  <a:lnTo>
                    <a:pt x="18" y="2205"/>
                  </a:lnTo>
                  <a:lnTo>
                    <a:pt x="27" y="2232"/>
                  </a:lnTo>
                  <a:lnTo>
                    <a:pt x="39" y="2261"/>
                  </a:lnTo>
                  <a:lnTo>
                    <a:pt x="53" y="2288"/>
                  </a:lnTo>
                  <a:lnTo>
                    <a:pt x="68" y="2314"/>
                  </a:lnTo>
                  <a:lnTo>
                    <a:pt x="84" y="2339"/>
                  </a:lnTo>
                  <a:lnTo>
                    <a:pt x="104" y="2365"/>
                  </a:lnTo>
                  <a:lnTo>
                    <a:pt x="124" y="2389"/>
                  </a:lnTo>
                  <a:lnTo>
                    <a:pt x="146" y="2413"/>
                  </a:lnTo>
                  <a:lnTo>
                    <a:pt x="170" y="2436"/>
                  </a:lnTo>
                  <a:lnTo>
                    <a:pt x="196" y="2459"/>
                  </a:lnTo>
                  <a:lnTo>
                    <a:pt x="223" y="2480"/>
                  </a:lnTo>
                  <a:lnTo>
                    <a:pt x="251" y="2499"/>
                  </a:lnTo>
                  <a:lnTo>
                    <a:pt x="281" y="2519"/>
                  </a:lnTo>
                  <a:lnTo>
                    <a:pt x="312" y="2537"/>
                  </a:lnTo>
                  <a:lnTo>
                    <a:pt x="344" y="2555"/>
                  </a:lnTo>
                  <a:lnTo>
                    <a:pt x="377" y="2570"/>
                  </a:lnTo>
                  <a:lnTo>
                    <a:pt x="412" y="2585"/>
                  </a:lnTo>
                  <a:lnTo>
                    <a:pt x="448" y="2601"/>
                  </a:lnTo>
                  <a:lnTo>
                    <a:pt x="484" y="2613"/>
                  </a:lnTo>
                  <a:lnTo>
                    <a:pt x="524" y="2625"/>
                  </a:lnTo>
                  <a:lnTo>
                    <a:pt x="561" y="2635"/>
                  </a:lnTo>
                  <a:lnTo>
                    <a:pt x="602" y="2644"/>
                  </a:lnTo>
                  <a:lnTo>
                    <a:pt x="643" y="2652"/>
                  </a:lnTo>
                  <a:lnTo>
                    <a:pt x="684" y="2658"/>
                  </a:lnTo>
                  <a:lnTo>
                    <a:pt x="726" y="2664"/>
                  </a:lnTo>
                  <a:lnTo>
                    <a:pt x="768" y="2667"/>
                  </a:lnTo>
                  <a:lnTo>
                    <a:pt x="812" y="2670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915" y="2668"/>
                  </a:lnTo>
                  <a:lnTo>
                    <a:pt x="915" y="2668"/>
                  </a:lnTo>
                  <a:lnTo>
                    <a:pt x="942" y="2682"/>
                  </a:lnTo>
                  <a:lnTo>
                    <a:pt x="969" y="2696"/>
                  </a:lnTo>
                  <a:lnTo>
                    <a:pt x="998" y="2708"/>
                  </a:lnTo>
                  <a:lnTo>
                    <a:pt x="1028" y="2718"/>
                  </a:lnTo>
                  <a:lnTo>
                    <a:pt x="1058" y="2729"/>
                  </a:lnTo>
                  <a:lnTo>
                    <a:pt x="1088" y="2738"/>
                  </a:lnTo>
                  <a:lnTo>
                    <a:pt x="1120" y="2747"/>
                  </a:lnTo>
                  <a:lnTo>
                    <a:pt x="1152" y="2754"/>
                  </a:lnTo>
                  <a:lnTo>
                    <a:pt x="1185" y="2762"/>
                  </a:lnTo>
                  <a:lnTo>
                    <a:pt x="1218" y="2768"/>
                  </a:lnTo>
                  <a:lnTo>
                    <a:pt x="1253" y="2774"/>
                  </a:lnTo>
                  <a:lnTo>
                    <a:pt x="1286" y="2779"/>
                  </a:lnTo>
                  <a:lnTo>
                    <a:pt x="1321" y="2782"/>
                  </a:lnTo>
                  <a:lnTo>
                    <a:pt x="1357" y="2785"/>
                  </a:lnTo>
                  <a:lnTo>
                    <a:pt x="1392" y="2786"/>
                  </a:lnTo>
                  <a:lnTo>
                    <a:pt x="1428" y="2786"/>
                  </a:lnTo>
                  <a:lnTo>
                    <a:pt x="1428" y="2786"/>
                  </a:lnTo>
                  <a:lnTo>
                    <a:pt x="1466" y="2786"/>
                  </a:lnTo>
                  <a:lnTo>
                    <a:pt x="1503" y="2783"/>
                  </a:lnTo>
                  <a:lnTo>
                    <a:pt x="1540" y="2782"/>
                  </a:lnTo>
                  <a:lnTo>
                    <a:pt x="1576" y="2777"/>
                  </a:lnTo>
                  <a:lnTo>
                    <a:pt x="1612" y="2773"/>
                  </a:lnTo>
                  <a:lnTo>
                    <a:pt x="1648" y="2767"/>
                  </a:lnTo>
                  <a:lnTo>
                    <a:pt x="1683" y="2760"/>
                  </a:lnTo>
                  <a:lnTo>
                    <a:pt x="1716" y="2751"/>
                  </a:lnTo>
                  <a:lnTo>
                    <a:pt x="1750" y="2744"/>
                  </a:lnTo>
                  <a:lnTo>
                    <a:pt x="1783" y="2733"/>
                  </a:lnTo>
                  <a:lnTo>
                    <a:pt x="1814" y="2723"/>
                  </a:lnTo>
                  <a:lnTo>
                    <a:pt x="1846" y="2712"/>
                  </a:lnTo>
                  <a:lnTo>
                    <a:pt x="1876" y="2700"/>
                  </a:lnTo>
                  <a:lnTo>
                    <a:pt x="1907" y="2687"/>
                  </a:lnTo>
                  <a:lnTo>
                    <a:pt x="1935" y="2673"/>
                  </a:lnTo>
                  <a:lnTo>
                    <a:pt x="1962" y="2658"/>
                  </a:lnTo>
                  <a:lnTo>
                    <a:pt x="1962" y="2658"/>
                  </a:lnTo>
                  <a:lnTo>
                    <a:pt x="2009" y="2673"/>
                  </a:lnTo>
                  <a:lnTo>
                    <a:pt x="2058" y="2687"/>
                  </a:lnTo>
                  <a:lnTo>
                    <a:pt x="2106" y="2700"/>
                  </a:lnTo>
                  <a:lnTo>
                    <a:pt x="2157" y="2712"/>
                  </a:lnTo>
                  <a:lnTo>
                    <a:pt x="2208" y="2723"/>
                  </a:lnTo>
                  <a:lnTo>
                    <a:pt x="2263" y="2733"/>
                  </a:lnTo>
                  <a:lnTo>
                    <a:pt x="2317" y="2744"/>
                  </a:lnTo>
                  <a:lnTo>
                    <a:pt x="2373" y="2751"/>
                  </a:lnTo>
                  <a:lnTo>
                    <a:pt x="2429" y="2760"/>
                  </a:lnTo>
                  <a:lnTo>
                    <a:pt x="2486" y="2767"/>
                  </a:lnTo>
                  <a:lnTo>
                    <a:pt x="2545" y="2773"/>
                  </a:lnTo>
                  <a:lnTo>
                    <a:pt x="2606" y="2777"/>
                  </a:lnTo>
                  <a:lnTo>
                    <a:pt x="2666" y="2782"/>
                  </a:lnTo>
                  <a:lnTo>
                    <a:pt x="2726" y="2783"/>
                  </a:lnTo>
                  <a:lnTo>
                    <a:pt x="2788" y="2786"/>
                  </a:lnTo>
                  <a:lnTo>
                    <a:pt x="2852" y="2786"/>
                  </a:lnTo>
                  <a:lnTo>
                    <a:pt x="2852" y="2786"/>
                  </a:lnTo>
                  <a:lnTo>
                    <a:pt x="2909" y="2786"/>
                  </a:lnTo>
                  <a:lnTo>
                    <a:pt x="2966" y="2785"/>
                  </a:lnTo>
                  <a:lnTo>
                    <a:pt x="3024" y="2782"/>
                  </a:lnTo>
                  <a:lnTo>
                    <a:pt x="3080" y="2779"/>
                  </a:lnTo>
                  <a:lnTo>
                    <a:pt x="3134" y="2774"/>
                  </a:lnTo>
                  <a:lnTo>
                    <a:pt x="3188" y="2770"/>
                  </a:lnTo>
                  <a:lnTo>
                    <a:pt x="3243" y="2764"/>
                  </a:lnTo>
                  <a:lnTo>
                    <a:pt x="3295" y="2757"/>
                  </a:lnTo>
                  <a:lnTo>
                    <a:pt x="3347" y="2750"/>
                  </a:lnTo>
                  <a:lnTo>
                    <a:pt x="3398" y="2741"/>
                  </a:lnTo>
                  <a:lnTo>
                    <a:pt x="3448" y="2732"/>
                  </a:lnTo>
                  <a:lnTo>
                    <a:pt x="3498" y="2723"/>
                  </a:lnTo>
                  <a:lnTo>
                    <a:pt x="3545" y="2712"/>
                  </a:lnTo>
                  <a:lnTo>
                    <a:pt x="3591" y="2700"/>
                  </a:lnTo>
                  <a:lnTo>
                    <a:pt x="3638" y="2690"/>
                  </a:lnTo>
                  <a:lnTo>
                    <a:pt x="3682" y="2676"/>
                  </a:lnTo>
                  <a:lnTo>
                    <a:pt x="3682" y="2676"/>
                  </a:lnTo>
                  <a:lnTo>
                    <a:pt x="3709" y="2690"/>
                  </a:lnTo>
                  <a:lnTo>
                    <a:pt x="3736" y="2700"/>
                  </a:lnTo>
                  <a:lnTo>
                    <a:pt x="3763" y="2712"/>
                  </a:lnTo>
                  <a:lnTo>
                    <a:pt x="3794" y="2723"/>
                  </a:lnTo>
                  <a:lnTo>
                    <a:pt x="3822" y="2732"/>
                  </a:lnTo>
                  <a:lnTo>
                    <a:pt x="3852" y="2741"/>
                  </a:lnTo>
                  <a:lnTo>
                    <a:pt x="3883" y="2750"/>
                  </a:lnTo>
                  <a:lnTo>
                    <a:pt x="3914" y="2757"/>
                  </a:lnTo>
                  <a:lnTo>
                    <a:pt x="3946" y="2764"/>
                  </a:lnTo>
                  <a:lnTo>
                    <a:pt x="3978" y="2770"/>
                  </a:lnTo>
                  <a:lnTo>
                    <a:pt x="4011" y="2774"/>
                  </a:lnTo>
                  <a:lnTo>
                    <a:pt x="4044" y="2779"/>
                  </a:lnTo>
                  <a:lnTo>
                    <a:pt x="4077" y="2782"/>
                  </a:lnTo>
                  <a:lnTo>
                    <a:pt x="4112" y="2785"/>
                  </a:lnTo>
                  <a:lnTo>
                    <a:pt x="4147" y="2786"/>
                  </a:lnTo>
                  <a:lnTo>
                    <a:pt x="4182" y="2786"/>
                  </a:lnTo>
                  <a:lnTo>
                    <a:pt x="4182" y="2786"/>
                  </a:lnTo>
                  <a:lnTo>
                    <a:pt x="4224" y="2785"/>
                  </a:lnTo>
                  <a:lnTo>
                    <a:pt x="4266" y="2783"/>
                  </a:lnTo>
                  <a:lnTo>
                    <a:pt x="4308" y="2780"/>
                  </a:lnTo>
                  <a:lnTo>
                    <a:pt x="4349" y="2774"/>
                  </a:lnTo>
                  <a:lnTo>
                    <a:pt x="4388" y="2768"/>
                  </a:lnTo>
                  <a:lnTo>
                    <a:pt x="4429" y="2762"/>
                  </a:lnTo>
                  <a:lnTo>
                    <a:pt x="4467" y="2753"/>
                  </a:lnTo>
                  <a:lnTo>
                    <a:pt x="4505" y="2742"/>
                  </a:lnTo>
                  <a:lnTo>
                    <a:pt x="4542" y="2732"/>
                  </a:lnTo>
                  <a:lnTo>
                    <a:pt x="4579" y="2720"/>
                  </a:lnTo>
                  <a:lnTo>
                    <a:pt x="4613" y="2706"/>
                  </a:lnTo>
                  <a:lnTo>
                    <a:pt x="4648" y="2693"/>
                  </a:lnTo>
                  <a:lnTo>
                    <a:pt x="4680" y="2676"/>
                  </a:lnTo>
                  <a:lnTo>
                    <a:pt x="4713" y="2661"/>
                  </a:lnTo>
                  <a:lnTo>
                    <a:pt x="4743" y="2643"/>
                  </a:lnTo>
                  <a:lnTo>
                    <a:pt x="4772" y="2625"/>
                  </a:lnTo>
                  <a:lnTo>
                    <a:pt x="4801" y="2605"/>
                  </a:lnTo>
                  <a:lnTo>
                    <a:pt x="4828" y="2585"/>
                  </a:lnTo>
                  <a:lnTo>
                    <a:pt x="4853" y="2564"/>
                  </a:lnTo>
                  <a:lnTo>
                    <a:pt x="4878" y="2543"/>
                  </a:lnTo>
                  <a:lnTo>
                    <a:pt x="4900" y="2521"/>
                  </a:lnTo>
                  <a:lnTo>
                    <a:pt x="4920" y="2498"/>
                  </a:lnTo>
                  <a:lnTo>
                    <a:pt x="4939" y="2474"/>
                  </a:lnTo>
                  <a:lnTo>
                    <a:pt x="4958" y="2448"/>
                  </a:lnTo>
                  <a:lnTo>
                    <a:pt x="4974" y="2424"/>
                  </a:lnTo>
                  <a:lnTo>
                    <a:pt x="4989" y="2398"/>
                  </a:lnTo>
                  <a:lnTo>
                    <a:pt x="5001" y="2371"/>
                  </a:lnTo>
                  <a:lnTo>
                    <a:pt x="5012" y="2344"/>
                  </a:lnTo>
                  <a:lnTo>
                    <a:pt x="5021" y="2317"/>
                  </a:lnTo>
                  <a:lnTo>
                    <a:pt x="5028" y="2290"/>
                  </a:lnTo>
                  <a:lnTo>
                    <a:pt x="5033" y="2261"/>
                  </a:lnTo>
                  <a:lnTo>
                    <a:pt x="5036" y="2232"/>
                  </a:lnTo>
                  <a:lnTo>
                    <a:pt x="5036" y="2232"/>
                  </a:lnTo>
                  <a:lnTo>
                    <a:pt x="5087" y="2213"/>
                  </a:lnTo>
                  <a:lnTo>
                    <a:pt x="5136" y="2192"/>
                  </a:lnTo>
                  <a:lnTo>
                    <a:pt x="5182" y="2167"/>
                  </a:lnTo>
                  <a:lnTo>
                    <a:pt x="5226" y="2142"/>
                  </a:lnTo>
                  <a:lnTo>
                    <a:pt x="5267" y="2115"/>
                  </a:lnTo>
                  <a:lnTo>
                    <a:pt x="5305" y="2084"/>
                  </a:lnTo>
                  <a:lnTo>
                    <a:pt x="5341" y="2054"/>
                  </a:lnTo>
                  <a:lnTo>
                    <a:pt x="5373" y="2021"/>
                  </a:lnTo>
                  <a:lnTo>
                    <a:pt x="5401" y="1986"/>
                  </a:lnTo>
                  <a:lnTo>
                    <a:pt x="5427" y="1952"/>
                  </a:lnTo>
                  <a:lnTo>
                    <a:pt x="5439" y="1932"/>
                  </a:lnTo>
                  <a:lnTo>
                    <a:pt x="5450" y="1914"/>
                  </a:lnTo>
                  <a:lnTo>
                    <a:pt x="5459" y="1896"/>
                  </a:lnTo>
                  <a:lnTo>
                    <a:pt x="5468" y="1876"/>
                  </a:lnTo>
                  <a:lnTo>
                    <a:pt x="5475" y="1857"/>
                  </a:lnTo>
                  <a:lnTo>
                    <a:pt x="5483" y="1837"/>
                  </a:lnTo>
                  <a:lnTo>
                    <a:pt x="5487" y="1816"/>
                  </a:lnTo>
                  <a:lnTo>
                    <a:pt x="5493" y="1796"/>
                  </a:lnTo>
                  <a:lnTo>
                    <a:pt x="5496" y="1775"/>
                  </a:lnTo>
                  <a:lnTo>
                    <a:pt x="5499" y="1755"/>
                  </a:lnTo>
                  <a:lnTo>
                    <a:pt x="5501" y="1734"/>
                  </a:lnTo>
                  <a:lnTo>
                    <a:pt x="5501" y="1713"/>
                  </a:lnTo>
                  <a:lnTo>
                    <a:pt x="5501" y="17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856412" y="990600"/>
              <a:ext cx="941658" cy="873261"/>
            </a:xfrm>
            <a:custGeom>
              <a:avLst/>
              <a:gdLst/>
              <a:ahLst/>
              <a:cxnLst/>
              <a:rect l="l" t="t" r="r" b="b"/>
              <a:pathLst>
                <a:path w="5328" h="4941" extrusionOk="0">
                  <a:moveTo>
                    <a:pt x="5328" y="2366"/>
                  </a:moveTo>
                  <a:lnTo>
                    <a:pt x="5328" y="2366"/>
                  </a:lnTo>
                  <a:lnTo>
                    <a:pt x="5328" y="2338"/>
                  </a:lnTo>
                  <a:lnTo>
                    <a:pt x="5327" y="2310"/>
                  </a:lnTo>
                  <a:lnTo>
                    <a:pt x="5324" y="2281"/>
                  </a:lnTo>
                  <a:lnTo>
                    <a:pt x="5321" y="2254"/>
                  </a:lnTo>
                  <a:lnTo>
                    <a:pt x="5317" y="2226"/>
                  </a:lnTo>
                  <a:lnTo>
                    <a:pt x="5314" y="2199"/>
                  </a:lnTo>
                  <a:lnTo>
                    <a:pt x="5308" y="2172"/>
                  </a:lnTo>
                  <a:lnTo>
                    <a:pt x="5302" y="2146"/>
                  </a:lnTo>
                  <a:lnTo>
                    <a:pt x="5295" y="2119"/>
                  </a:lnTo>
                  <a:lnTo>
                    <a:pt x="5288" y="2093"/>
                  </a:lnTo>
                  <a:lnTo>
                    <a:pt x="5280" y="2067"/>
                  </a:lnTo>
                  <a:lnTo>
                    <a:pt x="5270" y="2042"/>
                  </a:lnTo>
                  <a:lnTo>
                    <a:pt x="5261" y="2016"/>
                  </a:lnTo>
                  <a:lnTo>
                    <a:pt x="5250" y="1992"/>
                  </a:lnTo>
                  <a:lnTo>
                    <a:pt x="5240" y="1968"/>
                  </a:lnTo>
                  <a:lnTo>
                    <a:pt x="5228" y="1943"/>
                  </a:lnTo>
                  <a:lnTo>
                    <a:pt x="5215" y="1920"/>
                  </a:lnTo>
                  <a:lnTo>
                    <a:pt x="5202" y="1896"/>
                  </a:lnTo>
                  <a:lnTo>
                    <a:pt x="5188" y="1874"/>
                  </a:lnTo>
                  <a:lnTo>
                    <a:pt x="5174" y="1851"/>
                  </a:lnTo>
                  <a:lnTo>
                    <a:pt x="5160" y="1829"/>
                  </a:lnTo>
                  <a:lnTo>
                    <a:pt x="5143" y="1808"/>
                  </a:lnTo>
                  <a:lnTo>
                    <a:pt x="5128" y="1787"/>
                  </a:lnTo>
                  <a:lnTo>
                    <a:pt x="5111" y="1767"/>
                  </a:lnTo>
                  <a:lnTo>
                    <a:pt x="5094" y="1747"/>
                  </a:lnTo>
                  <a:lnTo>
                    <a:pt x="5076" y="1727"/>
                  </a:lnTo>
                  <a:lnTo>
                    <a:pt x="5057" y="1708"/>
                  </a:lnTo>
                  <a:lnTo>
                    <a:pt x="5038" y="1689"/>
                  </a:lnTo>
                  <a:lnTo>
                    <a:pt x="5019" y="1671"/>
                  </a:lnTo>
                  <a:lnTo>
                    <a:pt x="4999" y="1654"/>
                  </a:lnTo>
                  <a:lnTo>
                    <a:pt x="4979" y="1637"/>
                  </a:lnTo>
                  <a:lnTo>
                    <a:pt x="4958" y="1621"/>
                  </a:lnTo>
                  <a:lnTo>
                    <a:pt x="4958" y="1621"/>
                  </a:lnTo>
                  <a:lnTo>
                    <a:pt x="4964" y="1576"/>
                  </a:lnTo>
                  <a:lnTo>
                    <a:pt x="4969" y="1530"/>
                  </a:lnTo>
                  <a:lnTo>
                    <a:pt x="4971" y="1484"/>
                  </a:lnTo>
                  <a:lnTo>
                    <a:pt x="4972" y="1438"/>
                  </a:lnTo>
                  <a:lnTo>
                    <a:pt x="4972" y="1438"/>
                  </a:lnTo>
                  <a:lnTo>
                    <a:pt x="4972" y="1407"/>
                  </a:lnTo>
                  <a:lnTo>
                    <a:pt x="4971" y="1378"/>
                  </a:lnTo>
                  <a:lnTo>
                    <a:pt x="4969" y="1348"/>
                  </a:lnTo>
                  <a:lnTo>
                    <a:pt x="4966" y="1320"/>
                  </a:lnTo>
                  <a:lnTo>
                    <a:pt x="4963" y="1291"/>
                  </a:lnTo>
                  <a:lnTo>
                    <a:pt x="4959" y="1262"/>
                  </a:lnTo>
                  <a:lnTo>
                    <a:pt x="4955" y="1233"/>
                  </a:lnTo>
                  <a:lnTo>
                    <a:pt x="4949" y="1205"/>
                  </a:lnTo>
                  <a:lnTo>
                    <a:pt x="4943" y="1178"/>
                  </a:lnTo>
                  <a:lnTo>
                    <a:pt x="4936" y="1149"/>
                  </a:lnTo>
                  <a:lnTo>
                    <a:pt x="4929" y="1122"/>
                  </a:lnTo>
                  <a:lnTo>
                    <a:pt x="4921" y="1094"/>
                  </a:lnTo>
                  <a:lnTo>
                    <a:pt x="4903" y="1041"/>
                  </a:lnTo>
                  <a:lnTo>
                    <a:pt x="4882" y="989"/>
                  </a:lnTo>
                  <a:lnTo>
                    <a:pt x="4859" y="937"/>
                  </a:lnTo>
                  <a:lnTo>
                    <a:pt x="4833" y="888"/>
                  </a:lnTo>
                  <a:lnTo>
                    <a:pt x="4806" y="840"/>
                  </a:lnTo>
                  <a:lnTo>
                    <a:pt x="4776" y="793"/>
                  </a:lnTo>
                  <a:lnTo>
                    <a:pt x="4744" y="748"/>
                  </a:lnTo>
                  <a:lnTo>
                    <a:pt x="4710" y="704"/>
                  </a:lnTo>
                  <a:lnTo>
                    <a:pt x="4673" y="662"/>
                  </a:lnTo>
                  <a:lnTo>
                    <a:pt x="4636" y="622"/>
                  </a:lnTo>
                  <a:lnTo>
                    <a:pt x="4595" y="584"/>
                  </a:lnTo>
                  <a:lnTo>
                    <a:pt x="4553" y="548"/>
                  </a:lnTo>
                  <a:lnTo>
                    <a:pt x="4510" y="513"/>
                  </a:lnTo>
                  <a:lnTo>
                    <a:pt x="4465" y="482"/>
                  </a:lnTo>
                  <a:lnTo>
                    <a:pt x="4418" y="451"/>
                  </a:lnTo>
                  <a:lnTo>
                    <a:pt x="4369" y="424"/>
                  </a:lnTo>
                  <a:lnTo>
                    <a:pt x="4320" y="398"/>
                  </a:lnTo>
                  <a:lnTo>
                    <a:pt x="4268" y="376"/>
                  </a:lnTo>
                  <a:lnTo>
                    <a:pt x="4216" y="354"/>
                  </a:lnTo>
                  <a:lnTo>
                    <a:pt x="4162" y="337"/>
                  </a:lnTo>
                  <a:lnTo>
                    <a:pt x="4135" y="329"/>
                  </a:lnTo>
                  <a:lnTo>
                    <a:pt x="4108" y="320"/>
                  </a:lnTo>
                  <a:lnTo>
                    <a:pt x="4080" y="314"/>
                  </a:lnTo>
                  <a:lnTo>
                    <a:pt x="4053" y="309"/>
                  </a:lnTo>
                  <a:lnTo>
                    <a:pt x="4024" y="303"/>
                  </a:lnTo>
                  <a:lnTo>
                    <a:pt x="3995" y="298"/>
                  </a:lnTo>
                  <a:lnTo>
                    <a:pt x="3967" y="294"/>
                  </a:lnTo>
                  <a:lnTo>
                    <a:pt x="3937" y="291"/>
                  </a:lnTo>
                  <a:lnTo>
                    <a:pt x="3909" y="288"/>
                  </a:lnTo>
                  <a:lnTo>
                    <a:pt x="3879" y="286"/>
                  </a:lnTo>
                  <a:lnTo>
                    <a:pt x="3850" y="285"/>
                  </a:lnTo>
                  <a:lnTo>
                    <a:pt x="3819" y="285"/>
                  </a:lnTo>
                  <a:lnTo>
                    <a:pt x="3819" y="285"/>
                  </a:lnTo>
                  <a:lnTo>
                    <a:pt x="3789" y="285"/>
                  </a:lnTo>
                  <a:lnTo>
                    <a:pt x="3757" y="286"/>
                  </a:lnTo>
                  <a:lnTo>
                    <a:pt x="3726" y="288"/>
                  </a:lnTo>
                  <a:lnTo>
                    <a:pt x="3696" y="291"/>
                  </a:lnTo>
                  <a:lnTo>
                    <a:pt x="3666" y="294"/>
                  </a:lnTo>
                  <a:lnTo>
                    <a:pt x="3636" y="299"/>
                  </a:lnTo>
                  <a:lnTo>
                    <a:pt x="3606" y="305"/>
                  </a:lnTo>
                  <a:lnTo>
                    <a:pt x="3577" y="311"/>
                  </a:lnTo>
                  <a:lnTo>
                    <a:pt x="3547" y="317"/>
                  </a:lnTo>
                  <a:lnTo>
                    <a:pt x="3518" y="325"/>
                  </a:lnTo>
                  <a:lnTo>
                    <a:pt x="3490" y="333"/>
                  </a:lnTo>
                  <a:lnTo>
                    <a:pt x="3461" y="341"/>
                  </a:lnTo>
                  <a:lnTo>
                    <a:pt x="3433" y="351"/>
                  </a:lnTo>
                  <a:lnTo>
                    <a:pt x="3405" y="362"/>
                  </a:lnTo>
                  <a:lnTo>
                    <a:pt x="3378" y="373"/>
                  </a:lnTo>
                  <a:lnTo>
                    <a:pt x="3351" y="384"/>
                  </a:lnTo>
                  <a:lnTo>
                    <a:pt x="3351" y="384"/>
                  </a:lnTo>
                  <a:lnTo>
                    <a:pt x="3331" y="363"/>
                  </a:lnTo>
                  <a:lnTo>
                    <a:pt x="3309" y="341"/>
                  </a:lnTo>
                  <a:lnTo>
                    <a:pt x="3288" y="320"/>
                  </a:lnTo>
                  <a:lnTo>
                    <a:pt x="3267" y="300"/>
                  </a:lnTo>
                  <a:lnTo>
                    <a:pt x="3245" y="280"/>
                  </a:lnTo>
                  <a:lnTo>
                    <a:pt x="3222" y="261"/>
                  </a:lnTo>
                  <a:lnTo>
                    <a:pt x="3199" y="243"/>
                  </a:lnTo>
                  <a:lnTo>
                    <a:pt x="3175" y="225"/>
                  </a:lnTo>
                  <a:lnTo>
                    <a:pt x="3152" y="207"/>
                  </a:lnTo>
                  <a:lnTo>
                    <a:pt x="3127" y="191"/>
                  </a:lnTo>
                  <a:lnTo>
                    <a:pt x="3101" y="174"/>
                  </a:lnTo>
                  <a:lnTo>
                    <a:pt x="3076" y="159"/>
                  </a:lnTo>
                  <a:lnTo>
                    <a:pt x="3050" y="145"/>
                  </a:lnTo>
                  <a:lnTo>
                    <a:pt x="3023" y="129"/>
                  </a:lnTo>
                  <a:lnTo>
                    <a:pt x="2997" y="117"/>
                  </a:lnTo>
                  <a:lnTo>
                    <a:pt x="2970" y="104"/>
                  </a:lnTo>
                  <a:lnTo>
                    <a:pt x="2942" y="92"/>
                  </a:lnTo>
                  <a:lnTo>
                    <a:pt x="2915" y="80"/>
                  </a:lnTo>
                  <a:lnTo>
                    <a:pt x="2887" y="69"/>
                  </a:lnTo>
                  <a:lnTo>
                    <a:pt x="2857" y="59"/>
                  </a:lnTo>
                  <a:lnTo>
                    <a:pt x="2829" y="51"/>
                  </a:lnTo>
                  <a:lnTo>
                    <a:pt x="2800" y="41"/>
                  </a:lnTo>
                  <a:lnTo>
                    <a:pt x="2770" y="34"/>
                  </a:lnTo>
                  <a:lnTo>
                    <a:pt x="2739" y="27"/>
                  </a:lnTo>
                  <a:lnTo>
                    <a:pt x="2710" y="21"/>
                  </a:lnTo>
                  <a:lnTo>
                    <a:pt x="2679" y="15"/>
                  </a:lnTo>
                  <a:lnTo>
                    <a:pt x="2649" y="11"/>
                  </a:lnTo>
                  <a:lnTo>
                    <a:pt x="2618" y="7"/>
                  </a:lnTo>
                  <a:lnTo>
                    <a:pt x="2586" y="3"/>
                  </a:lnTo>
                  <a:lnTo>
                    <a:pt x="2555" y="1"/>
                  </a:lnTo>
                  <a:lnTo>
                    <a:pt x="2523" y="0"/>
                  </a:lnTo>
                  <a:lnTo>
                    <a:pt x="2491" y="0"/>
                  </a:lnTo>
                  <a:lnTo>
                    <a:pt x="2491" y="0"/>
                  </a:lnTo>
                  <a:lnTo>
                    <a:pt x="2445" y="1"/>
                  </a:lnTo>
                  <a:lnTo>
                    <a:pt x="2399" y="3"/>
                  </a:lnTo>
                  <a:lnTo>
                    <a:pt x="2354" y="8"/>
                  </a:lnTo>
                  <a:lnTo>
                    <a:pt x="2310" y="14"/>
                  </a:lnTo>
                  <a:lnTo>
                    <a:pt x="2265" y="22"/>
                  </a:lnTo>
                  <a:lnTo>
                    <a:pt x="2221" y="32"/>
                  </a:lnTo>
                  <a:lnTo>
                    <a:pt x="2178" y="44"/>
                  </a:lnTo>
                  <a:lnTo>
                    <a:pt x="2135" y="55"/>
                  </a:lnTo>
                  <a:lnTo>
                    <a:pt x="2094" y="71"/>
                  </a:lnTo>
                  <a:lnTo>
                    <a:pt x="2053" y="86"/>
                  </a:lnTo>
                  <a:lnTo>
                    <a:pt x="2013" y="104"/>
                  </a:lnTo>
                  <a:lnTo>
                    <a:pt x="1974" y="122"/>
                  </a:lnTo>
                  <a:lnTo>
                    <a:pt x="1935" y="142"/>
                  </a:lnTo>
                  <a:lnTo>
                    <a:pt x="1897" y="165"/>
                  </a:lnTo>
                  <a:lnTo>
                    <a:pt x="1861" y="187"/>
                  </a:lnTo>
                  <a:lnTo>
                    <a:pt x="1826" y="212"/>
                  </a:lnTo>
                  <a:lnTo>
                    <a:pt x="1790" y="238"/>
                  </a:lnTo>
                  <a:lnTo>
                    <a:pt x="1757" y="264"/>
                  </a:lnTo>
                  <a:lnTo>
                    <a:pt x="1724" y="292"/>
                  </a:lnTo>
                  <a:lnTo>
                    <a:pt x="1693" y="321"/>
                  </a:lnTo>
                  <a:lnTo>
                    <a:pt x="1662" y="352"/>
                  </a:lnTo>
                  <a:lnTo>
                    <a:pt x="1632" y="384"/>
                  </a:lnTo>
                  <a:lnTo>
                    <a:pt x="1604" y="417"/>
                  </a:lnTo>
                  <a:lnTo>
                    <a:pt x="1577" y="450"/>
                  </a:lnTo>
                  <a:lnTo>
                    <a:pt x="1551" y="485"/>
                  </a:lnTo>
                  <a:lnTo>
                    <a:pt x="1528" y="521"/>
                  </a:lnTo>
                  <a:lnTo>
                    <a:pt x="1504" y="557"/>
                  </a:lnTo>
                  <a:lnTo>
                    <a:pt x="1483" y="595"/>
                  </a:lnTo>
                  <a:lnTo>
                    <a:pt x="1462" y="634"/>
                  </a:lnTo>
                  <a:lnTo>
                    <a:pt x="1443" y="672"/>
                  </a:lnTo>
                  <a:lnTo>
                    <a:pt x="1425" y="712"/>
                  </a:lnTo>
                  <a:lnTo>
                    <a:pt x="1410" y="754"/>
                  </a:lnTo>
                  <a:lnTo>
                    <a:pt x="1410" y="754"/>
                  </a:lnTo>
                  <a:lnTo>
                    <a:pt x="1378" y="747"/>
                  </a:lnTo>
                  <a:lnTo>
                    <a:pt x="1347" y="741"/>
                  </a:lnTo>
                  <a:lnTo>
                    <a:pt x="1316" y="736"/>
                  </a:lnTo>
                  <a:lnTo>
                    <a:pt x="1284" y="731"/>
                  </a:lnTo>
                  <a:lnTo>
                    <a:pt x="1251" y="729"/>
                  </a:lnTo>
                  <a:lnTo>
                    <a:pt x="1219" y="727"/>
                  </a:lnTo>
                  <a:lnTo>
                    <a:pt x="1186" y="725"/>
                  </a:lnTo>
                  <a:lnTo>
                    <a:pt x="1153" y="724"/>
                  </a:lnTo>
                  <a:lnTo>
                    <a:pt x="1153" y="724"/>
                  </a:lnTo>
                  <a:lnTo>
                    <a:pt x="1123" y="724"/>
                  </a:lnTo>
                  <a:lnTo>
                    <a:pt x="1093" y="725"/>
                  </a:lnTo>
                  <a:lnTo>
                    <a:pt x="1064" y="728"/>
                  </a:lnTo>
                  <a:lnTo>
                    <a:pt x="1035" y="730"/>
                  </a:lnTo>
                  <a:lnTo>
                    <a:pt x="1006" y="734"/>
                  </a:lnTo>
                  <a:lnTo>
                    <a:pt x="978" y="737"/>
                  </a:lnTo>
                  <a:lnTo>
                    <a:pt x="948" y="742"/>
                  </a:lnTo>
                  <a:lnTo>
                    <a:pt x="920" y="748"/>
                  </a:lnTo>
                  <a:lnTo>
                    <a:pt x="893" y="754"/>
                  </a:lnTo>
                  <a:lnTo>
                    <a:pt x="865" y="761"/>
                  </a:lnTo>
                  <a:lnTo>
                    <a:pt x="838" y="768"/>
                  </a:lnTo>
                  <a:lnTo>
                    <a:pt x="810" y="776"/>
                  </a:lnTo>
                  <a:lnTo>
                    <a:pt x="756" y="795"/>
                  </a:lnTo>
                  <a:lnTo>
                    <a:pt x="704" y="815"/>
                  </a:lnTo>
                  <a:lnTo>
                    <a:pt x="653" y="839"/>
                  </a:lnTo>
                  <a:lnTo>
                    <a:pt x="603" y="863"/>
                  </a:lnTo>
                  <a:lnTo>
                    <a:pt x="555" y="892"/>
                  </a:lnTo>
                  <a:lnTo>
                    <a:pt x="508" y="921"/>
                  </a:lnTo>
                  <a:lnTo>
                    <a:pt x="463" y="954"/>
                  </a:lnTo>
                  <a:lnTo>
                    <a:pt x="419" y="988"/>
                  </a:lnTo>
                  <a:lnTo>
                    <a:pt x="378" y="1023"/>
                  </a:lnTo>
                  <a:lnTo>
                    <a:pt x="338" y="1062"/>
                  </a:lnTo>
                  <a:lnTo>
                    <a:pt x="299" y="1102"/>
                  </a:lnTo>
                  <a:lnTo>
                    <a:pt x="263" y="1144"/>
                  </a:lnTo>
                  <a:lnTo>
                    <a:pt x="229" y="1187"/>
                  </a:lnTo>
                  <a:lnTo>
                    <a:pt x="197" y="1233"/>
                  </a:lnTo>
                  <a:lnTo>
                    <a:pt x="167" y="1279"/>
                  </a:lnTo>
                  <a:lnTo>
                    <a:pt x="139" y="1327"/>
                  </a:lnTo>
                  <a:lnTo>
                    <a:pt x="113" y="1378"/>
                  </a:lnTo>
                  <a:lnTo>
                    <a:pt x="91" y="1429"/>
                  </a:lnTo>
                  <a:lnTo>
                    <a:pt x="70" y="1480"/>
                  </a:lnTo>
                  <a:lnTo>
                    <a:pt x="52" y="1535"/>
                  </a:lnTo>
                  <a:lnTo>
                    <a:pt x="44" y="1562"/>
                  </a:lnTo>
                  <a:lnTo>
                    <a:pt x="37" y="1589"/>
                  </a:lnTo>
                  <a:lnTo>
                    <a:pt x="30" y="1617"/>
                  </a:lnTo>
                  <a:lnTo>
                    <a:pt x="24" y="1645"/>
                  </a:lnTo>
                  <a:lnTo>
                    <a:pt x="18" y="1674"/>
                  </a:lnTo>
                  <a:lnTo>
                    <a:pt x="13" y="1702"/>
                  </a:lnTo>
                  <a:lnTo>
                    <a:pt x="10" y="1730"/>
                  </a:lnTo>
                  <a:lnTo>
                    <a:pt x="6" y="1760"/>
                  </a:lnTo>
                  <a:lnTo>
                    <a:pt x="4" y="1789"/>
                  </a:lnTo>
                  <a:lnTo>
                    <a:pt x="1" y="1818"/>
                  </a:lnTo>
                  <a:lnTo>
                    <a:pt x="0" y="1848"/>
                  </a:lnTo>
                  <a:lnTo>
                    <a:pt x="0" y="1877"/>
                  </a:lnTo>
                  <a:lnTo>
                    <a:pt x="0" y="1877"/>
                  </a:lnTo>
                  <a:lnTo>
                    <a:pt x="0" y="1908"/>
                  </a:lnTo>
                  <a:lnTo>
                    <a:pt x="1" y="1939"/>
                  </a:lnTo>
                  <a:lnTo>
                    <a:pt x="4" y="1969"/>
                  </a:lnTo>
                  <a:lnTo>
                    <a:pt x="6" y="2000"/>
                  </a:lnTo>
                  <a:lnTo>
                    <a:pt x="10" y="2030"/>
                  </a:lnTo>
                  <a:lnTo>
                    <a:pt x="14" y="2060"/>
                  </a:lnTo>
                  <a:lnTo>
                    <a:pt x="19" y="2089"/>
                  </a:lnTo>
                  <a:lnTo>
                    <a:pt x="25" y="2119"/>
                  </a:lnTo>
                  <a:lnTo>
                    <a:pt x="32" y="2148"/>
                  </a:lnTo>
                  <a:lnTo>
                    <a:pt x="39" y="2176"/>
                  </a:lnTo>
                  <a:lnTo>
                    <a:pt x="47" y="2205"/>
                  </a:lnTo>
                  <a:lnTo>
                    <a:pt x="56" y="2233"/>
                  </a:lnTo>
                  <a:lnTo>
                    <a:pt x="65" y="2261"/>
                  </a:lnTo>
                  <a:lnTo>
                    <a:pt x="76" y="2288"/>
                  </a:lnTo>
                  <a:lnTo>
                    <a:pt x="86" y="2317"/>
                  </a:lnTo>
                  <a:lnTo>
                    <a:pt x="98" y="2342"/>
                  </a:lnTo>
                  <a:lnTo>
                    <a:pt x="110" y="2370"/>
                  </a:lnTo>
                  <a:lnTo>
                    <a:pt x="123" y="2395"/>
                  </a:lnTo>
                  <a:lnTo>
                    <a:pt x="137" y="2421"/>
                  </a:lnTo>
                  <a:lnTo>
                    <a:pt x="150" y="2447"/>
                  </a:lnTo>
                  <a:lnTo>
                    <a:pt x="165" y="2472"/>
                  </a:lnTo>
                  <a:lnTo>
                    <a:pt x="180" y="2497"/>
                  </a:lnTo>
                  <a:lnTo>
                    <a:pt x="196" y="2520"/>
                  </a:lnTo>
                  <a:lnTo>
                    <a:pt x="212" y="2544"/>
                  </a:lnTo>
                  <a:lnTo>
                    <a:pt x="230" y="2567"/>
                  </a:lnTo>
                  <a:lnTo>
                    <a:pt x="248" y="2591"/>
                  </a:lnTo>
                  <a:lnTo>
                    <a:pt x="265" y="2613"/>
                  </a:lnTo>
                  <a:lnTo>
                    <a:pt x="284" y="2635"/>
                  </a:lnTo>
                  <a:lnTo>
                    <a:pt x="303" y="2656"/>
                  </a:lnTo>
                  <a:lnTo>
                    <a:pt x="323" y="2677"/>
                  </a:lnTo>
                  <a:lnTo>
                    <a:pt x="343" y="2698"/>
                  </a:lnTo>
                  <a:lnTo>
                    <a:pt x="364" y="2718"/>
                  </a:lnTo>
                  <a:lnTo>
                    <a:pt x="364" y="2718"/>
                  </a:lnTo>
                  <a:lnTo>
                    <a:pt x="348" y="2749"/>
                  </a:lnTo>
                  <a:lnTo>
                    <a:pt x="331" y="2781"/>
                  </a:lnTo>
                  <a:lnTo>
                    <a:pt x="317" y="2814"/>
                  </a:lnTo>
                  <a:lnTo>
                    <a:pt x="303" y="2847"/>
                  </a:lnTo>
                  <a:lnTo>
                    <a:pt x="290" y="2880"/>
                  </a:lnTo>
                  <a:lnTo>
                    <a:pt x="278" y="2914"/>
                  </a:lnTo>
                  <a:lnTo>
                    <a:pt x="268" y="2948"/>
                  </a:lnTo>
                  <a:lnTo>
                    <a:pt x="258" y="2982"/>
                  </a:lnTo>
                  <a:lnTo>
                    <a:pt x="249" y="3017"/>
                  </a:lnTo>
                  <a:lnTo>
                    <a:pt x="242" y="3053"/>
                  </a:lnTo>
                  <a:lnTo>
                    <a:pt x="236" y="3089"/>
                  </a:lnTo>
                  <a:lnTo>
                    <a:pt x="230" y="3126"/>
                  </a:lnTo>
                  <a:lnTo>
                    <a:pt x="226" y="3162"/>
                  </a:lnTo>
                  <a:lnTo>
                    <a:pt x="223" y="3200"/>
                  </a:lnTo>
                  <a:lnTo>
                    <a:pt x="220" y="3238"/>
                  </a:lnTo>
                  <a:lnTo>
                    <a:pt x="220" y="3275"/>
                  </a:lnTo>
                  <a:lnTo>
                    <a:pt x="220" y="3275"/>
                  </a:lnTo>
                  <a:lnTo>
                    <a:pt x="220" y="3305"/>
                  </a:lnTo>
                  <a:lnTo>
                    <a:pt x="222" y="3334"/>
                  </a:lnTo>
                  <a:lnTo>
                    <a:pt x="224" y="3364"/>
                  </a:lnTo>
                  <a:lnTo>
                    <a:pt x="226" y="3393"/>
                  </a:lnTo>
                  <a:lnTo>
                    <a:pt x="230" y="3421"/>
                  </a:lnTo>
                  <a:lnTo>
                    <a:pt x="233" y="3451"/>
                  </a:lnTo>
                  <a:lnTo>
                    <a:pt x="238" y="3479"/>
                  </a:lnTo>
                  <a:lnTo>
                    <a:pt x="244" y="3507"/>
                  </a:lnTo>
                  <a:lnTo>
                    <a:pt x="250" y="3536"/>
                  </a:lnTo>
                  <a:lnTo>
                    <a:pt x="257" y="3563"/>
                  </a:lnTo>
                  <a:lnTo>
                    <a:pt x="264" y="3591"/>
                  </a:lnTo>
                  <a:lnTo>
                    <a:pt x="272" y="3618"/>
                  </a:lnTo>
                  <a:lnTo>
                    <a:pt x="290" y="3671"/>
                  </a:lnTo>
                  <a:lnTo>
                    <a:pt x="311" y="3724"/>
                  </a:lnTo>
                  <a:lnTo>
                    <a:pt x="334" y="3775"/>
                  </a:lnTo>
                  <a:lnTo>
                    <a:pt x="359" y="3824"/>
                  </a:lnTo>
                  <a:lnTo>
                    <a:pt x="388" y="3872"/>
                  </a:lnTo>
                  <a:lnTo>
                    <a:pt x="417" y="3920"/>
                  </a:lnTo>
                  <a:lnTo>
                    <a:pt x="449" y="3964"/>
                  </a:lnTo>
                  <a:lnTo>
                    <a:pt x="483" y="4008"/>
                  </a:lnTo>
                  <a:lnTo>
                    <a:pt x="520" y="4050"/>
                  </a:lnTo>
                  <a:lnTo>
                    <a:pt x="558" y="4090"/>
                  </a:lnTo>
                  <a:lnTo>
                    <a:pt x="598" y="4128"/>
                  </a:lnTo>
                  <a:lnTo>
                    <a:pt x="640" y="4164"/>
                  </a:lnTo>
                  <a:lnTo>
                    <a:pt x="683" y="4199"/>
                  </a:lnTo>
                  <a:lnTo>
                    <a:pt x="729" y="4230"/>
                  </a:lnTo>
                  <a:lnTo>
                    <a:pt x="775" y="4261"/>
                  </a:lnTo>
                  <a:lnTo>
                    <a:pt x="823" y="4288"/>
                  </a:lnTo>
                  <a:lnTo>
                    <a:pt x="873" y="4314"/>
                  </a:lnTo>
                  <a:lnTo>
                    <a:pt x="925" y="4338"/>
                  </a:lnTo>
                  <a:lnTo>
                    <a:pt x="977" y="4358"/>
                  </a:lnTo>
                  <a:lnTo>
                    <a:pt x="1031" y="4376"/>
                  </a:lnTo>
                  <a:lnTo>
                    <a:pt x="1058" y="4384"/>
                  </a:lnTo>
                  <a:lnTo>
                    <a:pt x="1085" y="4392"/>
                  </a:lnTo>
                  <a:lnTo>
                    <a:pt x="1113" y="4399"/>
                  </a:lnTo>
                  <a:lnTo>
                    <a:pt x="1141" y="4405"/>
                  </a:lnTo>
                  <a:lnTo>
                    <a:pt x="1170" y="4409"/>
                  </a:lnTo>
                  <a:lnTo>
                    <a:pt x="1198" y="4414"/>
                  </a:lnTo>
                  <a:lnTo>
                    <a:pt x="1226" y="4419"/>
                  </a:lnTo>
                  <a:lnTo>
                    <a:pt x="1256" y="4422"/>
                  </a:lnTo>
                  <a:lnTo>
                    <a:pt x="1285" y="4425"/>
                  </a:lnTo>
                  <a:lnTo>
                    <a:pt x="1315" y="4426"/>
                  </a:lnTo>
                  <a:lnTo>
                    <a:pt x="1344" y="4427"/>
                  </a:lnTo>
                  <a:lnTo>
                    <a:pt x="1373" y="4428"/>
                  </a:lnTo>
                  <a:lnTo>
                    <a:pt x="1373" y="4428"/>
                  </a:lnTo>
                  <a:lnTo>
                    <a:pt x="1416" y="4427"/>
                  </a:lnTo>
                  <a:lnTo>
                    <a:pt x="1458" y="4425"/>
                  </a:lnTo>
                  <a:lnTo>
                    <a:pt x="1458" y="4425"/>
                  </a:lnTo>
                  <a:lnTo>
                    <a:pt x="1473" y="4453"/>
                  </a:lnTo>
                  <a:lnTo>
                    <a:pt x="1489" y="4480"/>
                  </a:lnTo>
                  <a:lnTo>
                    <a:pt x="1506" y="4508"/>
                  </a:lnTo>
                  <a:lnTo>
                    <a:pt x="1524" y="4534"/>
                  </a:lnTo>
                  <a:lnTo>
                    <a:pt x="1544" y="4560"/>
                  </a:lnTo>
                  <a:lnTo>
                    <a:pt x="1563" y="4586"/>
                  </a:lnTo>
                  <a:lnTo>
                    <a:pt x="1584" y="4611"/>
                  </a:lnTo>
                  <a:lnTo>
                    <a:pt x="1605" y="4634"/>
                  </a:lnTo>
                  <a:lnTo>
                    <a:pt x="1628" y="4658"/>
                  </a:lnTo>
                  <a:lnTo>
                    <a:pt x="1650" y="4680"/>
                  </a:lnTo>
                  <a:lnTo>
                    <a:pt x="1674" y="4702"/>
                  </a:lnTo>
                  <a:lnTo>
                    <a:pt x="1698" y="4723"/>
                  </a:lnTo>
                  <a:lnTo>
                    <a:pt x="1723" y="4743"/>
                  </a:lnTo>
                  <a:lnTo>
                    <a:pt x="1749" y="4762"/>
                  </a:lnTo>
                  <a:lnTo>
                    <a:pt x="1776" y="4780"/>
                  </a:lnTo>
                  <a:lnTo>
                    <a:pt x="1803" y="4797"/>
                  </a:lnTo>
                  <a:lnTo>
                    <a:pt x="1830" y="4813"/>
                  </a:lnTo>
                  <a:lnTo>
                    <a:pt x="1859" y="4830"/>
                  </a:lnTo>
                  <a:lnTo>
                    <a:pt x="1888" y="4844"/>
                  </a:lnTo>
                  <a:lnTo>
                    <a:pt x="1917" y="4858"/>
                  </a:lnTo>
                  <a:lnTo>
                    <a:pt x="1947" y="4871"/>
                  </a:lnTo>
                  <a:lnTo>
                    <a:pt x="1978" y="4883"/>
                  </a:lnTo>
                  <a:lnTo>
                    <a:pt x="2008" y="4894"/>
                  </a:lnTo>
                  <a:lnTo>
                    <a:pt x="2040" y="4903"/>
                  </a:lnTo>
                  <a:lnTo>
                    <a:pt x="2072" y="4911"/>
                  </a:lnTo>
                  <a:lnTo>
                    <a:pt x="2104" y="4919"/>
                  </a:lnTo>
                  <a:lnTo>
                    <a:pt x="2137" y="4925"/>
                  </a:lnTo>
                  <a:lnTo>
                    <a:pt x="2169" y="4931"/>
                  </a:lnTo>
                  <a:lnTo>
                    <a:pt x="2204" y="4935"/>
                  </a:lnTo>
                  <a:lnTo>
                    <a:pt x="2237" y="4938"/>
                  </a:lnTo>
                  <a:lnTo>
                    <a:pt x="2271" y="4939"/>
                  </a:lnTo>
                  <a:lnTo>
                    <a:pt x="2306" y="4941"/>
                  </a:lnTo>
                  <a:lnTo>
                    <a:pt x="2306" y="4941"/>
                  </a:lnTo>
                  <a:lnTo>
                    <a:pt x="2333" y="4939"/>
                  </a:lnTo>
                  <a:lnTo>
                    <a:pt x="2361" y="4938"/>
                  </a:lnTo>
                  <a:lnTo>
                    <a:pt x="2389" y="4937"/>
                  </a:lnTo>
                  <a:lnTo>
                    <a:pt x="2417" y="4934"/>
                  </a:lnTo>
                  <a:lnTo>
                    <a:pt x="2444" y="4930"/>
                  </a:lnTo>
                  <a:lnTo>
                    <a:pt x="2471" y="4926"/>
                  </a:lnTo>
                  <a:lnTo>
                    <a:pt x="2497" y="4922"/>
                  </a:lnTo>
                  <a:lnTo>
                    <a:pt x="2524" y="4916"/>
                  </a:lnTo>
                  <a:lnTo>
                    <a:pt x="2550" y="4909"/>
                  </a:lnTo>
                  <a:lnTo>
                    <a:pt x="2576" y="4902"/>
                  </a:lnTo>
                  <a:lnTo>
                    <a:pt x="2601" y="4894"/>
                  </a:lnTo>
                  <a:lnTo>
                    <a:pt x="2626" y="4885"/>
                  </a:lnTo>
                  <a:lnTo>
                    <a:pt x="2651" y="4876"/>
                  </a:lnTo>
                  <a:lnTo>
                    <a:pt x="2676" y="4866"/>
                  </a:lnTo>
                  <a:lnTo>
                    <a:pt x="2699" y="4856"/>
                  </a:lnTo>
                  <a:lnTo>
                    <a:pt x="2724" y="4844"/>
                  </a:lnTo>
                  <a:lnTo>
                    <a:pt x="2747" y="4832"/>
                  </a:lnTo>
                  <a:lnTo>
                    <a:pt x="2770" y="4820"/>
                  </a:lnTo>
                  <a:lnTo>
                    <a:pt x="2792" y="4806"/>
                  </a:lnTo>
                  <a:lnTo>
                    <a:pt x="2815" y="4793"/>
                  </a:lnTo>
                  <a:lnTo>
                    <a:pt x="2837" y="4779"/>
                  </a:lnTo>
                  <a:lnTo>
                    <a:pt x="2858" y="4764"/>
                  </a:lnTo>
                  <a:lnTo>
                    <a:pt x="2880" y="4749"/>
                  </a:lnTo>
                  <a:lnTo>
                    <a:pt x="2901" y="4732"/>
                  </a:lnTo>
                  <a:lnTo>
                    <a:pt x="2921" y="4716"/>
                  </a:lnTo>
                  <a:lnTo>
                    <a:pt x="2940" y="4699"/>
                  </a:lnTo>
                  <a:lnTo>
                    <a:pt x="2979" y="4664"/>
                  </a:lnTo>
                  <a:lnTo>
                    <a:pt x="3014" y="4626"/>
                  </a:lnTo>
                  <a:lnTo>
                    <a:pt x="3032" y="4606"/>
                  </a:lnTo>
                  <a:lnTo>
                    <a:pt x="3048" y="4586"/>
                  </a:lnTo>
                  <a:lnTo>
                    <a:pt x="3048" y="4586"/>
                  </a:lnTo>
                  <a:lnTo>
                    <a:pt x="3081" y="4605"/>
                  </a:lnTo>
                  <a:lnTo>
                    <a:pt x="3114" y="4624"/>
                  </a:lnTo>
                  <a:lnTo>
                    <a:pt x="3149" y="4640"/>
                  </a:lnTo>
                  <a:lnTo>
                    <a:pt x="3183" y="4657"/>
                  </a:lnTo>
                  <a:lnTo>
                    <a:pt x="3220" y="4671"/>
                  </a:lnTo>
                  <a:lnTo>
                    <a:pt x="3255" y="4685"/>
                  </a:lnTo>
                  <a:lnTo>
                    <a:pt x="3292" y="4697"/>
                  </a:lnTo>
                  <a:lnTo>
                    <a:pt x="3329" y="4709"/>
                  </a:lnTo>
                  <a:lnTo>
                    <a:pt x="3367" y="4719"/>
                  </a:lnTo>
                  <a:lnTo>
                    <a:pt x="3406" y="4727"/>
                  </a:lnTo>
                  <a:lnTo>
                    <a:pt x="3444" y="4735"/>
                  </a:lnTo>
                  <a:lnTo>
                    <a:pt x="3484" y="4742"/>
                  </a:lnTo>
                  <a:lnTo>
                    <a:pt x="3523" y="4746"/>
                  </a:lnTo>
                  <a:lnTo>
                    <a:pt x="3563" y="4750"/>
                  </a:lnTo>
                  <a:lnTo>
                    <a:pt x="3604" y="4751"/>
                  </a:lnTo>
                  <a:lnTo>
                    <a:pt x="3644" y="4752"/>
                  </a:lnTo>
                  <a:lnTo>
                    <a:pt x="3644" y="4752"/>
                  </a:lnTo>
                  <a:lnTo>
                    <a:pt x="3675" y="4752"/>
                  </a:lnTo>
                  <a:lnTo>
                    <a:pt x="3704" y="4751"/>
                  </a:lnTo>
                  <a:lnTo>
                    <a:pt x="3733" y="4749"/>
                  </a:lnTo>
                  <a:lnTo>
                    <a:pt x="3762" y="4746"/>
                  </a:lnTo>
                  <a:lnTo>
                    <a:pt x="3791" y="4743"/>
                  </a:lnTo>
                  <a:lnTo>
                    <a:pt x="3819" y="4739"/>
                  </a:lnTo>
                  <a:lnTo>
                    <a:pt x="3849" y="4735"/>
                  </a:lnTo>
                  <a:lnTo>
                    <a:pt x="3877" y="4729"/>
                  </a:lnTo>
                  <a:lnTo>
                    <a:pt x="3904" y="4723"/>
                  </a:lnTo>
                  <a:lnTo>
                    <a:pt x="3932" y="4716"/>
                  </a:lnTo>
                  <a:lnTo>
                    <a:pt x="3960" y="4709"/>
                  </a:lnTo>
                  <a:lnTo>
                    <a:pt x="3987" y="4700"/>
                  </a:lnTo>
                  <a:lnTo>
                    <a:pt x="4041" y="4683"/>
                  </a:lnTo>
                  <a:lnTo>
                    <a:pt x="4093" y="4661"/>
                  </a:lnTo>
                  <a:lnTo>
                    <a:pt x="4144" y="4638"/>
                  </a:lnTo>
                  <a:lnTo>
                    <a:pt x="4194" y="4613"/>
                  </a:lnTo>
                  <a:lnTo>
                    <a:pt x="4242" y="4585"/>
                  </a:lnTo>
                  <a:lnTo>
                    <a:pt x="4289" y="4555"/>
                  </a:lnTo>
                  <a:lnTo>
                    <a:pt x="4334" y="4523"/>
                  </a:lnTo>
                  <a:lnTo>
                    <a:pt x="4378" y="4488"/>
                  </a:lnTo>
                  <a:lnTo>
                    <a:pt x="4420" y="4453"/>
                  </a:lnTo>
                  <a:lnTo>
                    <a:pt x="4460" y="4414"/>
                  </a:lnTo>
                  <a:lnTo>
                    <a:pt x="4498" y="4374"/>
                  </a:lnTo>
                  <a:lnTo>
                    <a:pt x="4534" y="4333"/>
                  </a:lnTo>
                  <a:lnTo>
                    <a:pt x="4568" y="4289"/>
                  </a:lnTo>
                  <a:lnTo>
                    <a:pt x="4600" y="4243"/>
                  </a:lnTo>
                  <a:lnTo>
                    <a:pt x="4631" y="4197"/>
                  </a:lnTo>
                  <a:lnTo>
                    <a:pt x="4658" y="4149"/>
                  </a:lnTo>
                  <a:lnTo>
                    <a:pt x="4684" y="4099"/>
                  </a:lnTo>
                  <a:lnTo>
                    <a:pt x="4706" y="4048"/>
                  </a:lnTo>
                  <a:lnTo>
                    <a:pt x="4727" y="3996"/>
                  </a:lnTo>
                  <a:lnTo>
                    <a:pt x="4745" y="3942"/>
                  </a:lnTo>
                  <a:lnTo>
                    <a:pt x="4753" y="3915"/>
                  </a:lnTo>
                  <a:lnTo>
                    <a:pt x="4760" y="3888"/>
                  </a:lnTo>
                  <a:lnTo>
                    <a:pt x="4767" y="3859"/>
                  </a:lnTo>
                  <a:lnTo>
                    <a:pt x="4773" y="3831"/>
                  </a:lnTo>
                  <a:lnTo>
                    <a:pt x="4779" y="3803"/>
                  </a:lnTo>
                  <a:lnTo>
                    <a:pt x="4784" y="3775"/>
                  </a:lnTo>
                  <a:lnTo>
                    <a:pt x="4787" y="3746"/>
                  </a:lnTo>
                  <a:lnTo>
                    <a:pt x="4791" y="3717"/>
                  </a:lnTo>
                  <a:lnTo>
                    <a:pt x="4793" y="3687"/>
                  </a:lnTo>
                  <a:lnTo>
                    <a:pt x="4796" y="3658"/>
                  </a:lnTo>
                  <a:lnTo>
                    <a:pt x="4797" y="3629"/>
                  </a:lnTo>
                  <a:lnTo>
                    <a:pt x="4797" y="3599"/>
                  </a:lnTo>
                  <a:lnTo>
                    <a:pt x="4797" y="3599"/>
                  </a:lnTo>
                  <a:lnTo>
                    <a:pt x="4796" y="3552"/>
                  </a:lnTo>
                  <a:lnTo>
                    <a:pt x="4793" y="3505"/>
                  </a:lnTo>
                  <a:lnTo>
                    <a:pt x="4789" y="3459"/>
                  </a:lnTo>
                  <a:lnTo>
                    <a:pt x="4782" y="3413"/>
                  </a:lnTo>
                  <a:lnTo>
                    <a:pt x="4773" y="3368"/>
                  </a:lnTo>
                  <a:lnTo>
                    <a:pt x="4764" y="3324"/>
                  </a:lnTo>
                  <a:lnTo>
                    <a:pt x="4752" y="3280"/>
                  </a:lnTo>
                  <a:lnTo>
                    <a:pt x="4739" y="3238"/>
                  </a:lnTo>
                  <a:lnTo>
                    <a:pt x="4739" y="3238"/>
                  </a:lnTo>
                  <a:lnTo>
                    <a:pt x="4771" y="3223"/>
                  </a:lnTo>
                  <a:lnTo>
                    <a:pt x="4803" y="3209"/>
                  </a:lnTo>
                  <a:lnTo>
                    <a:pt x="4833" y="3193"/>
                  </a:lnTo>
                  <a:lnTo>
                    <a:pt x="4863" y="3176"/>
                  </a:lnTo>
                  <a:lnTo>
                    <a:pt x="4892" y="3159"/>
                  </a:lnTo>
                  <a:lnTo>
                    <a:pt x="4922" y="3139"/>
                  </a:lnTo>
                  <a:lnTo>
                    <a:pt x="4950" y="3119"/>
                  </a:lnTo>
                  <a:lnTo>
                    <a:pt x="4977" y="3099"/>
                  </a:lnTo>
                  <a:lnTo>
                    <a:pt x="5003" y="3076"/>
                  </a:lnTo>
                  <a:lnTo>
                    <a:pt x="5029" y="3054"/>
                  </a:lnTo>
                  <a:lnTo>
                    <a:pt x="5054" y="3029"/>
                  </a:lnTo>
                  <a:lnTo>
                    <a:pt x="5077" y="3004"/>
                  </a:lnTo>
                  <a:lnTo>
                    <a:pt x="5100" y="2980"/>
                  </a:lnTo>
                  <a:lnTo>
                    <a:pt x="5122" y="2953"/>
                  </a:lnTo>
                  <a:lnTo>
                    <a:pt x="5143" y="2925"/>
                  </a:lnTo>
                  <a:lnTo>
                    <a:pt x="5163" y="2898"/>
                  </a:lnTo>
                  <a:lnTo>
                    <a:pt x="5182" y="2869"/>
                  </a:lnTo>
                  <a:lnTo>
                    <a:pt x="5200" y="2840"/>
                  </a:lnTo>
                  <a:lnTo>
                    <a:pt x="5217" y="2810"/>
                  </a:lnTo>
                  <a:lnTo>
                    <a:pt x="5233" y="2779"/>
                  </a:lnTo>
                  <a:lnTo>
                    <a:pt x="5248" y="2748"/>
                  </a:lnTo>
                  <a:lnTo>
                    <a:pt x="5261" y="2716"/>
                  </a:lnTo>
                  <a:lnTo>
                    <a:pt x="5274" y="2683"/>
                  </a:lnTo>
                  <a:lnTo>
                    <a:pt x="5284" y="2650"/>
                  </a:lnTo>
                  <a:lnTo>
                    <a:pt x="5295" y="2616"/>
                  </a:lnTo>
                  <a:lnTo>
                    <a:pt x="5303" y="2582"/>
                  </a:lnTo>
                  <a:lnTo>
                    <a:pt x="5310" y="2546"/>
                  </a:lnTo>
                  <a:lnTo>
                    <a:pt x="5317" y="2512"/>
                  </a:lnTo>
                  <a:lnTo>
                    <a:pt x="5322" y="2476"/>
                  </a:lnTo>
                  <a:lnTo>
                    <a:pt x="5326" y="2440"/>
                  </a:lnTo>
                  <a:lnTo>
                    <a:pt x="5328" y="2404"/>
                  </a:lnTo>
                  <a:lnTo>
                    <a:pt x="5328" y="2366"/>
                  </a:lnTo>
                  <a:lnTo>
                    <a:pt x="5328" y="236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170612" y="1371600"/>
              <a:ext cx="1066800" cy="527777"/>
            </a:xfrm>
            <a:custGeom>
              <a:avLst/>
              <a:gdLst/>
              <a:ahLst/>
              <a:cxnLst/>
              <a:rect l="l" t="t" r="r" b="b"/>
              <a:pathLst>
                <a:path w="5501" h="2722" extrusionOk="0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9904412" y="1905000"/>
              <a:ext cx="965979" cy="581370"/>
            </a:xfrm>
            <a:custGeom>
              <a:avLst/>
              <a:gdLst/>
              <a:ahLst/>
              <a:cxnLst/>
              <a:rect l="l" t="t" r="r" b="b"/>
              <a:pathLst>
                <a:path w="3704" h="1735" extrusionOk="0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160" name="Google Shape;160;p2" descr="Lower building group."/>
          <p:cNvGrpSpPr/>
          <p:nvPr/>
        </p:nvGrpSpPr>
        <p:grpSpPr>
          <a:xfrm>
            <a:off x="398901" y="4955425"/>
            <a:ext cx="10669086" cy="2593308"/>
            <a:chOff x="987926" y="4237495"/>
            <a:chExt cx="10669086" cy="2593308"/>
          </a:xfrm>
        </p:grpSpPr>
        <p:sp>
          <p:nvSpPr>
            <p:cNvPr id="161" name="Google Shape;161;p2"/>
            <p:cNvSpPr/>
            <p:nvPr/>
          </p:nvSpPr>
          <p:spPr>
            <a:xfrm>
              <a:off x="987926" y="6213348"/>
              <a:ext cx="1234908" cy="617454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grpSp>
          <p:nvGrpSpPr>
            <p:cNvPr id="162" name="Google Shape;162;p2"/>
            <p:cNvGrpSpPr/>
            <p:nvPr/>
          </p:nvGrpSpPr>
          <p:grpSpPr>
            <a:xfrm>
              <a:off x="1358399" y="5534149"/>
              <a:ext cx="864435" cy="1296653"/>
              <a:chOff x="304800" y="5715000"/>
              <a:chExt cx="1066800" cy="3429000"/>
            </a:xfrm>
          </p:grpSpPr>
          <p:sp>
            <p:nvSpPr>
              <p:cNvPr id="163" name="Google Shape;163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164" name="Google Shape;164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165" name="Google Shape;16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66" name="Google Shape;16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67" name="Google Shape;16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168" name="Google Shape;168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169" name="Google Shape;16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70" name="Google Shape;17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71" name="Google Shape;17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172" name="Google Shape;172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173" name="Google Shape;17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74" name="Google Shape;17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75" name="Google Shape;17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176" name="Google Shape;176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177" name="Google Shape;17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78" name="Google Shape;17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79" name="Google Shape;17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180" name="Google Shape;180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181" name="Google Shape;18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82" name="Google Shape;18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83" name="Google Shape;18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184" name="Google Shape;184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185" name="Google Shape;18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86" name="Google Shape;18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87" name="Google Shape;18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188" name="Google Shape;188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189" name="Google Shape;18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90" name="Google Shape;19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91" name="Google Shape;19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192" name="Google Shape;192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193" name="Google Shape;19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94" name="Google Shape;19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95" name="Google Shape;19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196" name="Google Shape;196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197" name="Google Shape;19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98" name="Google Shape;19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199" name="Google Shape;19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sp>
          <p:nvSpPr>
            <p:cNvPr id="200" name="Google Shape;200;p2"/>
            <p:cNvSpPr/>
            <p:nvPr/>
          </p:nvSpPr>
          <p:spPr>
            <a:xfrm>
              <a:off x="4136941" y="5904621"/>
              <a:ext cx="1358399" cy="926181"/>
            </a:xfrm>
            <a:prstGeom prst="rect">
              <a:avLst/>
            </a:prstGeom>
            <a:gradFill>
              <a:gsLst>
                <a:gs pos="0">
                  <a:srgbClr val="D8D8D8"/>
                </a:gs>
                <a:gs pos="100000">
                  <a:srgbClr val="CFCFC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408070" y="5472403"/>
              <a:ext cx="1234908" cy="1358399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grpSp>
          <p:nvGrpSpPr>
            <p:cNvPr id="202" name="Google Shape;202;p2"/>
            <p:cNvGrpSpPr/>
            <p:nvPr/>
          </p:nvGrpSpPr>
          <p:grpSpPr>
            <a:xfrm>
              <a:off x="3395996" y="4546222"/>
              <a:ext cx="802690" cy="2284580"/>
              <a:chOff x="304800" y="5715000"/>
              <a:chExt cx="1066800" cy="3429000"/>
            </a:xfrm>
          </p:grpSpPr>
          <p:sp>
            <p:nvSpPr>
              <p:cNvPr id="203" name="Google Shape;203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CFCFC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204" name="Google Shape;204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205" name="Google Shape;20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06" name="Google Shape;20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07" name="Google Shape;20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08" name="Google Shape;208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209" name="Google Shape;20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10" name="Google Shape;21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11" name="Google Shape;21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12" name="Google Shape;212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213" name="Google Shape;21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14" name="Google Shape;21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15" name="Google Shape;21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16" name="Google Shape;216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217" name="Google Shape;21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18" name="Google Shape;21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19" name="Google Shape;21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20" name="Google Shape;220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221" name="Google Shape;22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22" name="Google Shape;22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23" name="Google Shape;22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24" name="Google Shape;224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225" name="Google Shape;22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26" name="Google Shape;22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27" name="Google Shape;22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28" name="Google Shape;228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229" name="Google Shape;22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30" name="Google Shape;23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31" name="Google Shape;23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32" name="Google Shape;232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233" name="Google Shape;23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34" name="Google Shape;23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35" name="Google Shape;23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36" name="Google Shape;236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237" name="Google Shape;23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38" name="Google Shape;23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39" name="Google Shape;23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240" name="Google Shape;240;p2"/>
            <p:cNvGrpSpPr/>
            <p:nvPr/>
          </p:nvGrpSpPr>
          <p:grpSpPr>
            <a:xfrm>
              <a:off x="4013450" y="6398584"/>
              <a:ext cx="802690" cy="432218"/>
              <a:chOff x="2133600" y="8077200"/>
              <a:chExt cx="1981200" cy="1066800"/>
            </a:xfrm>
          </p:grpSpPr>
          <p:sp>
            <p:nvSpPr>
              <p:cNvPr id="241" name="Google Shape;241;p2"/>
              <p:cNvSpPr/>
              <p:nvPr/>
            </p:nvSpPr>
            <p:spPr>
              <a:xfrm>
                <a:off x="2133600" y="8077200"/>
                <a:ext cx="1981200" cy="10668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242" name="Google Shape;242;p2"/>
              <p:cNvGrpSpPr/>
              <p:nvPr/>
            </p:nvGrpSpPr>
            <p:grpSpPr>
              <a:xfrm>
                <a:off x="2252131" y="81788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243" name="Google Shape;243;p2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44" name="Google Shape;244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45" name="Google Shape;245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46" name="Google Shape;246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247" name="Google Shape;247;p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48" name="Google Shape;248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49" name="Google Shape;249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50" name="Google Shape;250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251" name="Google Shape;251;p2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52" name="Google Shape;252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53" name="Google Shape;253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54" name="Google Shape;254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255" name="Google Shape;255;p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56" name="Google Shape;256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57" name="Google Shape;257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58" name="Google Shape;258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</p:grpSp>
          <p:grpSp>
            <p:nvGrpSpPr>
              <p:cNvPr id="259" name="Google Shape;259;p2"/>
              <p:cNvGrpSpPr/>
              <p:nvPr/>
            </p:nvGrpSpPr>
            <p:grpSpPr>
              <a:xfrm>
                <a:off x="2252131" y="85852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260" name="Google Shape;260;p2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61" name="Google Shape;261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62" name="Google Shape;262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63" name="Google Shape;263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264" name="Google Shape;264;p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65" name="Google Shape;265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66" name="Google Shape;266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67" name="Google Shape;267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268" name="Google Shape;268;p2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69" name="Google Shape;269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70" name="Google Shape;270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71" name="Google Shape;271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272" name="Google Shape;272;p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73" name="Google Shape;273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74" name="Google Shape;274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275" name="Google Shape;275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</p:grpSp>
        </p:grpSp>
        <p:grpSp>
          <p:nvGrpSpPr>
            <p:cNvPr id="276" name="Google Shape;276;p2"/>
            <p:cNvGrpSpPr/>
            <p:nvPr/>
          </p:nvGrpSpPr>
          <p:grpSpPr>
            <a:xfrm>
              <a:off x="4630904" y="4978440"/>
              <a:ext cx="576290" cy="1852362"/>
              <a:chOff x="304800" y="5715000"/>
              <a:chExt cx="1066800" cy="3429000"/>
            </a:xfrm>
          </p:grpSpPr>
          <p:sp>
            <p:nvSpPr>
              <p:cNvPr id="277" name="Google Shape;277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278" name="Google Shape;278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279" name="Google Shape;27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80" name="Google Shape;28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81" name="Google Shape;28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82" name="Google Shape;282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283" name="Google Shape;28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84" name="Google Shape;28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85" name="Google Shape;28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86" name="Google Shape;286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287" name="Google Shape;28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88" name="Google Shape;28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89" name="Google Shape;28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90" name="Google Shape;290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291" name="Google Shape;29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92" name="Google Shape;29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93" name="Google Shape;29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94" name="Google Shape;294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295" name="Google Shape;29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96" name="Google Shape;29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297" name="Google Shape;29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298" name="Google Shape;298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299" name="Google Shape;29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00" name="Google Shape;30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01" name="Google Shape;30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02" name="Google Shape;302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303" name="Google Shape;30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04" name="Google Shape;30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05" name="Google Shape;30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06" name="Google Shape;306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307" name="Google Shape;30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08" name="Google Shape;30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09" name="Google Shape;30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10" name="Google Shape;310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311" name="Google Shape;31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12" name="Google Shape;31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13" name="Google Shape;31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314" name="Google Shape;314;p2"/>
            <p:cNvGrpSpPr/>
            <p:nvPr/>
          </p:nvGrpSpPr>
          <p:grpSpPr>
            <a:xfrm>
              <a:off x="5059006" y="4237495"/>
              <a:ext cx="806806" cy="2593307"/>
              <a:chOff x="304800" y="5715000"/>
              <a:chExt cx="1066800" cy="3429000"/>
            </a:xfrm>
          </p:grpSpPr>
          <p:sp>
            <p:nvSpPr>
              <p:cNvPr id="315" name="Google Shape;315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316" name="Google Shape;316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317" name="Google Shape;31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18" name="Google Shape;31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19" name="Google Shape;31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20" name="Google Shape;320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321" name="Google Shape;32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22" name="Google Shape;32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23" name="Google Shape;32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24" name="Google Shape;324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325" name="Google Shape;32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26" name="Google Shape;32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27" name="Google Shape;32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28" name="Google Shape;328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329" name="Google Shape;32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30" name="Google Shape;33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31" name="Google Shape;33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32" name="Google Shape;332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333" name="Google Shape;33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34" name="Google Shape;33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35" name="Google Shape;33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36" name="Google Shape;336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337" name="Google Shape;33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38" name="Google Shape;33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39" name="Google Shape;33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40" name="Google Shape;340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341" name="Google Shape;34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42" name="Google Shape;34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43" name="Google Shape;34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44" name="Google Shape;344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345" name="Google Shape;34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46" name="Google Shape;34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47" name="Google Shape;34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48" name="Google Shape;348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349" name="Google Shape;34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50" name="Google Shape;35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51" name="Google Shape;35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sp>
          <p:nvSpPr>
            <p:cNvPr id="352" name="Google Shape;352;p2"/>
            <p:cNvSpPr/>
            <p:nvPr/>
          </p:nvSpPr>
          <p:spPr>
            <a:xfrm>
              <a:off x="6773649" y="6213348"/>
              <a:ext cx="1234908" cy="617454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DFDFD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grpSp>
          <p:nvGrpSpPr>
            <p:cNvPr id="353" name="Google Shape;353;p2"/>
            <p:cNvGrpSpPr/>
            <p:nvPr/>
          </p:nvGrpSpPr>
          <p:grpSpPr>
            <a:xfrm>
              <a:off x="7144122" y="5534149"/>
              <a:ext cx="864435" cy="1296653"/>
              <a:chOff x="304800" y="5715000"/>
              <a:chExt cx="1066800" cy="3429000"/>
            </a:xfrm>
          </p:grpSpPr>
          <p:sp>
            <p:nvSpPr>
              <p:cNvPr id="354" name="Google Shape;354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355" name="Google Shape;355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356" name="Google Shape;35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57" name="Google Shape;35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58" name="Google Shape;35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59" name="Google Shape;359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360" name="Google Shape;36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61" name="Google Shape;36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62" name="Google Shape;36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63" name="Google Shape;363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364" name="Google Shape;36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65" name="Google Shape;36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66" name="Google Shape;36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67" name="Google Shape;367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368" name="Google Shape;36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69" name="Google Shape;36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70" name="Google Shape;37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71" name="Google Shape;371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372" name="Google Shape;37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73" name="Google Shape;37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74" name="Google Shape;37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75" name="Google Shape;375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376" name="Google Shape;37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77" name="Google Shape;37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78" name="Google Shape;37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79" name="Google Shape;379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380" name="Google Shape;38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81" name="Google Shape;38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82" name="Google Shape;38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83" name="Google Shape;383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384" name="Google Shape;38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85" name="Google Shape;38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86" name="Google Shape;38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87" name="Google Shape;387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388" name="Google Shape;38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89" name="Google Shape;38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90" name="Google Shape;39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sp>
          <p:nvSpPr>
            <p:cNvPr id="391" name="Google Shape;391;p2"/>
            <p:cNvSpPr/>
            <p:nvPr/>
          </p:nvSpPr>
          <p:spPr>
            <a:xfrm>
              <a:off x="9922664" y="5486401"/>
              <a:ext cx="1734348" cy="1344402"/>
            </a:xfrm>
            <a:prstGeom prst="rect">
              <a:avLst/>
            </a:prstGeom>
            <a:gradFill>
              <a:gsLst>
                <a:gs pos="0">
                  <a:srgbClr val="D8D8D8"/>
                </a:gs>
                <a:gs pos="100000">
                  <a:srgbClr val="CFCFC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8193793" y="5029201"/>
              <a:ext cx="1234908" cy="1801602"/>
            </a:xfrm>
            <a:prstGeom prst="rect">
              <a:avLst/>
            </a:prstGeom>
            <a:gradFill>
              <a:gsLst>
                <a:gs pos="0">
                  <a:srgbClr val="D8D8D8"/>
                </a:gs>
                <a:gs pos="100000">
                  <a:srgbClr val="CFCFC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63525" dist="114300" dir="3420000" algn="tl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grpSp>
          <p:nvGrpSpPr>
            <p:cNvPr id="393" name="Google Shape;393;p2"/>
            <p:cNvGrpSpPr/>
            <p:nvPr/>
          </p:nvGrpSpPr>
          <p:grpSpPr>
            <a:xfrm>
              <a:off x="9181719" y="4546222"/>
              <a:ext cx="802690" cy="2284580"/>
              <a:chOff x="304800" y="5715000"/>
              <a:chExt cx="1066800" cy="3429000"/>
            </a:xfrm>
          </p:grpSpPr>
          <p:sp>
            <p:nvSpPr>
              <p:cNvPr id="394" name="Google Shape;394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CFCFC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395" name="Google Shape;395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396" name="Google Shape;39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97" name="Google Shape;39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398" name="Google Shape;39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399" name="Google Shape;399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400" name="Google Shape;40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01" name="Google Shape;40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02" name="Google Shape;40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03" name="Google Shape;403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404" name="Google Shape;40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05" name="Google Shape;40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06" name="Google Shape;40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07" name="Google Shape;407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408" name="Google Shape;40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09" name="Google Shape;40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10" name="Google Shape;41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11" name="Google Shape;411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412" name="Google Shape;41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13" name="Google Shape;41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14" name="Google Shape;41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15" name="Google Shape;415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416" name="Google Shape;41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17" name="Google Shape;41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18" name="Google Shape;41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19" name="Google Shape;419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420" name="Google Shape;42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21" name="Google Shape;42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22" name="Google Shape;42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23" name="Google Shape;423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424" name="Google Shape;42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25" name="Google Shape;42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26" name="Google Shape;42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27" name="Google Shape;427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428" name="Google Shape;42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29" name="Google Shape;42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30" name="Google Shape;43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431" name="Google Shape;431;p2"/>
            <p:cNvGrpSpPr/>
            <p:nvPr/>
          </p:nvGrpSpPr>
          <p:grpSpPr>
            <a:xfrm>
              <a:off x="5785723" y="5066648"/>
              <a:ext cx="548848" cy="1764154"/>
              <a:chOff x="304800" y="5715000"/>
              <a:chExt cx="1066800" cy="3429000"/>
            </a:xfrm>
          </p:grpSpPr>
          <p:sp>
            <p:nvSpPr>
              <p:cNvPr id="432" name="Google Shape;432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433" name="Google Shape;433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434" name="Google Shape;43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35" name="Google Shape;43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36" name="Google Shape;43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37" name="Google Shape;437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438" name="Google Shape;43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39" name="Google Shape;43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40" name="Google Shape;44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41" name="Google Shape;441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442" name="Google Shape;44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43" name="Google Shape;44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44" name="Google Shape;44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45" name="Google Shape;445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446" name="Google Shape;44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47" name="Google Shape;44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48" name="Google Shape;44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49" name="Google Shape;449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450" name="Google Shape;45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51" name="Google Shape;45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52" name="Google Shape;45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53" name="Google Shape;453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454" name="Google Shape;45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55" name="Google Shape;45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56" name="Google Shape;45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57" name="Google Shape;457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458" name="Google Shape;45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59" name="Google Shape;45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60" name="Google Shape;46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61" name="Google Shape;461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462" name="Google Shape;46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63" name="Google Shape;46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64" name="Google Shape;46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465" name="Google Shape;465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466" name="Google Shape;46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67" name="Google Shape;46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468" name="Google Shape;46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469" name="Google Shape;469;p2"/>
            <p:cNvGrpSpPr/>
            <p:nvPr/>
          </p:nvGrpSpPr>
          <p:grpSpPr>
            <a:xfrm>
              <a:off x="9799173" y="6398584"/>
              <a:ext cx="802690" cy="432218"/>
              <a:chOff x="2133600" y="8077200"/>
              <a:chExt cx="1981200" cy="1066800"/>
            </a:xfrm>
          </p:grpSpPr>
          <p:sp>
            <p:nvSpPr>
              <p:cNvPr id="470" name="Google Shape;470;p2"/>
              <p:cNvSpPr/>
              <p:nvPr/>
            </p:nvSpPr>
            <p:spPr>
              <a:xfrm>
                <a:off x="2133600" y="8077200"/>
                <a:ext cx="1981200" cy="10668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471" name="Google Shape;471;p2"/>
              <p:cNvGrpSpPr/>
              <p:nvPr/>
            </p:nvGrpSpPr>
            <p:grpSpPr>
              <a:xfrm>
                <a:off x="2252131" y="81788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472" name="Google Shape;472;p2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473" name="Google Shape;473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74" name="Google Shape;474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75" name="Google Shape;475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476" name="Google Shape;476;p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477" name="Google Shape;477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78" name="Google Shape;478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79" name="Google Shape;479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480" name="Google Shape;480;p2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481" name="Google Shape;481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82" name="Google Shape;482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83" name="Google Shape;483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484" name="Google Shape;484;p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485" name="Google Shape;485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86" name="Google Shape;486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87" name="Google Shape;487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</p:grpSp>
          <p:grpSp>
            <p:nvGrpSpPr>
              <p:cNvPr id="488" name="Google Shape;488;p2"/>
              <p:cNvGrpSpPr/>
              <p:nvPr/>
            </p:nvGrpSpPr>
            <p:grpSpPr>
              <a:xfrm>
                <a:off x="2252131" y="85852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489" name="Google Shape;489;p2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490" name="Google Shape;490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91" name="Google Shape;491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92" name="Google Shape;492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493" name="Google Shape;493;p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494" name="Google Shape;494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95" name="Google Shape;495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96" name="Google Shape;496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497" name="Google Shape;497;p2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498" name="Google Shape;498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499" name="Google Shape;499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00" name="Google Shape;500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501" name="Google Shape;501;p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02" name="Google Shape;502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03" name="Google Shape;503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04" name="Google Shape;504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</p:grpSp>
        </p:grpSp>
      </p:grpSp>
      <p:grpSp>
        <p:nvGrpSpPr>
          <p:cNvPr id="505" name="Google Shape;505;p2" descr="Top building group."/>
          <p:cNvGrpSpPr/>
          <p:nvPr/>
        </p:nvGrpSpPr>
        <p:grpSpPr>
          <a:xfrm>
            <a:off x="0" y="4079457"/>
            <a:ext cx="12188825" cy="2778543"/>
            <a:chOff x="0" y="4052259"/>
            <a:chExt cx="12188825" cy="2778543"/>
          </a:xfrm>
        </p:grpSpPr>
        <p:grpSp>
          <p:nvGrpSpPr>
            <p:cNvPr id="506" name="Google Shape;506;p2"/>
            <p:cNvGrpSpPr/>
            <p:nvPr/>
          </p:nvGrpSpPr>
          <p:grpSpPr>
            <a:xfrm>
              <a:off x="0" y="5066648"/>
              <a:ext cx="548848" cy="1764154"/>
              <a:chOff x="304800" y="5715000"/>
              <a:chExt cx="1066800" cy="3429000"/>
            </a:xfrm>
          </p:grpSpPr>
          <p:sp>
            <p:nvSpPr>
              <p:cNvPr id="507" name="Google Shape;507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508" name="Google Shape;508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509" name="Google Shape;50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10" name="Google Shape;51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11" name="Google Shape;51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12" name="Google Shape;512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513" name="Google Shape;51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14" name="Google Shape;51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15" name="Google Shape;51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16" name="Google Shape;516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517" name="Google Shape;51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18" name="Google Shape;51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19" name="Google Shape;51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20" name="Google Shape;520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521" name="Google Shape;52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22" name="Google Shape;52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23" name="Google Shape;52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24" name="Google Shape;524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525" name="Google Shape;52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26" name="Google Shape;52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27" name="Google Shape;52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28" name="Google Shape;528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529" name="Google Shape;52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30" name="Google Shape;53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31" name="Google Shape;53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32" name="Google Shape;532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533" name="Google Shape;53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34" name="Google Shape;53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35" name="Google Shape;53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36" name="Google Shape;536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537" name="Google Shape;53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38" name="Google Shape;53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39" name="Google Shape;53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40" name="Google Shape;540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541" name="Google Shape;54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42" name="Google Shape;54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43" name="Google Shape;54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544" name="Google Shape;544;p2"/>
            <p:cNvGrpSpPr/>
            <p:nvPr/>
          </p:nvGrpSpPr>
          <p:grpSpPr>
            <a:xfrm>
              <a:off x="432218" y="4052259"/>
              <a:ext cx="864435" cy="2778543"/>
              <a:chOff x="304800" y="5715000"/>
              <a:chExt cx="1066800" cy="3429000"/>
            </a:xfrm>
          </p:grpSpPr>
          <p:sp>
            <p:nvSpPr>
              <p:cNvPr id="545" name="Google Shape;545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546" name="Google Shape;546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547" name="Google Shape;54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48" name="Google Shape;54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49" name="Google Shape;54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50" name="Google Shape;550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551" name="Google Shape;55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52" name="Google Shape;55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53" name="Google Shape;55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54" name="Google Shape;554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555" name="Google Shape;55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56" name="Google Shape;55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57" name="Google Shape;55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58" name="Google Shape;558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559" name="Google Shape;55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60" name="Google Shape;56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61" name="Google Shape;56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62" name="Google Shape;562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563" name="Google Shape;56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64" name="Google Shape;56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65" name="Google Shape;56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66" name="Google Shape;566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567" name="Google Shape;56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68" name="Google Shape;56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69" name="Google Shape;56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70" name="Google Shape;570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571" name="Google Shape;57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72" name="Google Shape;57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73" name="Google Shape;57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74" name="Google Shape;574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575" name="Google Shape;57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76" name="Google Shape;57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77" name="Google Shape;57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578" name="Google Shape;578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579" name="Google Shape;57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80" name="Google Shape;58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581" name="Google Shape;58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582" name="Google Shape;582;p2"/>
            <p:cNvGrpSpPr/>
            <p:nvPr/>
          </p:nvGrpSpPr>
          <p:grpSpPr>
            <a:xfrm>
              <a:off x="1914107" y="5966366"/>
              <a:ext cx="1605380" cy="864436"/>
              <a:chOff x="2133600" y="8077200"/>
              <a:chExt cx="1981200" cy="1066800"/>
            </a:xfrm>
          </p:grpSpPr>
          <p:sp>
            <p:nvSpPr>
              <p:cNvPr id="583" name="Google Shape;583;p2"/>
              <p:cNvSpPr/>
              <p:nvPr/>
            </p:nvSpPr>
            <p:spPr>
              <a:xfrm>
                <a:off x="2133600" y="8077200"/>
                <a:ext cx="1981200" cy="10668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584" name="Google Shape;584;p2"/>
              <p:cNvGrpSpPr/>
              <p:nvPr/>
            </p:nvGrpSpPr>
            <p:grpSpPr>
              <a:xfrm>
                <a:off x="2252131" y="81788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585" name="Google Shape;585;p2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86" name="Google Shape;586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87" name="Google Shape;587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88" name="Google Shape;588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589" name="Google Shape;589;p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90" name="Google Shape;590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91" name="Google Shape;591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92" name="Google Shape;592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593" name="Google Shape;593;p2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94" name="Google Shape;594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95" name="Google Shape;595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96" name="Google Shape;596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597" name="Google Shape;597;p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98" name="Google Shape;598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599" name="Google Shape;599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00" name="Google Shape;600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</p:grpSp>
          <p:grpSp>
            <p:nvGrpSpPr>
              <p:cNvPr id="601" name="Google Shape;601;p2"/>
              <p:cNvGrpSpPr/>
              <p:nvPr/>
            </p:nvGrpSpPr>
            <p:grpSpPr>
              <a:xfrm>
                <a:off x="2252131" y="85852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602" name="Google Shape;602;p2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03" name="Google Shape;603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04" name="Google Shape;604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05" name="Google Shape;605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606" name="Google Shape;606;p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07" name="Google Shape;607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08" name="Google Shape;608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09" name="Google Shape;609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610" name="Google Shape;610;p2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11" name="Google Shape;611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12" name="Google Shape;612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13" name="Google Shape;613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614" name="Google Shape;614;p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15" name="Google Shape;615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16" name="Google Shape;616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617" name="Google Shape;617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</p:grpSp>
        </p:grpSp>
        <p:grpSp>
          <p:nvGrpSpPr>
            <p:cNvPr id="618" name="Google Shape;618;p2"/>
            <p:cNvGrpSpPr/>
            <p:nvPr/>
          </p:nvGrpSpPr>
          <p:grpSpPr>
            <a:xfrm>
              <a:off x="1667126" y="4731458"/>
              <a:ext cx="555709" cy="2099344"/>
              <a:chOff x="304800" y="5715000"/>
              <a:chExt cx="1066800" cy="3429000"/>
            </a:xfrm>
          </p:grpSpPr>
          <p:sp>
            <p:nvSpPr>
              <p:cNvPr id="619" name="Google Shape;619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620" name="Google Shape;620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621" name="Google Shape;62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22" name="Google Shape;62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23" name="Google Shape;62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24" name="Google Shape;624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625" name="Google Shape;62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26" name="Google Shape;62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27" name="Google Shape;62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28" name="Google Shape;628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629" name="Google Shape;62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30" name="Google Shape;63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31" name="Google Shape;63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32" name="Google Shape;632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633" name="Google Shape;63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34" name="Google Shape;63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35" name="Google Shape;63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36" name="Google Shape;636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637" name="Google Shape;63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38" name="Google Shape;63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39" name="Google Shape;63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40" name="Google Shape;640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641" name="Google Shape;64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42" name="Google Shape;64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43" name="Google Shape;64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44" name="Google Shape;644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645" name="Google Shape;64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46" name="Google Shape;64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47" name="Google Shape;64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48" name="Google Shape;648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649" name="Google Shape;64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50" name="Google Shape;65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51" name="Google Shape;65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52" name="Google Shape;652;p2"/>
              <p:cNvGrpSpPr/>
              <p:nvPr/>
            </p:nvGrpSpPr>
            <p:grpSpPr>
              <a:xfrm>
                <a:off x="414865" y="8441266"/>
                <a:ext cx="838200" cy="588361"/>
                <a:chOff x="414865" y="5867400"/>
                <a:chExt cx="838200" cy="588361"/>
              </a:xfrm>
            </p:grpSpPr>
            <p:sp>
              <p:nvSpPr>
                <p:cNvPr id="653" name="Google Shape;65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54" name="Google Shape;65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55" name="Google Shape;65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56" name="Google Shape;656;p2"/>
                <p:cNvSpPr/>
                <p:nvPr/>
              </p:nvSpPr>
              <p:spPr>
                <a:xfrm>
                  <a:off x="4148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57" name="Google Shape;657;p2"/>
                <p:cNvSpPr/>
                <p:nvPr/>
              </p:nvSpPr>
              <p:spPr>
                <a:xfrm>
                  <a:off x="7196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58" name="Google Shape;658;p2"/>
                <p:cNvSpPr/>
                <p:nvPr/>
              </p:nvSpPr>
              <p:spPr>
                <a:xfrm>
                  <a:off x="10244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659" name="Google Shape;659;p2"/>
            <p:cNvGrpSpPr/>
            <p:nvPr/>
          </p:nvGrpSpPr>
          <p:grpSpPr>
            <a:xfrm>
              <a:off x="6217941" y="4052259"/>
              <a:ext cx="864435" cy="2778543"/>
              <a:chOff x="304800" y="5715000"/>
              <a:chExt cx="1066800" cy="3429000"/>
            </a:xfrm>
          </p:grpSpPr>
          <p:sp>
            <p:nvSpPr>
              <p:cNvPr id="660" name="Google Shape;660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661" name="Google Shape;661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662" name="Google Shape;66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63" name="Google Shape;66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64" name="Google Shape;66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65" name="Google Shape;665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666" name="Google Shape;66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67" name="Google Shape;66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68" name="Google Shape;66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69" name="Google Shape;669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670" name="Google Shape;67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71" name="Google Shape;67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72" name="Google Shape;67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73" name="Google Shape;673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674" name="Google Shape;67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75" name="Google Shape;67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76" name="Google Shape;67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77" name="Google Shape;677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678" name="Google Shape;67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79" name="Google Shape;67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80" name="Google Shape;68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81" name="Google Shape;681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682" name="Google Shape;68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83" name="Google Shape;68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84" name="Google Shape;68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85" name="Google Shape;685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686" name="Google Shape;68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87" name="Google Shape;68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88" name="Google Shape;68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89" name="Google Shape;689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690" name="Google Shape;69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91" name="Google Shape;69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92" name="Google Shape;69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693" name="Google Shape;693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694" name="Google Shape;69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95" name="Google Shape;69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696" name="Google Shape;69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697" name="Google Shape;697;p2"/>
            <p:cNvGrpSpPr/>
            <p:nvPr/>
          </p:nvGrpSpPr>
          <p:grpSpPr>
            <a:xfrm>
              <a:off x="7699830" y="5966366"/>
              <a:ext cx="1605380" cy="864436"/>
              <a:chOff x="2133600" y="8077200"/>
              <a:chExt cx="1981200" cy="1066800"/>
            </a:xfrm>
          </p:grpSpPr>
          <p:sp>
            <p:nvSpPr>
              <p:cNvPr id="698" name="Google Shape;698;p2"/>
              <p:cNvSpPr/>
              <p:nvPr/>
            </p:nvSpPr>
            <p:spPr>
              <a:xfrm>
                <a:off x="2133600" y="8077200"/>
                <a:ext cx="1981200" cy="10668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699" name="Google Shape;699;p2"/>
              <p:cNvGrpSpPr/>
              <p:nvPr/>
            </p:nvGrpSpPr>
            <p:grpSpPr>
              <a:xfrm>
                <a:off x="2252131" y="81788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700" name="Google Shape;700;p2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01" name="Google Shape;701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02" name="Google Shape;702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03" name="Google Shape;703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704" name="Google Shape;704;p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05" name="Google Shape;705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06" name="Google Shape;706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07" name="Google Shape;707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708" name="Google Shape;708;p2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09" name="Google Shape;709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10" name="Google Shape;710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11" name="Google Shape;711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712" name="Google Shape;712;p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13" name="Google Shape;713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14" name="Google Shape;714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15" name="Google Shape;715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</p:grpSp>
          <p:grpSp>
            <p:nvGrpSpPr>
              <p:cNvPr id="716" name="Google Shape;716;p2"/>
              <p:cNvGrpSpPr/>
              <p:nvPr/>
            </p:nvGrpSpPr>
            <p:grpSpPr>
              <a:xfrm>
                <a:off x="2252131" y="85852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717" name="Google Shape;717;p2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18" name="Google Shape;718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19" name="Google Shape;719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20" name="Google Shape;720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721" name="Google Shape;721;p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22" name="Google Shape;722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23" name="Google Shape;723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24" name="Google Shape;724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725" name="Google Shape;725;p2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26" name="Google Shape;726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27" name="Google Shape;727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28" name="Google Shape;728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  <p:grpSp>
              <p:nvGrpSpPr>
                <p:cNvPr id="729" name="Google Shape;729;p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30" name="Google Shape;730;p2"/>
                  <p:cNvSpPr/>
                  <p:nvPr/>
                </p:nvSpPr>
                <p:spPr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31" name="Google Shape;731;p2"/>
                  <p:cNvSpPr/>
                  <p:nvPr/>
                </p:nvSpPr>
                <p:spPr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  <p:sp>
                <p:nvSpPr>
                  <p:cNvPr id="732" name="Google Shape;732;p2"/>
                  <p:cNvSpPr/>
                  <p:nvPr/>
                </p:nvSpPr>
                <p:spPr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Rockwell"/>
                      <a:ea typeface="Rockwell"/>
                      <a:cs typeface="Rockwell"/>
                      <a:sym typeface="Rockwell"/>
                    </a:endParaRPr>
                  </a:p>
                </p:txBody>
              </p:sp>
            </p:grpSp>
          </p:grpSp>
        </p:grpSp>
        <p:grpSp>
          <p:nvGrpSpPr>
            <p:cNvPr id="733" name="Google Shape;733;p2"/>
            <p:cNvGrpSpPr/>
            <p:nvPr/>
          </p:nvGrpSpPr>
          <p:grpSpPr>
            <a:xfrm>
              <a:off x="10416627" y="4978440"/>
              <a:ext cx="576290" cy="1852362"/>
              <a:chOff x="304800" y="5715000"/>
              <a:chExt cx="1066800" cy="3429000"/>
            </a:xfrm>
          </p:grpSpPr>
          <p:sp>
            <p:nvSpPr>
              <p:cNvPr id="734" name="Google Shape;734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735" name="Google Shape;735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736" name="Google Shape;73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37" name="Google Shape;73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38" name="Google Shape;73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39" name="Google Shape;739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740" name="Google Shape;74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41" name="Google Shape;74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42" name="Google Shape;74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43" name="Google Shape;743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744" name="Google Shape;74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45" name="Google Shape;74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46" name="Google Shape;74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47" name="Google Shape;747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748" name="Google Shape;74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49" name="Google Shape;74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50" name="Google Shape;75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51" name="Google Shape;751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752" name="Google Shape;75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53" name="Google Shape;75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54" name="Google Shape;75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55" name="Google Shape;755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756" name="Google Shape;75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57" name="Google Shape;75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58" name="Google Shape;75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59" name="Google Shape;759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760" name="Google Shape;76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61" name="Google Shape;76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62" name="Google Shape;76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63" name="Google Shape;763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764" name="Google Shape;76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65" name="Google Shape;76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66" name="Google Shape;76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67" name="Google Shape;767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768" name="Google Shape;76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69" name="Google Shape;76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70" name="Google Shape;77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771" name="Google Shape;771;p2"/>
            <p:cNvGrpSpPr/>
            <p:nvPr/>
          </p:nvGrpSpPr>
          <p:grpSpPr>
            <a:xfrm>
              <a:off x="7452849" y="4731458"/>
              <a:ext cx="555709" cy="2099344"/>
              <a:chOff x="304800" y="5715000"/>
              <a:chExt cx="1066800" cy="3429000"/>
            </a:xfrm>
          </p:grpSpPr>
          <p:sp>
            <p:nvSpPr>
              <p:cNvPr id="772" name="Google Shape;772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773" name="Google Shape;773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774" name="Google Shape;77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75" name="Google Shape;77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76" name="Google Shape;77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77" name="Google Shape;777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778" name="Google Shape;77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79" name="Google Shape;77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80" name="Google Shape;78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81" name="Google Shape;781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782" name="Google Shape;78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83" name="Google Shape;78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84" name="Google Shape;78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85" name="Google Shape;785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786" name="Google Shape;78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87" name="Google Shape;78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88" name="Google Shape;78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89" name="Google Shape;789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790" name="Google Shape;790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91" name="Google Shape;791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92" name="Google Shape;792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93" name="Google Shape;793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794" name="Google Shape;794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95" name="Google Shape;795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96" name="Google Shape;796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797" name="Google Shape;797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798" name="Google Shape;798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799" name="Google Shape;799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00" name="Google Shape;800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01" name="Google Shape;801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802" name="Google Shape;802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03" name="Google Shape;803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04" name="Google Shape;804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05" name="Google Shape;805;p2"/>
              <p:cNvGrpSpPr/>
              <p:nvPr/>
            </p:nvGrpSpPr>
            <p:grpSpPr>
              <a:xfrm>
                <a:off x="414865" y="8441266"/>
                <a:ext cx="838200" cy="588361"/>
                <a:chOff x="414865" y="5867400"/>
                <a:chExt cx="838200" cy="588361"/>
              </a:xfrm>
            </p:grpSpPr>
            <p:sp>
              <p:nvSpPr>
                <p:cNvPr id="806" name="Google Shape;806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07" name="Google Shape;807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08" name="Google Shape;808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09" name="Google Shape;809;p2"/>
                <p:cNvSpPr/>
                <p:nvPr/>
              </p:nvSpPr>
              <p:spPr>
                <a:xfrm>
                  <a:off x="4148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10" name="Google Shape;810;p2"/>
                <p:cNvSpPr/>
                <p:nvPr/>
              </p:nvSpPr>
              <p:spPr>
                <a:xfrm>
                  <a:off x="7196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11" name="Google Shape;811;p2"/>
                <p:cNvSpPr/>
                <p:nvPr/>
              </p:nvSpPr>
              <p:spPr>
                <a:xfrm>
                  <a:off x="10244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  <p:grpSp>
          <p:nvGrpSpPr>
            <p:cNvPr id="812" name="Google Shape;812;p2"/>
            <p:cNvGrpSpPr/>
            <p:nvPr/>
          </p:nvGrpSpPr>
          <p:grpSpPr>
            <a:xfrm>
              <a:off x="11382019" y="4237495"/>
              <a:ext cx="806806" cy="2593307"/>
              <a:chOff x="304800" y="5715000"/>
              <a:chExt cx="1066800" cy="3429000"/>
            </a:xfrm>
          </p:grpSpPr>
          <p:sp>
            <p:nvSpPr>
              <p:cNvPr id="813" name="Google Shape;813;p2"/>
              <p:cNvSpPr/>
              <p:nvPr/>
            </p:nvSpPr>
            <p:spPr>
              <a:xfrm>
                <a:off x="304800" y="5715000"/>
                <a:ext cx="1066800" cy="34290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FDFD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263525" dist="114300" dir="3420000" algn="tl" rotWithShape="0">
                  <a:srgbClr val="000000">
                    <a:alpha val="4274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grpSp>
            <p:nvGrpSpPr>
              <p:cNvPr id="814" name="Google Shape;814;p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815" name="Google Shape;81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16" name="Google Shape;81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17" name="Google Shape;81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18" name="Google Shape;818;p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819" name="Google Shape;81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20" name="Google Shape;82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21" name="Google Shape;82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22" name="Google Shape;822;p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823" name="Google Shape;82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24" name="Google Shape;82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25" name="Google Shape;82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26" name="Google Shape;826;p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827" name="Google Shape;82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28" name="Google Shape;82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29" name="Google Shape;82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30" name="Google Shape;830;p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831" name="Google Shape;831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32" name="Google Shape;832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33" name="Google Shape;833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34" name="Google Shape;834;p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835" name="Google Shape;835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36" name="Google Shape;836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37" name="Google Shape;837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38" name="Google Shape;838;p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839" name="Google Shape;839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40" name="Google Shape;840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41" name="Google Shape;841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42" name="Google Shape;842;p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843" name="Google Shape;843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44" name="Google Shape;844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45" name="Google Shape;845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  <p:grpSp>
            <p:nvGrpSpPr>
              <p:cNvPr id="846" name="Google Shape;846;p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847" name="Google Shape;847;p2"/>
                <p:cNvSpPr/>
                <p:nvPr/>
              </p:nvSpPr>
              <p:spPr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48" name="Google Shape;848;p2"/>
                <p:cNvSpPr/>
                <p:nvPr/>
              </p:nvSpPr>
              <p:spPr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  <p:sp>
              <p:nvSpPr>
                <p:cNvPr id="849" name="Google Shape;849;p2"/>
                <p:cNvSpPr/>
                <p:nvPr/>
              </p:nvSpPr>
              <p:spPr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Rockwell"/>
                    <a:ea typeface="Rockwell"/>
                    <a:cs typeface="Rockwell"/>
                    <a:sym typeface="Rockwell"/>
                  </a:endParaRPr>
                </a:p>
              </p:txBody>
            </p:sp>
          </p:grpSp>
        </p:grpSp>
      </p:grpSp>
      <p:sp>
        <p:nvSpPr>
          <p:cNvPr id="850" name="Google Shape;850;p2"/>
          <p:cNvSpPr/>
          <p:nvPr/>
        </p:nvSpPr>
        <p:spPr>
          <a:xfrm>
            <a:off x="1060883" y="2859771"/>
            <a:ext cx="146600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75" rIns="0" bIns="1827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Problem Statement and Business Overview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2"/>
          <p:cNvSpPr/>
          <p:nvPr/>
        </p:nvSpPr>
        <p:spPr>
          <a:xfrm>
            <a:off x="3157889" y="3159482"/>
            <a:ext cx="148439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75" rIns="0" bIns="1827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Data Pre Processing and Feature Engineering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2"/>
          <p:cNvSpPr/>
          <p:nvPr/>
        </p:nvSpPr>
        <p:spPr>
          <a:xfrm>
            <a:off x="5207231" y="2721436"/>
            <a:ext cx="148439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75" rIns="0" bIns="1827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Model Building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2"/>
          <p:cNvSpPr/>
          <p:nvPr/>
        </p:nvSpPr>
        <p:spPr>
          <a:xfrm>
            <a:off x="7092427" y="2985551"/>
            <a:ext cx="148439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75" rIns="0" bIns="1827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R2 Evaluation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2"/>
          <p:cNvSpPr/>
          <p:nvPr/>
        </p:nvSpPr>
        <p:spPr>
          <a:xfrm>
            <a:off x="8825892" y="2859771"/>
            <a:ext cx="148439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75" rIns="0" bIns="1827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Data Insights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2"/>
          <p:cNvSpPr/>
          <p:nvPr/>
        </p:nvSpPr>
        <p:spPr>
          <a:xfrm>
            <a:off x="10411104" y="3548196"/>
            <a:ext cx="181908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75" rIns="0" bIns="1827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Conclusion and Recommendations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2"/>
          <p:cNvSpPr/>
          <p:nvPr/>
        </p:nvSpPr>
        <p:spPr>
          <a:xfrm>
            <a:off x="7359654" y="3713548"/>
            <a:ext cx="311643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AGENDA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oogle Shape;864;p3"/>
          <p:cNvGrpSpPr/>
          <p:nvPr/>
        </p:nvGrpSpPr>
        <p:grpSpPr>
          <a:xfrm>
            <a:off x="377483" y="893354"/>
            <a:ext cx="11437034" cy="5599511"/>
            <a:chOff x="0" y="263807"/>
            <a:chExt cx="11437034" cy="5599511"/>
          </a:xfrm>
        </p:grpSpPr>
        <p:sp>
          <p:nvSpPr>
            <p:cNvPr id="865" name="Google Shape;865;p3"/>
            <p:cNvSpPr/>
            <p:nvPr/>
          </p:nvSpPr>
          <p:spPr>
            <a:xfrm>
              <a:off x="0" y="669721"/>
              <a:ext cx="11437034" cy="1666796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1715566" y="263807"/>
              <a:ext cx="8005923" cy="82801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 txBox="1"/>
            <p:nvPr/>
          </p:nvSpPr>
          <p:spPr>
            <a:xfrm>
              <a:off x="1755987" y="304228"/>
              <a:ext cx="7925081" cy="74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2600" tIns="0" rIns="3026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Times New Roman"/>
                <a:buNone/>
              </a:pPr>
              <a:r>
                <a:rPr lang="en-IN" sz="3200" b="1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Objective</a:t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0" y="3365418"/>
              <a:ext cx="11437034" cy="24979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1715566" y="2973004"/>
              <a:ext cx="8005923" cy="81293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 txBox="1"/>
            <p:nvPr/>
          </p:nvSpPr>
          <p:spPr>
            <a:xfrm>
              <a:off x="1755250" y="3012688"/>
              <a:ext cx="7926555" cy="7335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2600" tIns="0" rIns="3026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Times New Roman"/>
                <a:buNone/>
              </a:pPr>
              <a:r>
                <a:rPr lang="en-IN" sz="3200" b="1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Company's Approach and Insight</a:t>
              </a:r>
              <a:endParaRPr/>
            </a:p>
          </p:txBody>
        </p:sp>
      </p:grpSp>
      <p:sp>
        <p:nvSpPr>
          <p:cNvPr id="871" name="Google Shape;871;p3"/>
          <p:cNvSpPr txBox="1"/>
          <p:nvPr/>
        </p:nvSpPr>
        <p:spPr>
          <a:xfrm>
            <a:off x="587261" y="1897494"/>
            <a:ext cx="1101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We are expected to create an analytical and modelling framework to predict the lifetime value of each customer based on the quantitative and qualitative features.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72" name="Google Shape;872;p3"/>
          <p:cNvSpPr txBox="1"/>
          <p:nvPr/>
        </p:nvSpPr>
        <p:spPr>
          <a:xfrm>
            <a:off x="377483" y="4648089"/>
            <a:ext cx="1143703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major non-life insurance company wants to evaluate customer lifetime value based on each customer’s demographics and policy information including claim details. 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CLV is a profitability metric in terms of a value placed by the company on each customer and can be conceived in two dimensions: the customer`s present Value and potential future Value.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76" name="Google Shape;876;p3"/>
          <p:cNvSpPr txBox="1">
            <a:spLocks noGrp="1"/>
          </p:cNvSpPr>
          <p:nvPr>
            <p:ph type="title" idx="4294967295"/>
          </p:nvPr>
        </p:nvSpPr>
        <p:spPr>
          <a:xfrm>
            <a:off x="1228725" y="2870200"/>
            <a:ext cx="10963275" cy="1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OVER VIEW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BUSINESS STRATEGIES</a:t>
            </a:r>
            <a:endParaRPr/>
          </a:p>
        </p:txBody>
      </p:sp>
      <p:sp>
        <p:nvSpPr>
          <p:cNvPr id="883" name="Google Shape;883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1300" b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4</a:t>
            </a:fld>
            <a:endParaRPr sz="1300" b="1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5" name="Google Shape;88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780" y="3881425"/>
            <a:ext cx="4641474" cy="2563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0780" y="752303"/>
            <a:ext cx="4641475" cy="2708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53614" y="2162783"/>
            <a:ext cx="4641475" cy="2753682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4"/>
          <p:cNvSpPr/>
          <p:nvPr/>
        </p:nvSpPr>
        <p:spPr>
          <a:xfrm>
            <a:off x="5418887" y="3341210"/>
            <a:ext cx="1688092" cy="5452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"/>
          <p:cNvSpPr txBox="1">
            <a:spLocks noGrp="1"/>
          </p:cNvSpPr>
          <p:nvPr>
            <p:ph type="sldNum" idx="12"/>
          </p:nvPr>
        </p:nvSpPr>
        <p:spPr>
          <a:xfrm>
            <a:off x="11358134" y="6273823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1300" b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5</a:t>
            </a:fld>
            <a:endParaRPr sz="1300" b="1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7" name="Google Shape;897;p5"/>
          <p:cNvCxnSpPr/>
          <p:nvPr/>
        </p:nvCxnSpPr>
        <p:spPr>
          <a:xfrm rot="10800000">
            <a:off x="1856930" y="1447891"/>
            <a:ext cx="0" cy="469860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8" name="Google Shape;898;p5"/>
          <p:cNvCxnSpPr/>
          <p:nvPr/>
        </p:nvCxnSpPr>
        <p:spPr>
          <a:xfrm>
            <a:off x="1856927" y="4767866"/>
            <a:ext cx="87079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99" name="Google Shape;899;p5"/>
          <p:cNvSpPr/>
          <p:nvPr/>
        </p:nvSpPr>
        <p:spPr>
          <a:xfrm>
            <a:off x="1976113" y="1657666"/>
            <a:ext cx="8377703" cy="4534402"/>
          </a:xfrm>
          <a:custGeom>
            <a:avLst/>
            <a:gdLst/>
            <a:ahLst/>
            <a:cxnLst/>
            <a:rect l="l" t="t" r="r" b="b"/>
            <a:pathLst>
              <a:path w="5570806" h="4840207" extrusionOk="0">
                <a:moveTo>
                  <a:pt x="0" y="3968330"/>
                </a:moveTo>
                <a:cubicBezTo>
                  <a:pt x="203982" y="4593170"/>
                  <a:pt x="407964" y="5218010"/>
                  <a:pt x="844062" y="4559173"/>
                </a:cubicBezTo>
                <a:cubicBezTo>
                  <a:pt x="1280160" y="3900336"/>
                  <a:pt x="1938997" y="261493"/>
                  <a:pt x="2616591" y="15308"/>
                </a:cubicBezTo>
                <a:cubicBezTo>
                  <a:pt x="3294185" y="-230877"/>
                  <a:pt x="4417256" y="2566249"/>
                  <a:pt x="4909625" y="3082065"/>
                </a:cubicBezTo>
                <a:cubicBezTo>
                  <a:pt x="5401994" y="3597881"/>
                  <a:pt x="5570806" y="3110201"/>
                  <a:pt x="5570806" y="3110201"/>
                </a:cubicBezTo>
                <a:lnTo>
                  <a:pt x="5570806" y="311020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0" name="Google Shape;900;p5"/>
          <p:cNvSpPr/>
          <p:nvPr/>
        </p:nvSpPr>
        <p:spPr>
          <a:xfrm>
            <a:off x="1856926" y="1082766"/>
            <a:ext cx="6891503" cy="4429557"/>
          </a:xfrm>
          <a:custGeom>
            <a:avLst/>
            <a:gdLst/>
            <a:ahLst/>
            <a:cxnLst/>
            <a:rect l="l" t="t" r="r" b="b"/>
            <a:pathLst>
              <a:path w="5974712" h="4762368" extrusionOk="0">
                <a:moveTo>
                  <a:pt x="0" y="3929928"/>
                </a:moveTo>
                <a:cubicBezTo>
                  <a:pt x="91440" y="4531322"/>
                  <a:pt x="182880" y="5132716"/>
                  <a:pt x="590843" y="4478568"/>
                </a:cubicBezTo>
                <a:cubicBezTo>
                  <a:pt x="998806" y="3824420"/>
                  <a:pt x="1601372" y="152753"/>
                  <a:pt x="2447778" y="5042"/>
                </a:cubicBezTo>
                <a:cubicBezTo>
                  <a:pt x="3294184" y="-142669"/>
                  <a:pt x="5134708" y="2999115"/>
                  <a:pt x="5669280" y="3592303"/>
                </a:cubicBezTo>
                <a:cubicBezTo>
                  <a:pt x="6203852" y="4185491"/>
                  <a:pt x="5929532" y="3874829"/>
                  <a:pt x="5655212" y="35641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1" name="Google Shape;901;p5"/>
          <p:cNvSpPr/>
          <p:nvPr/>
        </p:nvSpPr>
        <p:spPr>
          <a:xfrm rot="-5400000">
            <a:off x="2297579" y="5533393"/>
            <a:ext cx="561418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2" name="Google Shape;902;p5"/>
          <p:cNvSpPr/>
          <p:nvPr/>
        </p:nvSpPr>
        <p:spPr>
          <a:xfrm rot="-5400000">
            <a:off x="3877642" y="2301307"/>
            <a:ext cx="915597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3" name="Google Shape;903;p5"/>
          <p:cNvSpPr/>
          <p:nvPr/>
        </p:nvSpPr>
        <p:spPr>
          <a:xfrm rot="-5400000">
            <a:off x="4339280" y="1577308"/>
            <a:ext cx="915596" cy="40689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4" name="Google Shape;904;p5"/>
          <p:cNvSpPr/>
          <p:nvPr/>
        </p:nvSpPr>
        <p:spPr>
          <a:xfrm>
            <a:off x="4892883" y="598290"/>
            <a:ext cx="5283284" cy="724314"/>
          </a:xfrm>
          <a:custGeom>
            <a:avLst/>
            <a:gdLst/>
            <a:ahLst/>
            <a:cxnLst/>
            <a:rect l="l" t="t" r="r" b="b"/>
            <a:pathLst>
              <a:path w="5283284" h="724314" extrusionOk="0">
                <a:moveTo>
                  <a:pt x="0" y="506978"/>
                </a:moveTo>
                <a:cubicBezTo>
                  <a:pt x="412652" y="641793"/>
                  <a:pt x="825305" y="776609"/>
                  <a:pt x="1631853" y="703926"/>
                </a:cubicBezTo>
                <a:cubicBezTo>
                  <a:pt x="2438401" y="631243"/>
                  <a:pt x="4248444" y="181076"/>
                  <a:pt x="4839287" y="70879"/>
                </a:cubicBezTo>
                <a:cubicBezTo>
                  <a:pt x="5430130" y="-39318"/>
                  <a:pt x="5303520" y="1713"/>
                  <a:pt x="5176911" y="42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5" name="Google Shape;905;p5"/>
          <p:cNvSpPr/>
          <p:nvPr/>
        </p:nvSpPr>
        <p:spPr>
          <a:xfrm rot="-665568">
            <a:off x="7155105" y="2522963"/>
            <a:ext cx="4276579" cy="970834"/>
          </a:xfrm>
          <a:custGeom>
            <a:avLst/>
            <a:gdLst/>
            <a:ahLst/>
            <a:cxnLst/>
            <a:rect l="l" t="t" r="r" b="b"/>
            <a:pathLst>
              <a:path w="4276579" h="970834" extrusionOk="0">
                <a:moveTo>
                  <a:pt x="0" y="0"/>
                </a:moveTo>
                <a:cubicBezTo>
                  <a:pt x="248529" y="478301"/>
                  <a:pt x="497059" y="956603"/>
                  <a:pt x="1209822" y="970671"/>
                </a:cubicBezTo>
                <a:cubicBezTo>
                  <a:pt x="1922585" y="984739"/>
                  <a:pt x="4276579" y="84406"/>
                  <a:pt x="4276579" y="84406"/>
                </a:cubicBezTo>
                <a:lnTo>
                  <a:pt x="4276579" y="84406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6" name="Google Shape;906;p5"/>
          <p:cNvSpPr/>
          <p:nvPr/>
        </p:nvSpPr>
        <p:spPr>
          <a:xfrm rot="-5400000">
            <a:off x="7048846" y="1745752"/>
            <a:ext cx="1324707" cy="50969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7" name="Google Shape;907;p5"/>
          <p:cNvSpPr/>
          <p:nvPr/>
        </p:nvSpPr>
        <p:spPr>
          <a:xfrm rot="-5400000">
            <a:off x="7693042" y="1832239"/>
            <a:ext cx="1989171" cy="50969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8" name="Google Shape;908;p5"/>
          <p:cNvSpPr/>
          <p:nvPr/>
        </p:nvSpPr>
        <p:spPr>
          <a:xfrm rot="-5400000">
            <a:off x="8835429" y="1550040"/>
            <a:ext cx="1989171" cy="50969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9" name="Google Shape;909;p5"/>
          <p:cNvSpPr/>
          <p:nvPr/>
        </p:nvSpPr>
        <p:spPr>
          <a:xfrm rot="-5400000">
            <a:off x="3440829" y="3203962"/>
            <a:ext cx="915599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0" name="Google Shape;910;p5"/>
          <p:cNvSpPr/>
          <p:nvPr/>
        </p:nvSpPr>
        <p:spPr>
          <a:xfrm rot="-5400000">
            <a:off x="3052234" y="4102515"/>
            <a:ext cx="896301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1" name="Google Shape;911;p5"/>
          <p:cNvSpPr/>
          <p:nvPr/>
        </p:nvSpPr>
        <p:spPr>
          <a:xfrm rot="-5400000">
            <a:off x="2728193" y="5111207"/>
            <a:ext cx="831505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2" name="Google Shape;912;p5"/>
          <p:cNvSpPr txBox="1"/>
          <p:nvPr/>
        </p:nvSpPr>
        <p:spPr>
          <a:xfrm>
            <a:off x="4797077" y="4048528"/>
            <a:ext cx="1901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PROFIT</a:t>
            </a:r>
            <a:endParaRPr/>
          </a:p>
        </p:txBody>
      </p:sp>
      <p:sp>
        <p:nvSpPr>
          <p:cNvPr id="913" name="Google Shape;913;p5"/>
          <p:cNvSpPr txBox="1"/>
          <p:nvPr/>
        </p:nvSpPr>
        <p:spPr>
          <a:xfrm>
            <a:off x="275227" y="2203514"/>
            <a:ext cx="1901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PROFIT</a:t>
            </a:r>
            <a:endParaRPr/>
          </a:p>
        </p:txBody>
      </p:sp>
      <p:sp>
        <p:nvSpPr>
          <p:cNvPr id="914" name="Google Shape;914;p5"/>
          <p:cNvSpPr txBox="1"/>
          <p:nvPr/>
        </p:nvSpPr>
        <p:spPr>
          <a:xfrm>
            <a:off x="8988816" y="5142991"/>
            <a:ext cx="1901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TIME</a:t>
            </a:r>
            <a:endParaRPr/>
          </a:p>
        </p:txBody>
      </p:sp>
      <p:sp>
        <p:nvSpPr>
          <p:cNvPr id="915" name="Google Shape;915;p5"/>
          <p:cNvSpPr/>
          <p:nvPr/>
        </p:nvSpPr>
        <p:spPr>
          <a:xfrm>
            <a:off x="1079318" y="2962553"/>
            <a:ext cx="1990704" cy="945057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More Efficient acquisition of new customers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6" name="Google Shape;916;p5"/>
          <p:cNvSpPr/>
          <p:nvPr/>
        </p:nvSpPr>
        <p:spPr>
          <a:xfrm>
            <a:off x="2137805" y="920027"/>
            <a:ext cx="1990704" cy="53760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Better Cross / Up selling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7" name="Google Shape;917;p5"/>
          <p:cNvSpPr/>
          <p:nvPr/>
        </p:nvSpPr>
        <p:spPr>
          <a:xfrm>
            <a:off x="5879729" y="665933"/>
            <a:ext cx="2086319" cy="904572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More Efficient Customer Retention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8" name="Google Shape;918;p5"/>
          <p:cNvSpPr/>
          <p:nvPr/>
        </p:nvSpPr>
        <p:spPr>
          <a:xfrm>
            <a:off x="8833269" y="2850090"/>
            <a:ext cx="2814011" cy="72544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Recovery of Potential Valuable Customers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9" name="Google Shape;919;p5"/>
          <p:cNvSpPr/>
          <p:nvPr/>
        </p:nvSpPr>
        <p:spPr>
          <a:xfrm>
            <a:off x="7140062" y="4811112"/>
            <a:ext cx="2420597" cy="86151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Faster Termination of Less Valuable Customer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20" name="Google Shape;920;p5"/>
          <p:cNvSpPr txBox="1"/>
          <p:nvPr/>
        </p:nvSpPr>
        <p:spPr>
          <a:xfrm>
            <a:off x="1947003" y="6271726"/>
            <a:ext cx="2940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Acquisition</a:t>
            </a:r>
            <a:endParaRPr/>
          </a:p>
        </p:txBody>
      </p:sp>
      <p:sp>
        <p:nvSpPr>
          <p:cNvPr id="921" name="Google Shape;921;p5"/>
          <p:cNvSpPr txBox="1"/>
          <p:nvPr/>
        </p:nvSpPr>
        <p:spPr>
          <a:xfrm>
            <a:off x="5302677" y="6272559"/>
            <a:ext cx="2940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Retention</a:t>
            </a:r>
            <a:endParaRPr/>
          </a:p>
        </p:txBody>
      </p:sp>
      <p:sp>
        <p:nvSpPr>
          <p:cNvPr id="922" name="Google Shape;922;p5"/>
          <p:cNvSpPr txBox="1"/>
          <p:nvPr/>
        </p:nvSpPr>
        <p:spPr>
          <a:xfrm>
            <a:off x="7986475" y="6271726"/>
            <a:ext cx="294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Termination</a:t>
            </a:r>
            <a:endParaRPr/>
          </a:p>
        </p:txBody>
      </p:sp>
      <p:sp>
        <p:nvSpPr>
          <p:cNvPr id="923" name="Google Shape;923;p5"/>
          <p:cNvSpPr txBox="1">
            <a:spLocks noGrp="1"/>
          </p:cNvSpPr>
          <p:nvPr>
            <p:ph type="title"/>
          </p:nvPr>
        </p:nvSpPr>
        <p:spPr>
          <a:xfrm>
            <a:off x="0" y="111647"/>
            <a:ext cx="12192000" cy="48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CUSTOMER LIFE CYCLE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6"/>
          <p:cNvSpPr txBox="1">
            <a:spLocks noGrp="1"/>
          </p:cNvSpPr>
          <p:nvPr>
            <p:ph type="dt" idx="10"/>
          </p:nvPr>
        </p:nvSpPr>
        <p:spPr>
          <a:xfrm>
            <a:off x="7964423" y="6494040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6"/>
          <p:cNvSpPr txBox="1">
            <a:spLocks noGrp="1"/>
          </p:cNvSpPr>
          <p:nvPr>
            <p:ph type="sldNum" idx="12"/>
          </p:nvPr>
        </p:nvSpPr>
        <p:spPr>
          <a:xfrm>
            <a:off x="11358134" y="6328010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sz="1300" b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6</a:t>
            </a:fld>
            <a:endParaRPr sz="1300" b="1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2" name="Google Shape;932;p6"/>
          <p:cNvCxnSpPr/>
          <p:nvPr/>
        </p:nvCxnSpPr>
        <p:spPr>
          <a:xfrm rot="10800000">
            <a:off x="1856930" y="1447891"/>
            <a:ext cx="0" cy="469860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33" name="Google Shape;933;p6"/>
          <p:cNvCxnSpPr/>
          <p:nvPr/>
        </p:nvCxnSpPr>
        <p:spPr>
          <a:xfrm>
            <a:off x="1856927" y="4767866"/>
            <a:ext cx="87079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34" name="Google Shape;934;p6"/>
          <p:cNvSpPr/>
          <p:nvPr/>
        </p:nvSpPr>
        <p:spPr>
          <a:xfrm>
            <a:off x="1976113" y="1657666"/>
            <a:ext cx="8377703" cy="4534402"/>
          </a:xfrm>
          <a:custGeom>
            <a:avLst/>
            <a:gdLst/>
            <a:ahLst/>
            <a:cxnLst/>
            <a:rect l="l" t="t" r="r" b="b"/>
            <a:pathLst>
              <a:path w="5570806" h="4840207" extrusionOk="0">
                <a:moveTo>
                  <a:pt x="0" y="3968330"/>
                </a:moveTo>
                <a:cubicBezTo>
                  <a:pt x="203982" y="4593170"/>
                  <a:pt x="407964" y="5218010"/>
                  <a:pt x="844062" y="4559173"/>
                </a:cubicBezTo>
                <a:cubicBezTo>
                  <a:pt x="1280160" y="3900336"/>
                  <a:pt x="1938997" y="261493"/>
                  <a:pt x="2616591" y="15308"/>
                </a:cubicBezTo>
                <a:cubicBezTo>
                  <a:pt x="3294185" y="-230877"/>
                  <a:pt x="4417256" y="2566249"/>
                  <a:pt x="4909625" y="3082065"/>
                </a:cubicBezTo>
                <a:cubicBezTo>
                  <a:pt x="5401994" y="3597881"/>
                  <a:pt x="5570806" y="3110201"/>
                  <a:pt x="5570806" y="3110201"/>
                </a:cubicBezTo>
                <a:lnTo>
                  <a:pt x="5570806" y="311020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35" name="Google Shape;935;p6"/>
          <p:cNvSpPr/>
          <p:nvPr/>
        </p:nvSpPr>
        <p:spPr>
          <a:xfrm>
            <a:off x="1856926" y="1082766"/>
            <a:ext cx="6891503" cy="4429557"/>
          </a:xfrm>
          <a:custGeom>
            <a:avLst/>
            <a:gdLst/>
            <a:ahLst/>
            <a:cxnLst/>
            <a:rect l="l" t="t" r="r" b="b"/>
            <a:pathLst>
              <a:path w="5974712" h="4762368" extrusionOk="0">
                <a:moveTo>
                  <a:pt x="0" y="3929928"/>
                </a:moveTo>
                <a:cubicBezTo>
                  <a:pt x="91440" y="4531322"/>
                  <a:pt x="182880" y="5132716"/>
                  <a:pt x="590843" y="4478568"/>
                </a:cubicBezTo>
                <a:cubicBezTo>
                  <a:pt x="998806" y="3824420"/>
                  <a:pt x="1601372" y="152753"/>
                  <a:pt x="2447778" y="5042"/>
                </a:cubicBezTo>
                <a:cubicBezTo>
                  <a:pt x="3294184" y="-142669"/>
                  <a:pt x="5134708" y="2999115"/>
                  <a:pt x="5669280" y="3592303"/>
                </a:cubicBezTo>
                <a:cubicBezTo>
                  <a:pt x="6203852" y="4185491"/>
                  <a:pt x="5929532" y="3874829"/>
                  <a:pt x="5655212" y="35641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36" name="Google Shape;936;p6"/>
          <p:cNvSpPr/>
          <p:nvPr/>
        </p:nvSpPr>
        <p:spPr>
          <a:xfrm rot="-5400000">
            <a:off x="2297579" y="5533393"/>
            <a:ext cx="561418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37" name="Google Shape;937;p6"/>
          <p:cNvSpPr/>
          <p:nvPr/>
        </p:nvSpPr>
        <p:spPr>
          <a:xfrm rot="-5400000">
            <a:off x="3877642" y="2301307"/>
            <a:ext cx="915597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38" name="Google Shape;938;p6"/>
          <p:cNvSpPr/>
          <p:nvPr/>
        </p:nvSpPr>
        <p:spPr>
          <a:xfrm rot="-5400000">
            <a:off x="4339280" y="1577308"/>
            <a:ext cx="915596" cy="40689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39" name="Google Shape;939;p6"/>
          <p:cNvSpPr/>
          <p:nvPr/>
        </p:nvSpPr>
        <p:spPr>
          <a:xfrm>
            <a:off x="4892883" y="598290"/>
            <a:ext cx="5283284" cy="724314"/>
          </a:xfrm>
          <a:custGeom>
            <a:avLst/>
            <a:gdLst/>
            <a:ahLst/>
            <a:cxnLst/>
            <a:rect l="l" t="t" r="r" b="b"/>
            <a:pathLst>
              <a:path w="5283284" h="724314" extrusionOk="0">
                <a:moveTo>
                  <a:pt x="0" y="506978"/>
                </a:moveTo>
                <a:cubicBezTo>
                  <a:pt x="412652" y="641793"/>
                  <a:pt x="825305" y="776609"/>
                  <a:pt x="1631853" y="703926"/>
                </a:cubicBezTo>
                <a:cubicBezTo>
                  <a:pt x="2438401" y="631243"/>
                  <a:pt x="4248444" y="181076"/>
                  <a:pt x="4839287" y="70879"/>
                </a:cubicBezTo>
                <a:cubicBezTo>
                  <a:pt x="5430130" y="-39318"/>
                  <a:pt x="5303520" y="1713"/>
                  <a:pt x="5176911" y="42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0" name="Google Shape;940;p6"/>
          <p:cNvSpPr/>
          <p:nvPr/>
        </p:nvSpPr>
        <p:spPr>
          <a:xfrm rot="-665568">
            <a:off x="7155105" y="2522963"/>
            <a:ext cx="4276579" cy="970834"/>
          </a:xfrm>
          <a:custGeom>
            <a:avLst/>
            <a:gdLst/>
            <a:ahLst/>
            <a:cxnLst/>
            <a:rect l="l" t="t" r="r" b="b"/>
            <a:pathLst>
              <a:path w="4276579" h="970834" extrusionOk="0">
                <a:moveTo>
                  <a:pt x="0" y="0"/>
                </a:moveTo>
                <a:cubicBezTo>
                  <a:pt x="248529" y="478301"/>
                  <a:pt x="497059" y="956603"/>
                  <a:pt x="1209822" y="970671"/>
                </a:cubicBezTo>
                <a:cubicBezTo>
                  <a:pt x="1922585" y="984739"/>
                  <a:pt x="4276579" y="84406"/>
                  <a:pt x="4276579" y="84406"/>
                </a:cubicBezTo>
                <a:lnTo>
                  <a:pt x="4276579" y="84406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1" name="Google Shape;941;p6"/>
          <p:cNvSpPr/>
          <p:nvPr/>
        </p:nvSpPr>
        <p:spPr>
          <a:xfrm rot="-5400000">
            <a:off x="7048846" y="1745752"/>
            <a:ext cx="1324707" cy="50969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2" name="Google Shape;942;p6"/>
          <p:cNvSpPr/>
          <p:nvPr/>
        </p:nvSpPr>
        <p:spPr>
          <a:xfrm rot="-5400000">
            <a:off x="7693042" y="1832239"/>
            <a:ext cx="1989171" cy="50969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3" name="Google Shape;943;p6"/>
          <p:cNvSpPr/>
          <p:nvPr/>
        </p:nvSpPr>
        <p:spPr>
          <a:xfrm rot="-5400000">
            <a:off x="8835429" y="1550040"/>
            <a:ext cx="1989171" cy="50969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4" name="Google Shape;944;p6"/>
          <p:cNvSpPr/>
          <p:nvPr/>
        </p:nvSpPr>
        <p:spPr>
          <a:xfrm rot="-5400000">
            <a:off x="3440829" y="3203962"/>
            <a:ext cx="915599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5" name="Google Shape;945;p6"/>
          <p:cNvSpPr/>
          <p:nvPr/>
        </p:nvSpPr>
        <p:spPr>
          <a:xfrm rot="-5400000">
            <a:off x="3052234" y="4102515"/>
            <a:ext cx="896301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6" name="Google Shape;946;p6"/>
          <p:cNvSpPr/>
          <p:nvPr/>
        </p:nvSpPr>
        <p:spPr>
          <a:xfrm rot="-5400000">
            <a:off x="2728193" y="5111207"/>
            <a:ext cx="831505" cy="40689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7" name="Google Shape;947;p6"/>
          <p:cNvSpPr txBox="1"/>
          <p:nvPr/>
        </p:nvSpPr>
        <p:spPr>
          <a:xfrm>
            <a:off x="4797077" y="4048528"/>
            <a:ext cx="1901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PROFIT</a:t>
            </a:r>
            <a:endParaRPr/>
          </a:p>
        </p:txBody>
      </p:sp>
      <p:sp>
        <p:nvSpPr>
          <p:cNvPr id="948" name="Google Shape;948;p6"/>
          <p:cNvSpPr txBox="1"/>
          <p:nvPr/>
        </p:nvSpPr>
        <p:spPr>
          <a:xfrm>
            <a:off x="275227" y="2203514"/>
            <a:ext cx="1901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PROFIT</a:t>
            </a:r>
            <a:endParaRPr/>
          </a:p>
        </p:txBody>
      </p:sp>
      <p:sp>
        <p:nvSpPr>
          <p:cNvPr id="949" name="Google Shape;949;p6"/>
          <p:cNvSpPr txBox="1"/>
          <p:nvPr/>
        </p:nvSpPr>
        <p:spPr>
          <a:xfrm>
            <a:off x="8988816" y="5142991"/>
            <a:ext cx="1901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TIME</a:t>
            </a:r>
            <a:endParaRPr/>
          </a:p>
        </p:txBody>
      </p:sp>
      <p:sp>
        <p:nvSpPr>
          <p:cNvPr id="950" name="Google Shape;950;p6"/>
          <p:cNvSpPr/>
          <p:nvPr/>
        </p:nvSpPr>
        <p:spPr>
          <a:xfrm>
            <a:off x="1079318" y="2962553"/>
            <a:ext cx="1990704" cy="945057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More Efficient acquisition of new customers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51" name="Google Shape;951;p6"/>
          <p:cNvSpPr/>
          <p:nvPr/>
        </p:nvSpPr>
        <p:spPr>
          <a:xfrm>
            <a:off x="2137805" y="920027"/>
            <a:ext cx="1990704" cy="53760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Better Cross / Up selling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52" name="Google Shape;952;p6"/>
          <p:cNvSpPr/>
          <p:nvPr/>
        </p:nvSpPr>
        <p:spPr>
          <a:xfrm>
            <a:off x="5879729" y="665933"/>
            <a:ext cx="2086319" cy="904572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More Efficient Customer Retention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53" name="Google Shape;953;p6"/>
          <p:cNvSpPr/>
          <p:nvPr/>
        </p:nvSpPr>
        <p:spPr>
          <a:xfrm>
            <a:off x="8864163" y="2934025"/>
            <a:ext cx="2814011" cy="72544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Recovery of Potential Valuable Customers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54" name="Google Shape;954;p6"/>
          <p:cNvSpPr/>
          <p:nvPr/>
        </p:nvSpPr>
        <p:spPr>
          <a:xfrm>
            <a:off x="7114629" y="4979954"/>
            <a:ext cx="2420597" cy="86151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Faster Termination of Less Valuable Customer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55" name="Google Shape;955;p6"/>
          <p:cNvSpPr txBox="1"/>
          <p:nvPr/>
        </p:nvSpPr>
        <p:spPr>
          <a:xfrm>
            <a:off x="1947003" y="6271726"/>
            <a:ext cx="294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Acquisition</a:t>
            </a:r>
            <a:endParaRPr/>
          </a:p>
        </p:txBody>
      </p:sp>
      <p:sp>
        <p:nvSpPr>
          <p:cNvPr id="956" name="Google Shape;956;p6"/>
          <p:cNvSpPr txBox="1"/>
          <p:nvPr/>
        </p:nvSpPr>
        <p:spPr>
          <a:xfrm>
            <a:off x="5302677" y="6272559"/>
            <a:ext cx="2940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Retention</a:t>
            </a:r>
            <a:endParaRPr/>
          </a:p>
        </p:txBody>
      </p:sp>
      <p:sp>
        <p:nvSpPr>
          <p:cNvPr id="957" name="Google Shape;957;p6"/>
          <p:cNvSpPr txBox="1"/>
          <p:nvPr/>
        </p:nvSpPr>
        <p:spPr>
          <a:xfrm>
            <a:off x="7986475" y="6271726"/>
            <a:ext cx="2940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Termination</a:t>
            </a:r>
            <a:endParaRPr/>
          </a:p>
        </p:txBody>
      </p:sp>
      <p:sp>
        <p:nvSpPr>
          <p:cNvPr id="958" name="Google Shape;958;p6"/>
          <p:cNvSpPr txBox="1">
            <a:spLocks noGrp="1"/>
          </p:cNvSpPr>
          <p:nvPr>
            <p:ph type="title"/>
          </p:nvPr>
        </p:nvSpPr>
        <p:spPr>
          <a:xfrm>
            <a:off x="0" y="111647"/>
            <a:ext cx="12192000" cy="48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CLV HELPS TO ANSWER THIS……</a:t>
            </a:r>
            <a:endParaRPr/>
          </a:p>
        </p:txBody>
      </p:sp>
      <p:sp>
        <p:nvSpPr>
          <p:cNvPr id="959" name="Google Shape;959;p6"/>
          <p:cNvSpPr/>
          <p:nvPr/>
        </p:nvSpPr>
        <p:spPr>
          <a:xfrm>
            <a:off x="2015524" y="4045648"/>
            <a:ext cx="2523364" cy="1071753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 the new customer has same profile as valuable customer?</a:t>
            </a:r>
            <a:endParaRPr/>
          </a:p>
        </p:txBody>
      </p:sp>
      <p:sp>
        <p:nvSpPr>
          <p:cNvPr id="960" name="Google Shape;960;p6"/>
          <p:cNvSpPr/>
          <p:nvPr/>
        </p:nvSpPr>
        <p:spPr>
          <a:xfrm>
            <a:off x="3166957" y="1605137"/>
            <a:ext cx="2523364" cy="1071753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 the Customer have high probability of cross-selling?</a:t>
            </a:r>
            <a:endParaRPr/>
          </a:p>
        </p:txBody>
      </p:sp>
      <p:sp>
        <p:nvSpPr>
          <p:cNvPr id="961" name="Google Shape;961;p6"/>
          <p:cNvSpPr/>
          <p:nvPr/>
        </p:nvSpPr>
        <p:spPr>
          <a:xfrm>
            <a:off x="6638434" y="1787711"/>
            <a:ext cx="2523364" cy="1071753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 the Customer have high potential?</a:t>
            </a:r>
            <a:endParaRPr/>
          </a:p>
        </p:txBody>
      </p:sp>
      <p:sp>
        <p:nvSpPr>
          <p:cNvPr id="962" name="Google Shape;962;p6"/>
          <p:cNvSpPr/>
          <p:nvPr/>
        </p:nvSpPr>
        <p:spPr>
          <a:xfrm>
            <a:off x="6678413" y="3739957"/>
            <a:ext cx="2523364" cy="1071753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 the Customer have low potential?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eb17ec8ca1_0_80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</a:t>
            </a:fld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0" name="Google Shape;970;geb17ec8ca1_0_80"/>
          <p:cNvSpPr txBox="1"/>
          <p:nvPr/>
        </p:nvSpPr>
        <p:spPr>
          <a:xfrm>
            <a:off x="504875" y="378675"/>
            <a:ext cx="54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71" name="Google Shape;971;geb17ec8ca1_0_80"/>
          <p:cNvSpPr txBox="1"/>
          <p:nvPr/>
        </p:nvSpPr>
        <p:spPr>
          <a:xfrm>
            <a:off x="182325" y="1528675"/>
            <a:ext cx="97752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88900" lvl="0" indent="0" algn="l" rtl="0">
              <a:spcBef>
                <a:spcPts val="810"/>
              </a:spcBef>
              <a:spcAft>
                <a:spcPts val="0"/>
              </a:spcAft>
              <a:buNone/>
            </a:pPr>
            <a:r>
              <a:rPr lang="en-IN" sz="195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1. Parameters Used</a:t>
            </a:r>
            <a:endParaRPr sz="19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88900" lvl="0" indent="-352425" algn="l" rtl="0">
              <a:lnSpc>
                <a:spcPct val="115000"/>
              </a:lnSpc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Rockwell"/>
              <a:buChar char="●"/>
            </a:pPr>
            <a:r>
              <a:rPr lang="en-IN" sz="195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Business centric parameter</a:t>
            </a:r>
            <a:endParaRPr sz="19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87630" lvl="0" indent="-3524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Rockwell"/>
              <a:buChar char="●"/>
            </a:pPr>
            <a:r>
              <a:rPr lang="en-IN" sz="195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Customer centric Parameter</a:t>
            </a:r>
            <a:endParaRPr sz="19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88900" lvl="0" indent="-3524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Rockwell"/>
              <a:buChar char="●"/>
            </a:pPr>
            <a:r>
              <a:rPr lang="en-IN" sz="195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Demographic Parameter</a:t>
            </a:r>
            <a:endParaRPr sz="19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88900" lvl="0" indent="0" algn="l" rtl="0">
              <a:spcBef>
                <a:spcPts val="205"/>
              </a:spcBef>
              <a:spcAft>
                <a:spcPts val="0"/>
              </a:spcAft>
              <a:buNone/>
            </a:pPr>
            <a:endParaRPr sz="19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88900" lvl="0" indent="0" algn="l" rtl="0">
              <a:spcBef>
                <a:spcPts val="205"/>
              </a:spcBef>
              <a:spcAft>
                <a:spcPts val="0"/>
              </a:spcAft>
              <a:buNone/>
            </a:pPr>
            <a:r>
              <a:rPr lang="en-IN" sz="195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2. Combine sets used for Top 5 and Bottom 5 Customers.</a:t>
            </a:r>
            <a:endParaRPr sz="19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88900" lvl="0" indent="0" algn="l" rtl="0">
              <a:spcBef>
                <a:spcPts val="205"/>
              </a:spcBef>
              <a:spcAft>
                <a:spcPts val="0"/>
              </a:spcAft>
              <a:buNone/>
            </a:pPr>
            <a:r>
              <a:rPr lang="en-IN" sz="195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3. Information and navigation button.</a:t>
            </a:r>
            <a:endParaRPr sz="19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88900" lvl="0" indent="0" algn="l" rtl="0">
              <a:spcBef>
                <a:spcPts val="205"/>
              </a:spcBef>
              <a:spcAft>
                <a:spcPts val="0"/>
              </a:spcAft>
              <a:buNone/>
            </a:pPr>
            <a:r>
              <a:rPr lang="en-IN" sz="195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4. Histogram for all variables in Tooltips.</a:t>
            </a:r>
            <a:endParaRPr sz="19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88900" lvl="0" indent="0" algn="l" rtl="0">
              <a:spcBef>
                <a:spcPts val="20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72" name="Google Shape;972;geb17ec8ca1_0_80"/>
          <p:cNvSpPr txBox="1"/>
          <p:nvPr/>
        </p:nvSpPr>
        <p:spPr>
          <a:xfrm>
            <a:off x="2959175" y="223025"/>
            <a:ext cx="646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latin typeface="Rockwell"/>
                <a:ea typeface="Rockwell"/>
                <a:cs typeface="Rockwell"/>
                <a:sym typeface="Rockwell"/>
              </a:rPr>
              <a:t>Components Used in Dashboard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eb17ec8ca1_0_0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8</a:t>
            </a:fld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0" name="Google Shape;980;geb17ec8ca1_0_0"/>
          <p:cNvSpPr txBox="1"/>
          <p:nvPr/>
        </p:nvSpPr>
        <p:spPr>
          <a:xfrm>
            <a:off x="3230890" y="74887"/>
            <a:ext cx="492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   Business Intelligence Dashboard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7BE6198-8E05-29FC-868D-3A2545C1B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29" y="574917"/>
            <a:ext cx="10209081" cy="82392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3850FD4-9CCD-ABD3-9519-BD2F33539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36" y="1168089"/>
            <a:ext cx="11152770" cy="53342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8"/>
          <p:cNvSpPr txBox="1">
            <a:spLocks noGrp="1"/>
          </p:cNvSpPr>
          <p:nvPr>
            <p:ph type="title"/>
          </p:nvPr>
        </p:nvSpPr>
        <p:spPr>
          <a:xfrm>
            <a:off x="0" y="199761"/>
            <a:ext cx="12192000" cy="48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FEATURE ENGINEERING</a:t>
            </a:r>
            <a:endParaRPr/>
          </a:p>
        </p:txBody>
      </p:sp>
      <p:sp>
        <p:nvSpPr>
          <p:cNvPr id="1016" name="Google Shape;1016;p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.</a:t>
            </a:r>
            <a:endParaRPr/>
          </a:p>
        </p:txBody>
      </p:sp>
      <p:sp>
        <p:nvSpPr>
          <p:cNvPr id="1018" name="Google Shape;1018;p8"/>
          <p:cNvSpPr txBox="1">
            <a:spLocks noGrp="1"/>
          </p:cNvSpPr>
          <p:nvPr>
            <p:ph type="sldNum" idx="12"/>
          </p:nvPr>
        </p:nvSpPr>
        <p:spPr>
          <a:xfrm rot="21230563">
            <a:off x="11461426" y="5561931"/>
            <a:ext cx="451549" cy="106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3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300" b="1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9" name="Google Shape;1019;p8"/>
          <p:cNvCxnSpPr/>
          <p:nvPr/>
        </p:nvCxnSpPr>
        <p:spPr>
          <a:xfrm>
            <a:off x="445477" y="3287883"/>
            <a:ext cx="1118569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0" name="Google Shape;1020;p8"/>
          <p:cNvSpPr txBox="1"/>
          <p:nvPr/>
        </p:nvSpPr>
        <p:spPr>
          <a:xfrm>
            <a:off x="675250" y="2050311"/>
            <a:ext cx="34655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Present Value of Customer</a:t>
            </a:r>
            <a:endParaRPr/>
          </a:p>
        </p:txBody>
      </p:sp>
      <p:sp>
        <p:nvSpPr>
          <p:cNvPr id="1021" name="Google Shape;1021;p8"/>
          <p:cNvSpPr txBox="1"/>
          <p:nvPr/>
        </p:nvSpPr>
        <p:spPr>
          <a:xfrm>
            <a:off x="4251960" y="2050311"/>
            <a:ext cx="3073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=</a:t>
            </a:r>
            <a:endParaRPr/>
          </a:p>
        </p:txBody>
      </p:sp>
      <p:sp>
        <p:nvSpPr>
          <p:cNvPr id="1022" name="Google Shape;1022;p8"/>
          <p:cNvSpPr txBox="1"/>
          <p:nvPr/>
        </p:nvSpPr>
        <p:spPr>
          <a:xfrm>
            <a:off x="4967065" y="1531333"/>
            <a:ext cx="33469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Monthly Premium Amount</a:t>
            </a:r>
            <a:endParaRPr/>
          </a:p>
        </p:txBody>
      </p:sp>
      <p:sp>
        <p:nvSpPr>
          <p:cNvPr id="1023" name="Google Shape;1023;p8"/>
          <p:cNvSpPr txBox="1"/>
          <p:nvPr/>
        </p:nvSpPr>
        <p:spPr>
          <a:xfrm>
            <a:off x="4812320" y="2484431"/>
            <a:ext cx="36564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Months since policy Inception</a:t>
            </a:r>
            <a:endParaRPr/>
          </a:p>
        </p:txBody>
      </p:sp>
      <p:sp>
        <p:nvSpPr>
          <p:cNvPr id="1024" name="Google Shape;1024;p8"/>
          <p:cNvSpPr/>
          <p:nvPr/>
        </p:nvSpPr>
        <p:spPr>
          <a:xfrm>
            <a:off x="9164659" y="2050311"/>
            <a:ext cx="24665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Total Amount Claim</a:t>
            </a:r>
            <a:endParaRPr/>
          </a:p>
        </p:txBody>
      </p:sp>
      <p:sp>
        <p:nvSpPr>
          <p:cNvPr id="1025" name="Google Shape;1025;p8"/>
          <p:cNvSpPr txBox="1"/>
          <p:nvPr/>
        </p:nvSpPr>
        <p:spPr>
          <a:xfrm>
            <a:off x="6400930" y="2048299"/>
            <a:ext cx="3073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*</a:t>
            </a:r>
            <a:endParaRPr/>
          </a:p>
        </p:txBody>
      </p:sp>
      <p:sp>
        <p:nvSpPr>
          <p:cNvPr id="1026" name="Google Shape;1026;p8"/>
          <p:cNvSpPr txBox="1"/>
          <p:nvPr/>
        </p:nvSpPr>
        <p:spPr>
          <a:xfrm>
            <a:off x="8661035" y="2048299"/>
            <a:ext cx="3073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</a:t>
            </a:r>
            <a:endParaRPr/>
          </a:p>
        </p:txBody>
      </p:sp>
      <p:pic>
        <p:nvPicPr>
          <p:cNvPr id="1027" name="Google Shape;102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792" y="3447854"/>
            <a:ext cx="5384709" cy="2875421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1028;p8"/>
          <p:cNvSpPr/>
          <p:nvPr/>
        </p:nvSpPr>
        <p:spPr>
          <a:xfrm>
            <a:off x="5782890" y="4389120"/>
            <a:ext cx="1790283" cy="63059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29" name="Google Shape;1029;p8"/>
          <p:cNvSpPr txBox="1"/>
          <p:nvPr/>
        </p:nvSpPr>
        <p:spPr>
          <a:xfrm>
            <a:off x="8314006" y="3683784"/>
            <a:ext cx="275726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Bachelor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College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High School or Below</a:t>
            </a:r>
            <a:endParaRPr/>
          </a:p>
        </p:txBody>
      </p:sp>
      <p:sp>
        <p:nvSpPr>
          <p:cNvPr id="1030" name="Google Shape;1030;p8"/>
          <p:cNvSpPr txBox="1"/>
          <p:nvPr/>
        </p:nvSpPr>
        <p:spPr>
          <a:xfrm>
            <a:off x="8314006" y="5192332"/>
            <a:ext cx="27572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Master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Geometric</vt:lpstr>
      <vt:lpstr> CUSTOMER LIFE TIME VALUE (CLV) PREDICTIONS </vt:lpstr>
      <vt:lpstr>V</vt:lpstr>
      <vt:lpstr>OVER VIEW</vt:lpstr>
      <vt:lpstr>BUSINESS STRATEGIES</vt:lpstr>
      <vt:lpstr>CUSTOMER LIFE CYCLE</vt:lpstr>
      <vt:lpstr>CLV HELPS TO ANSWER THIS……</vt:lpstr>
      <vt:lpstr>PowerPoint Presentation</vt:lpstr>
      <vt:lpstr>PowerPoint Presentation</vt:lpstr>
      <vt:lpstr>FEATURE ENGINEERING</vt:lpstr>
      <vt:lpstr>DATA PRE-PROCESSING AND FEATURE ENGINEERING</vt:lpstr>
      <vt:lpstr>DEMO GRAPHS OF THE FINAL DATA FRAME</vt:lpstr>
      <vt:lpstr>PowerPoint Presentation</vt:lpstr>
      <vt:lpstr>MODEL BUILDING</vt:lpstr>
      <vt:lpstr>PowerPoint Presentation</vt:lpstr>
      <vt:lpstr>PowerPoint Presentation</vt:lpstr>
      <vt:lpstr>CONCLUSION AND RECOMMENDATIONS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CUSTOMER LIFE TIME VALUE (CLV) PREDICTIONS </dc:title>
  <cp:lastModifiedBy>Bhavani Ramakrishna</cp:lastModifiedBy>
  <cp:revision>4</cp:revision>
  <dcterms:modified xsi:type="dcterms:W3CDTF">2023-05-24T09:30:14Z</dcterms:modified>
</cp:coreProperties>
</file>