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89" r:id="rId8"/>
    <p:sldId id="290" r:id="rId9"/>
    <p:sldId id="262" r:id="rId10"/>
    <p:sldId id="263" r:id="rId11"/>
    <p:sldId id="285" r:id="rId12"/>
    <p:sldId id="284" r:id="rId13"/>
    <p:sldId id="264" r:id="rId14"/>
    <p:sldId id="265" r:id="rId15"/>
    <p:sldId id="288" r:id="rId16"/>
    <p:sldId id="286" r:id="rId17"/>
    <p:sldId id="266" r:id="rId18"/>
    <p:sldId id="267" r:id="rId19"/>
    <p:sldId id="287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3" r:id="rId34"/>
  </p:sldIdLst>
  <p:sldSz cx="12192000" cy="6858000"/>
  <p:notesSz cx="6858000" cy="9144000"/>
  <p:embeddedFontLst>
    <p:embeddedFont>
      <p:font typeface="공체 Medium" panose="00000600000000000000" pitchFamily="2" charset="-127"/>
      <p:regular r:id="rId35"/>
    </p:embeddedFont>
    <p:embeddedFont>
      <p:font typeface="경기천년제목 Bold" panose="02020803020101020101" pitchFamily="18" charset="-127"/>
      <p:bold r:id="rId36"/>
    </p:embeddedFont>
    <p:embeddedFont>
      <p:font typeface="나눔스퀘어 ExtraBold" panose="020B0600000101010101" pitchFamily="50" charset="-127"/>
      <p:bold r:id="rId37"/>
    </p:embeddedFont>
    <p:embeddedFont>
      <p:font typeface="나눔고딕 ExtraBold" panose="020D0904000000000000" pitchFamily="50" charset="-127"/>
      <p:bold r:id="rId38"/>
    </p:embeddedFont>
    <p:embeddedFont>
      <p:font typeface="함초롬바탕" panose="02030604000101010101" pitchFamily="18" charset="-127"/>
      <p:regular r:id="rId39"/>
      <p:bold r:id="rId40"/>
    </p:embeddedFont>
    <p:embeddedFont>
      <p:font typeface="배달의민족 도현" panose="020B0600000101010101" pitchFamily="50" charset="-127"/>
      <p:regular r:id="rId41"/>
    </p:embeddedFont>
    <p:embeddedFont>
      <p:font typeface="경기천년제목 Light" panose="02020403020101020101" pitchFamily="18" charset="-127"/>
      <p:regular r:id="rId42"/>
    </p:embeddedFont>
    <p:embeddedFont>
      <p:font typeface="경기천년제목 Medium" panose="02020603020101020101" pitchFamily="18" charset="-127"/>
      <p:regular r:id="rId43"/>
    </p:embeddedFont>
    <p:embeddedFont>
      <p:font typeface="나눔스퀘어 Light" panose="020B0600000101010101" pitchFamily="50" charset="-127"/>
      <p:regular r:id="rId44"/>
    </p:embeddedFont>
    <p:embeddedFont>
      <p:font typeface="경기천년제목V Bold" panose="02020803020101020101" pitchFamily="18" charset="-127"/>
      <p:bold r:id="rId45"/>
    </p:embeddedFont>
    <p:embeddedFont>
      <p:font typeface="나눔고딕" panose="020D0604000000000000" pitchFamily="50" charset="-127"/>
      <p:regular r:id="rId46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7D9"/>
    <a:srgbClr val="FFE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1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1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86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6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8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4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C647-66FF-46C3-8EF9-C2FCF02740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6908-F0C4-4A1F-B8AD-078DEBC7A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2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F48226-3BA4-4486-ACE3-550DDA5295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DD5E88-4D3D-4861-B1B2-488EA03A517B}"/>
              </a:ext>
            </a:extLst>
          </p:cNvPr>
          <p:cNvSpPr/>
          <p:nvPr/>
        </p:nvSpPr>
        <p:spPr>
          <a:xfrm>
            <a:off x="4254881" y="3862874"/>
            <a:ext cx="3682238" cy="1086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65258C-CFC1-473D-B141-ABA9386E5650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4254881" y="4406174"/>
            <a:ext cx="36822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FE3585B-DF46-47AD-80C5-0EFC23402576}"/>
              </a:ext>
            </a:extLst>
          </p:cNvPr>
          <p:cNvSpPr/>
          <p:nvPr/>
        </p:nvSpPr>
        <p:spPr>
          <a:xfrm rot="10800000">
            <a:off x="7442319" y="4059072"/>
            <a:ext cx="228244" cy="20924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8">
            <a:extLst>
              <a:ext uri="{FF2B5EF4-FFF2-40B4-BE49-F238E27FC236}">
                <a16:creationId xmlns:a16="http://schemas.microsoft.com/office/drawing/2014/main" id="{D55C5DB8-26C7-44BE-8B15-2C0DD383C43A}"/>
              </a:ext>
            </a:extLst>
          </p:cNvPr>
          <p:cNvSpPr/>
          <p:nvPr/>
        </p:nvSpPr>
        <p:spPr>
          <a:xfrm>
            <a:off x="4220791" y="5105073"/>
            <a:ext cx="3722412" cy="717230"/>
          </a:xfrm>
          <a:prstGeom prst="roundRect">
            <a:avLst/>
          </a:prstGeom>
          <a:solidFill>
            <a:srgbClr val="3C1E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A2B2E-5DFD-47CB-9B10-E0BDBBB20B8B}"/>
              </a:ext>
            </a:extLst>
          </p:cNvPr>
          <p:cNvSpPr txBox="1"/>
          <p:nvPr/>
        </p:nvSpPr>
        <p:spPr>
          <a:xfrm>
            <a:off x="4289255" y="3998377"/>
            <a:ext cx="642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조장</a:t>
            </a:r>
            <a:endParaRPr lang="ko-KR" altLang="en-US" sz="16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B4A33-C70E-4E15-8E6E-562FE47682E0}"/>
              </a:ext>
            </a:extLst>
          </p:cNvPr>
          <p:cNvSpPr txBox="1"/>
          <p:nvPr/>
        </p:nvSpPr>
        <p:spPr>
          <a:xfrm>
            <a:off x="4289255" y="4510856"/>
            <a:ext cx="642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조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원</a:t>
            </a:r>
            <a:endParaRPr lang="ko-KR" altLang="en-US" sz="16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940E6-721B-4400-8DA4-F70A1C952ADB}"/>
              </a:ext>
            </a:extLst>
          </p:cNvPr>
          <p:cNvSpPr txBox="1"/>
          <p:nvPr/>
        </p:nvSpPr>
        <p:spPr>
          <a:xfrm>
            <a:off x="4848928" y="3998377"/>
            <a:ext cx="86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송화준</a:t>
            </a:r>
            <a:endParaRPr lang="ko-KR" altLang="en-US" sz="16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BD81D-9347-49A2-AE55-0F115469E6A7}"/>
              </a:ext>
            </a:extLst>
          </p:cNvPr>
          <p:cNvSpPr txBox="1"/>
          <p:nvPr/>
        </p:nvSpPr>
        <p:spPr>
          <a:xfrm>
            <a:off x="4848928" y="4510856"/>
            <a:ext cx="299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김수빈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z="160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김호년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z="160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이지헌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이희영</a:t>
            </a:r>
            <a:endParaRPr lang="ko-KR" altLang="en-US" sz="16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9E669-E459-4102-8AC7-6D22C6B25D3E}"/>
              </a:ext>
            </a:extLst>
          </p:cNvPr>
          <p:cNvSpPr txBox="1"/>
          <p:nvPr/>
        </p:nvSpPr>
        <p:spPr>
          <a:xfrm>
            <a:off x="5452531" y="5279410"/>
            <a:ext cx="125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rgbClr val="FCE000"/>
                    </a:gs>
                    <a:gs pos="100000">
                      <a:srgbClr val="FCE000"/>
                    </a:gs>
                  </a:gsLst>
                  <a:lin ang="5400000" scaled="1"/>
                </a:gradFill>
              </a:rPr>
              <a:t>LOGIN</a:t>
            </a:r>
            <a:endParaRPr lang="ko-KR" altLang="en-US" sz="2000" dirty="0">
              <a:gradFill>
                <a:gsLst>
                  <a:gs pos="0">
                    <a:srgbClr val="FCE000"/>
                  </a:gs>
                  <a:gs pos="100000">
                    <a:srgbClr val="FCE000"/>
                  </a:gs>
                </a:gsLst>
                <a:lin ang="5400000" scaled="1"/>
              </a:gra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488173" y="566061"/>
            <a:ext cx="3215655" cy="3100745"/>
            <a:chOff x="4676594" y="775981"/>
            <a:chExt cx="2838812" cy="2737368"/>
          </a:xfrm>
        </p:grpSpPr>
        <p:grpSp>
          <p:nvGrpSpPr>
            <p:cNvPr id="15" name="그룹 14"/>
            <p:cNvGrpSpPr/>
            <p:nvPr/>
          </p:nvGrpSpPr>
          <p:grpSpPr>
            <a:xfrm>
              <a:off x="4676594" y="775981"/>
              <a:ext cx="2838812" cy="2737368"/>
              <a:chOff x="5000171" y="1071536"/>
              <a:chExt cx="2191657" cy="2113339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11A3D64-1C88-44D8-955C-4FFC12099247}"/>
                  </a:ext>
                </a:extLst>
              </p:cNvPr>
              <p:cNvSpPr/>
              <p:nvPr/>
            </p:nvSpPr>
            <p:spPr>
              <a:xfrm>
                <a:off x="5000171" y="1071536"/>
                <a:ext cx="2191657" cy="1843314"/>
              </a:xfrm>
              <a:prstGeom prst="ellipse">
                <a:avLst/>
              </a:prstGeom>
              <a:solidFill>
                <a:srgbClr val="3C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664C26BF-B0B6-4788-AA94-CFCDD75A1F6C}"/>
                  </a:ext>
                </a:extLst>
              </p:cNvPr>
              <p:cNvSpPr/>
              <p:nvPr/>
            </p:nvSpPr>
            <p:spPr>
              <a:xfrm rot="12570931">
                <a:off x="5421088" y="2575275"/>
                <a:ext cx="391886" cy="609600"/>
              </a:xfrm>
              <a:prstGeom prst="triangle">
                <a:avLst/>
              </a:prstGeom>
              <a:solidFill>
                <a:srgbClr val="3C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F2D1CF-AA38-4383-A072-657B1EBC572E}"/>
                </a:ext>
              </a:extLst>
            </p:cNvPr>
            <p:cNvSpPr txBox="1"/>
            <p:nvPr/>
          </p:nvSpPr>
          <p:spPr>
            <a:xfrm>
              <a:off x="4787555" y="1569552"/>
              <a:ext cx="2616889" cy="760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0" dirty="0" smtClean="0">
                  <a:gradFill>
                    <a:gsLst>
                      <a:gs pos="0">
                        <a:srgbClr val="FCE000"/>
                      </a:gs>
                      <a:gs pos="100000">
                        <a:srgbClr val="FCE000"/>
                      </a:gs>
                    </a:gsLst>
                    <a:lin ang="5400000" scaled="1"/>
                  </a:gra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OSI 7</a:t>
              </a:r>
              <a:r>
                <a:rPr lang="ko-KR" altLang="en-US" sz="5000" dirty="0" smtClean="0">
                  <a:gradFill>
                    <a:gsLst>
                      <a:gs pos="0">
                        <a:srgbClr val="FCE000"/>
                      </a:gs>
                      <a:gs pos="100000">
                        <a:srgbClr val="FCE000"/>
                      </a:gs>
                    </a:gsLst>
                    <a:lin ang="5400000" scaled="1"/>
                  </a:gra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계층</a:t>
              </a:r>
              <a:endParaRPr lang="ko-KR" altLang="en-US" sz="5000" dirty="0">
                <a:gradFill>
                  <a:gsLst>
                    <a:gs pos="0">
                      <a:srgbClr val="FCE000"/>
                    </a:gs>
                    <a:gs pos="100000">
                      <a:srgbClr val="FCE000"/>
                    </a:gs>
                  </a:gsLst>
                  <a:lin ang="5400000" scaled="1"/>
                </a:gra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A0FCBE-4393-46E8-B987-F1EA12318052}"/>
              </a:ext>
            </a:extLst>
          </p:cNvPr>
          <p:cNvSpPr txBox="1"/>
          <p:nvPr/>
        </p:nvSpPr>
        <p:spPr>
          <a:xfrm>
            <a:off x="4620398" y="5972651"/>
            <a:ext cx="3023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‘net, </a:t>
            </a:r>
            <a:r>
              <a:rPr lang="ko-KR" altLang="en-US" sz="1400" spc="-15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다섯</a:t>
            </a:r>
            <a:r>
              <a:rPr lang="en-US" altLang="ko-KR" sz="1400" spc="-15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‘</a:t>
            </a:r>
            <a:r>
              <a:rPr lang="ko-KR" altLang="en-US" sz="1400" spc="-15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en-US" altLang="ko-KR" sz="1400" spc="-15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(4</a:t>
            </a:r>
            <a:r>
              <a:rPr lang="ko-KR" altLang="en-US" sz="1400" spc="-15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조</a:t>
            </a:r>
            <a:r>
              <a:rPr lang="en-US" altLang="ko-KR" sz="1400" spc="-15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)</a:t>
            </a:r>
            <a:r>
              <a:rPr lang="ko-KR" altLang="en-US" sz="1400" spc="-15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의 발표를 시작하겠습니다</a:t>
            </a:r>
            <a:endParaRPr lang="ko-KR" altLang="en-US" sz="1400" spc="-15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사각형: 둥근 모서리 16">
            <a:extLst>
              <a:ext uri="{FF2B5EF4-FFF2-40B4-BE49-F238E27FC236}">
                <a16:creationId xmlns:a16="http://schemas.microsoft.com/office/drawing/2014/main" id="{6812AB62-D6F7-4FEF-83B2-F55C0BD65E72}"/>
              </a:ext>
            </a:extLst>
          </p:cNvPr>
          <p:cNvSpPr/>
          <p:nvPr/>
        </p:nvSpPr>
        <p:spPr>
          <a:xfrm>
            <a:off x="4379411" y="6021501"/>
            <a:ext cx="221891" cy="2218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33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052131-61BF-4FFC-9339-BD39F08241E2}"/>
              </a:ext>
            </a:extLst>
          </p:cNvPr>
          <p:cNvSpPr/>
          <p:nvPr/>
        </p:nvSpPr>
        <p:spPr>
          <a:xfrm>
            <a:off x="0" y="4872942"/>
            <a:ext cx="12192000" cy="1985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EBDD55-900D-4499-9FE0-0BD7006701E8}"/>
              </a:ext>
            </a:extLst>
          </p:cNvPr>
          <p:cNvSpPr/>
          <p:nvPr/>
        </p:nvSpPr>
        <p:spPr>
          <a:xfrm>
            <a:off x="11007911" y="5061985"/>
            <a:ext cx="957940" cy="502544"/>
          </a:xfrm>
          <a:prstGeom prst="roundRect">
            <a:avLst/>
          </a:prstGeom>
          <a:solidFill>
            <a:srgbClr val="FFEC42"/>
          </a:solidFill>
          <a:ln w="6350">
            <a:solidFill>
              <a:srgbClr val="E8D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FB00A3-59F4-4D16-90A5-132BF5A224A1}"/>
              </a:ext>
            </a:extLst>
          </p:cNvPr>
          <p:cNvCxnSpPr>
            <a:cxnSpLocks/>
          </p:cNvCxnSpPr>
          <p:nvPr/>
        </p:nvCxnSpPr>
        <p:spPr>
          <a:xfrm flipH="1">
            <a:off x="11100816" y="6635961"/>
            <a:ext cx="886334" cy="0"/>
          </a:xfrm>
          <a:prstGeom prst="line">
            <a:avLst/>
          </a:prstGeom>
          <a:ln w="3175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0C1F2B3-9CCA-4F21-B2D6-9AFDF63EBD28}"/>
              </a:ext>
            </a:extLst>
          </p:cNvPr>
          <p:cNvSpPr/>
          <p:nvPr/>
        </p:nvSpPr>
        <p:spPr>
          <a:xfrm>
            <a:off x="11845273" y="6546911"/>
            <a:ext cx="178100" cy="1781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0A6FE1-0FAD-41C0-9349-B83D2F57FDA5}"/>
              </a:ext>
            </a:extLst>
          </p:cNvPr>
          <p:cNvSpPr/>
          <p:nvPr/>
        </p:nvSpPr>
        <p:spPr>
          <a:xfrm>
            <a:off x="11194733" y="513004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23630">
                    <a:alpha val="37000"/>
                  </a:srgb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전송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DBDC96-B8CE-4E77-9091-09CD5B2C1F18}"/>
              </a:ext>
            </a:extLst>
          </p:cNvPr>
          <p:cNvSpPr txBox="1"/>
          <p:nvPr/>
        </p:nvSpPr>
        <p:spPr>
          <a:xfrm>
            <a:off x="961854" y="4951526"/>
            <a:ext cx="9700228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lt"/>
              </a:rPr>
              <a:t>통신 케이블로 데이터를 전송하는 물리적인 </a:t>
            </a:r>
            <a:r>
              <a:rPr lang="ko-KR" altLang="en-US" sz="3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lt"/>
              </a:rPr>
              <a:t>장비</a:t>
            </a:r>
            <a:endParaRPr lang="en-US" altLang="ko-KR" sz="36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비트는 </a:t>
            </a:r>
            <a:r>
              <a:rPr lang="en-US" altLang="ko-KR" sz="36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36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</a:t>
            </a:r>
            <a:r>
              <a:rPr lang="en-US" altLang="ko-KR" sz="36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</a:t>
            </a:r>
            <a:r>
              <a:rPr lang="ko-KR" altLang="en-US" sz="36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으로만 표현</a:t>
            </a:r>
            <a:endParaRPr lang="en-US" altLang="ko-KR" sz="3600" dirty="0" smtClean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74561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 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(Physical Layer)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35" y="1920432"/>
            <a:ext cx="2441954" cy="244195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45" y="1920432"/>
            <a:ext cx="2441954" cy="24419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1" y="2268638"/>
            <a:ext cx="1873827" cy="187382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30568000"/>
          <p:cNvSpPr>
            <a:spLocks noChangeShapeType="1"/>
          </p:cNvSpPr>
          <p:nvPr/>
        </p:nvSpPr>
        <p:spPr bwMode="auto">
          <a:xfrm>
            <a:off x="7013173" y="2680946"/>
            <a:ext cx="811313" cy="0"/>
          </a:xfrm>
          <a:prstGeom prst="line">
            <a:avLst/>
          </a:prstGeom>
          <a:noFill/>
          <a:ln w="793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_x230568000"/>
          <p:cNvSpPr>
            <a:spLocks noChangeShapeType="1"/>
          </p:cNvSpPr>
          <p:nvPr/>
        </p:nvSpPr>
        <p:spPr bwMode="auto">
          <a:xfrm>
            <a:off x="3888009" y="3641645"/>
            <a:ext cx="811313" cy="0"/>
          </a:xfrm>
          <a:prstGeom prst="line">
            <a:avLst/>
          </a:prstGeom>
          <a:noFill/>
          <a:ln w="793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3186" y="1909823"/>
            <a:ext cx="3159889" cy="428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전달 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단위 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비트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5332379"/>
            <a:ext cx="322984" cy="32298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6134966"/>
            <a:ext cx="322984" cy="3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5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41149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74561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 계층 단위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비트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35" y="2701667"/>
            <a:ext cx="2441954" cy="244195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45" y="2701667"/>
            <a:ext cx="2441954" cy="24419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1" y="3049873"/>
            <a:ext cx="1873827" cy="187382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30568000"/>
          <p:cNvSpPr>
            <a:spLocks noChangeShapeType="1"/>
          </p:cNvSpPr>
          <p:nvPr/>
        </p:nvSpPr>
        <p:spPr bwMode="auto">
          <a:xfrm>
            <a:off x="7013173" y="3462181"/>
            <a:ext cx="811313" cy="0"/>
          </a:xfrm>
          <a:prstGeom prst="line">
            <a:avLst/>
          </a:prstGeom>
          <a:noFill/>
          <a:ln w="793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_x230568000"/>
          <p:cNvSpPr>
            <a:spLocks noChangeShapeType="1"/>
          </p:cNvSpPr>
          <p:nvPr/>
        </p:nvSpPr>
        <p:spPr bwMode="auto">
          <a:xfrm>
            <a:off x="3888009" y="4422880"/>
            <a:ext cx="811313" cy="0"/>
          </a:xfrm>
          <a:prstGeom prst="line">
            <a:avLst/>
          </a:prstGeom>
          <a:noFill/>
          <a:ln w="793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3186" y="2691058"/>
            <a:ext cx="3159889" cy="428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전달 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단위 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비트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39EC1E-A28D-44D6-93A0-F8AE03393D55}"/>
              </a:ext>
            </a:extLst>
          </p:cNvPr>
          <p:cNvGrpSpPr/>
          <p:nvPr/>
        </p:nvGrpSpPr>
        <p:grpSpPr>
          <a:xfrm flipH="1">
            <a:off x="3506076" y="4670521"/>
            <a:ext cx="1453850" cy="460772"/>
            <a:chOff x="4182037" y="1898304"/>
            <a:chExt cx="6219263" cy="682054"/>
          </a:xfrm>
          <a:solidFill>
            <a:srgbClr val="FFEB33"/>
          </a:solidFill>
        </p:grpSpPr>
        <p:sp>
          <p:nvSpPr>
            <p:cNvPr id="25" name="사각형: 둥근 모서리 54">
              <a:extLst>
                <a:ext uri="{FF2B5EF4-FFF2-40B4-BE49-F238E27FC236}">
                  <a16:creationId xmlns:a16="http://schemas.microsoft.com/office/drawing/2014/main" id="{A5A53576-37C3-44E3-BEB7-DB301A00E31D}"/>
                </a:ext>
              </a:extLst>
            </p:cNvPr>
            <p:cNvSpPr/>
            <p:nvPr/>
          </p:nvSpPr>
          <p:spPr>
            <a:xfrm>
              <a:off x="4182037" y="1898304"/>
              <a:ext cx="5962091" cy="682054"/>
            </a:xfrm>
            <a:prstGeom prst="roundRect">
              <a:avLst>
                <a:gd name="adj" fmla="val 11081"/>
              </a:avLst>
            </a:prstGeom>
            <a:grpFill/>
            <a:ln>
              <a:noFill/>
            </a:ln>
            <a:effectLst>
              <a:outerShdw blurRad="279400" dist="381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죄송합니다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897F36FA-9643-47F1-8D08-324E35C68D5F}"/>
                </a:ext>
              </a:extLst>
            </p:cNvPr>
            <p:cNvSpPr/>
            <p:nvPr/>
          </p:nvSpPr>
          <p:spPr>
            <a:xfrm rot="5400000">
              <a:off x="10094143" y="1975189"/>
              <a:ext cx="284002" cy="330313"/>
            </a:xfrm>
            <a:prstGeom prst="triangle">
              <a:avLst>
                <a:gd name="adj" fmla="val 59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39EC1E-A28D-44D6-93A0-F8AE03393D55}"/>
              </a:ext>
            </a:extLst>
          </p:cNvPr>
          <p:cNvGrpSpPr/>
          <p:nvPr/>
        </p:nvGrpSpPr>
        <p:grpSpPr>
          <a:xfrm flipH="1">
            <a:off x="3516793" y="4672001"/>
            <a:ext cx="1433897" cy="460772"/>
            <a:chOff x="4267393" y="1898304"/>
            <a:chExt cx="6133907" cy="682054"/>
          </a:xfrm>
          <a:solidFill>
            <a:srgbClr val="FFEB33"/>
          </a:solidFill>
        </p:grpSpPr>
        <p:sp>
          <p:nvSpPr>
            <p:cNvPr id="28" name="사각형: 둥근 모서리 54">
              <a:extLst>
                <a:ext uri="{FF2B5EF4-FFF2-40B4-BE49-F238E27FC236}">
                  <a16:creationId xmlns:a16="http://schemas.microsoft.com/office/drawing/2014/main" id="{A5A53576-37C3-44E3-BEB7-DB301A00E31D}"/>
                </a:ext>
              </a:extLst>
            </p:cNvPr>
            <p:cNvSpPr/>
            <p:nvPr/>
          </p:nvSpPr>
          <p:spPr>
            <a:xfrm>
              <a:off x="4267393" y="1898304"/>
              <a:ext cx="5876735" cy="682054"/>
            </a:xfrm>
            <a:prstGeom prst="roundRect">
              <a:avLst>
                <a:gd name="adj" fmla="val 11081"/>
              </a:avLst>
            </a:prstGeom>
            <a:grpFill/>
            <a:ln>
              <a:noFill/>
            </a:ln>
            <a:effectLst>
              <a:outerShdw blurRad="279400" dist="381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101101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897F36FA-9643-47F1-8D08-324E35C68D5F}"/>
                </a:ext>
              </a:extLst>
            </p:cNvPr>
            <p:cNvSpPr/>
            <p:nvPr/>
          </p:nvSpPr>
          <p:spPr>
            <a:xfrm rot="5400000">
              <a:off x="10094143" y="1975189"/>
              <a:ext cx="284002" cy="330313"/>
            </a:xfrm>
            <a:prstGeom prst="triangle">
              <a:avLst>
                <a:gd name="adj" fmla="val 59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76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1.04167E-6 3.7037E-7 L 0.01524 0.00116 C 0.02149 0.00162 0.02787 0.00186 0.03412 0.00255 C 0.0388 0.00301 0.04336 0.00487 0.04805 0.0051 C 0.06433 0.00602 0.0806 0.00602 0.09675 0.00649 C 0.10534 0.00625 0.15482 0.00649 0.17696 0.00371 C 0.17865 0.00348 0.18034 0.00278 0.18203 0.00255 L 0.18789 0.00116 C 0.18906 0.00024 0.19024 -0.00092 0.19154 -0.00138 C 0.19662 -0.00347 0.19818 -0.00138 0.20313 -0.00532 C 0.20912 -0.00995 0.20638 -0.00833 0.2112 -0.01041 C 0.2138 -0.01527 0.2112 -0.01157 0.2155 -0.01435 C 0.21654 -0.01504 0.21745 -0.0162 0.21849 -0.01689 C 0.21914 -0.01736 0.21992 -0.01782 0.22058 -0.01828 C 0.22136 -0.01898 0.22201 -0.02013 0.22279 -0.02083 C 0.2237 -0.02175 0.22487 -0.02222 0.22565 -0.02338 C 0.2263 -0.02407 0.22669 -0.02523 0.22722 -0.02592 C 0.22787 -0.02685 0.22865 -0.02777 0.2293 -0.02847 C 0.22982 -0.02986 0.23021 -0.03125 0.23086 -0.0324 C 0.23151 -0.03379 0.23242 -0.03472 0.23294 -0.03634 C 0.23464 -0.04027 0.23451 -0.04213 0.23516 -0.04675 C 0.23542 -0.04791 0.23568 -0.0493 0.23594 -0.05046 C 0.2362 -0.05324 0.23646 -0.05578 0.23659 -0.05833 C 0.2375 -0.07175 0.23789 -0.08194 0.23659 -0.09583 C 0.23659 -0.09699 0.23568 -0.09768 0.23516 -0.09838 C 0.22891 -0.10671 0.23308 -0.10162 0.22865 -0.10486 C 0.2211 -0.11064 0.23125 -0.10416 0.22136 -0.10995 C 0.21823 -0.1118 0.21823 -0.11203 0.21406 -0.11388 C 0.21211 -0.11481 0.21016 -0.11597 0.20821 -0.11643 L 0.19584 -0.12037 C 0.1944 -0.12083 0.19297 -0.12106 0.19154 -0.12175 C 0.18594 -0.12407 0.19128 -0.12199 0.18347 -0.1243 C 0.18034 -0.12523 0.17878 -0.12615 0.17552 -0.12685 C 0.17227 -0.12754 0.16914 -0.12777 0.16602 -0.12824 C 0.15547 -0.13125 0.16901 -0.12754 0.14922 -0.13078 C 0.14597 -0.13125 0.1461 -0.13194 0.14336 -0.13333 C 0.14245 -0.13379 0.14141 -0.13402 0.1405 -0.13472 C 0.13933 -0.13541 0.13815 -0.13657 0.13685 -0.13726 C 0.13568 -0.13773 0.13438 -0.13796 0.13321 -0.13842 C 0.13125 -0.13935 0.1293 -0.14004 0.12735 -0.1412 C 0.12669 -0.14143 0.12591 -0.14166 0.12526 -0.14236 C 0.12357 -0.14398 0.12084 -0.14699 0.1194 -0.15023 C 0.11888 -0.15138 0.11836 -0.15277 0.11797 -0.15393 C 0.11745 -0.15671 0.11732 -0.15949 0.11641 -0.1618 C 0.11459 -0.16689 0.11524 -0.16412 0.11433 -0.16944 C 0.11459 -0.17384 0.11446 -0.17824 0.11498 -0.1824 C 0.11524 -0.18402 0.11589 -0.18518 0.11641 -0.18634 C 0.12058 -0.19467 0.11888 -0.19236 0.12448 -0.19421 C 0.12565 -0.19444 0.12696 -0.1949 0.12813 -0.19537 C 0.12891 -0.19583 0.12956 -0.19652 0.13034 -0.19675 C 0.13321 -0.19745 0.13607 -0.19768 0.13906 -0.19791 C 0.14492 -0.19861 0.15065 -0.19884 0.15651 -0.1993 L 0.17917 -0.20069 C 0.20521 -0.21597 0.17969 -0.20138 0.25703 -0.20324 L 0.2905 -0.20439 L 0.31094 -0.20578 C 0.31602 -0.20625 0.3211 -0.20671 0.32617 -0.20694 C 0.33034 -0.20717 0.33451 -0.20694 0.33867 -0.20694 " pathEditMode="relative" ptsTypes="AAAAAAAAAAAAAAAAAAAAAAAAAAAAAAAAAAAAAAAAAAAAAAAAAAAAAAAAAAA">
                                      <p:cBhvr>
                                        <p:cTn id="12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98197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 계층의 대표적인 장비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800" dirty="0" err="1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리피터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허브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259982216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45" y="2630733"/>
            <a:ext cx="4012104" cy="232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59983512" descr="cif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1" y="2206836"/>
            <a:ext cx="3488924" cy="3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34501" y="1775534"/>
            <a:ext cx="4554245" cy="40304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69475" y="1775534"/>
            <a:ext cx="4554245" cy="40304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70338" y="5379869"/>
            <a:ext cx="1482570" cy="79899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리피터</a:t>
            </a:r>
            <a:endParaRPr lang="ko-KR" altLang="en-US" sz="3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05312" y="5379869"/>
            <a:ext cx="1482570" cy="79899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허브</a:t>
            </a:r>
            <a:endParaRPr lang="ko-KR" altLang="en-US" sz="3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2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2D89DB1-2A7D-4ABA-BC0A-D27994577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" b="5519"/>
          <a:stretch/>
        </p:blipFill>
        <p:spPr>
          <a:xfrm>
            <a:off x="-15909" y="0"/>
            <a:ext cx="12207909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E83F-2FCB-4A00-990D-FCA6146C5B20}"/>
              </a:ext>
            </a:extLst>
          </p:cNvPr>
          <p:cNvSpPr/>
          <p:nvPr/>
        </p:nvSpPr>
        <p:spPr>
          <a:xfrm>
            <a:off x="189439" y="0"/>
            <a:ext cx="1222248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-30481" y="0"/>
            <a:ext cx="959745" cy="68580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5CFC69-3CFD-4CEC-A64A-8E18DA940C93}"/>
              </a:ext>
            </a:extLst>
          </p:cNvPr>
          <p:cNvGrpSpPr/>
          <p:nvPr/>
        </p:nvGrpSpPr>
        <p:grpSpPr>
          <a:xfrm>
            <a:off x="220355" y="710536"/>
            <a:ext cx="456024" cy="451832"/>
            <a:chOff x="4206122" y="1020603"/>
            <a:chExt cx="1381022" cy="126381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FA92B-63E6-426E-84FE-27127BE5A9A2}"/>
                </a:ext>
              </a:extLst>
            </p:cNvPr>
            <p:cNvSpPr/>
            <p:nvPr/>
          </p:nvSpPr>
          <p:spPr>
            <a:xfrm>
              <a:off x="4626756" y="1020603"/>
              <a:ext cx="544068" cy="544068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F63DD2A-7D8E-4529-BB9C-67C2DEF3A7F9}"/>
                </a:ext>
              </a:extLst>
            </p:cNvPr>
            <p:cNvSpPr/>
            <p:nvPr/>
          </p:nvSpPr>
          <p:spPr>
            <a:xfrm>
              <a:off x="4206122" y="1709928"/>
              <a:ext cx="1381022" cy="574492"/>
            </a:xfrm>
            <a:custGeom>
              <a:avLst/>
              <a:gdLst>
                <a:gd name="connsiteX0" fmla="*/ 851433 w 1702867"/>
                <a:gd name="connsiteY0" fmla="*/ 0 h 799551"/>
                <a:gd name="connsiteX1" fmla="*/ 1691267 w 1702867"/>
                <a:gd name="connsiteY1" fmla="*/ 684484 h 799551"/>
                <a:gd name="connsiteX2" fmla="*/ 1702867 w 1702867"/>
                <a:gd name="connsiteY2" fmla="*/ 799551 h 799551"/>
                <a:gd name="connsiteX3" fmla="*/ 0 w 1702867"/>
                <a:gd name="connsiteY3" fmla="*/ 799551 h 799551"/>
                <a:gd name="connsiteX4" fmla="*/ 11600 w 1702867"/>
                <a:gd name="connsiteY4" fmla="*/ 684484 h 799551"/>
                <a:gd name="connsiteX5" fmla="*/ 851433 w 1702867"/>
                <a:gd name="connsiteY5" fmla="*/ 0 h 79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2867" h="799551">
                  <a:moveTo>
                    <a:pt x="851433" y="0"/>
                  </a:moveTo>
                  <a:cubicBezTo>
                    <a:pt x="1265698" y="0"/>
                    <a:pt x="1611332" y="293850"/>
                    <a:pt x="1691267" y="684484"/>
                  </a:cubicBezTo>
                  <a:lnTo>
                    <a:pt x="1702867" y="799551"/>
                  </a:lnTo>
                  <a:lnTo>
                    <a:pt x="0" y="799551"/>
                  </a:lnTo>
                  <a:lnTo>
                    <a:pt x="11600" y="684484"/>
                  </a:lnTo>
                  <a:cubicBezTo>
                    <a:pt x="91535" y="293850"/>
                    <a:pt x="437168" y="0"/>
                    <a:pt x="851433" y="0"/>
                  </a:cubicBezTo>
                  <a:close/>
                </a:path>
              </a:pathLst>
            </a:cu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1D84F788-F23F-42FB-8B63-8447C2789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1867337"/>
            <a:ext cx="519540" cy="51450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7E98C27-CC65-4173-A101-234C7B70C6E9}"/>
              </a:ext>
            </a:extLst>
          </p:cNvPr>
          <p:cNvGrpSpPr/>
          <p:nvPr/>
        </p:nvGrpSpPr>
        <p:grpSpPr>
          <a:xfrm>
            <a:off x="192043" y="3125067"/>
            <a:ext cx="513932" cy="116129"/>
            <a:chOff x="4964571" y="2979420"/>
            <a:chExt cx="1898574" cy="39624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C280D4-4305-4F0F-9153-6DD191D2DA9E}"/>
                </a:ext>
              </a:extLst>
            </p:cNvPr>
            <p:cNvSpPr/>
            <p:nvPr/>
          </p:nvSpPr>
          <p:spPr>
            <a:xfrm>
              <a:off x="4964571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5250EF2-05C1-4C03-AF18-6E954409618C}"/>
                </a:ext>
              </a:extLst>
            </p:cNvPr>
            <p:cNvSpPr/>
            <p:nvPr/>
          </p:nvSpPr>
          <p:spPr>
            <a:xfrm>
              <a:off x="5715738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B07834-BAB9-46A3-818F-C5085C7B69CB}"/>
                </a:ext>
              </a:extLst>
            </p:cNvPr>
            <p:cNvSpPr/>
            <p:nvPr/>
          </p:nvSpPr>
          <p:spPr>
            <a:xfrm>
              <a:off x="6466905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C87EA6-5D64-49DB-A270-8004A59283DB}"/>
              </a:ext>
            </a:extLst>
          </p:cNvPr>
          <p:cNvSpPr/>
          <p:nvPr/>
        </p:nvSpPr>
        <p:spPr>
          <a:xfrm>
            <a:off x="1394746" y="1295875"/>
            <a:ext cx="493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물리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Physical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73742" y="193024"/>
            <a:ext cx="685865" cy="145001"/>
            <a:chOff x="11494665" y="135152"/>
            <a:chExt cx="430218" cy="9095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4D06FA6-0754-4A88-B7F2-C9C788947A29}"/>
                </a:ext>
              </a:extLst>
            </p:cNvPr>
            <p:cNvGrpSpPr/>
            <p:nvPr/>
          </p:nvGrpSpPr>
          <p:grpSpPr>
            <a:xfrm>
              <a:off x="11833929" y="135152"/>
              <a:ext cx="90954" cy="90954"/>
              <a:chOff x="11185053" y="1745816"/>
              <a:chExt cx="90954" cy="90954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23E34D5-88CE-4727-A24E-1094E0CF49DB}"/>
                  </a:ext>
                </a:extLst>
              </p:cNvPr>
              <p:cNvCxnSpPr/>
              <p:nvPr/>
            </p:nvCxnSpPr>
            <p:spPr>
              <a:xfrm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E426F35-78CF-492D-A925-F8E537807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6302015-D196-4497-BBDF-A260861F8705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665" y="178248"/>
              <a:ext cx="111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C448649-11FC-4625-851F-FC5569229E46}"/>
                </a:ext>
              </a:extLst>
            </p:cNvPr>
            <p:cNvSpPr/>
            <p:nvPr/>
          </p:nvSpPr>
          <p:spPr>
            <a:xfrm>
              <a:off x="11674388" y="135152"/>
              <a:ext cx="90954" cy="9095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795787D-1F7A-4EE5-8063-066BA0BC6390}"/>
              </a:ext>
            </a:extLst>
          </p:cNvPr>
          <p:cNvSpPr/>
          <p:nvPr/>
        </p:nvSpPr>
        <p:spPr>
          <a:xfrm>
            <a:off x="1394746" y="2104915"/>
            <a:ext cx="6021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데이터링크 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 Link Layer</a:t>
            </a:r>
            <a:endParaRPr lang="ko-KR" altLang="en-US" sz="2800" b="1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2913955"/>
            <a:ext cx="555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Network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3722995"/>
            <a:ext cx="5118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전송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Transport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4532035"/>
            <a:ext cx="4867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세션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Session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5341075"/>
            <a:ext cx="561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표현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Presentation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60022" y="6150114"/>
            <a:ext cx="5391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응용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Application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639" y="1961619"/>
            <a:ext cx="11559445" cy="868680"/>
          </a:xfrm>
          <a:prstGeom prst="rect">
            <a:avLst/>
          </a:prstGeom>
          <a:solidFill>
            <a:schemeClr val="bg2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528322" y="1782544"/>
            <a:ext cx="494789" cy="241052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68" y="2417485"/>
            <a:ext cx="487375" cy="487375"/>
          </a:xfrm>
          <a:prstGeom prst="rect">
            <a:avLst/>
          </a:prstGeom>
        </p:spPr>
      </p:pic>
      <p:sp>
        <p:nvSpPr>
          <p:cNvPr id="108" name="자유형: 도형 50">
            <a:extLst>
              <a:ext uri="{FF2B5EF4-FFF2-40B4-BE49-F238E27FC236}">
                <a16:creationId xmlns:a16="http://schemas.microsoft.com/office/drawing/2014/main" id="{3ECFDBFB-6DBA-49CD-88FD-ACC4A387A513}"/>
              </a:ext>
            </a:extLst>
          </p:cNvPr>
          <p:cNvSpPr/>
          <p:nvPr/>
        </p:nvSpPr>
        <p:spPr>
          <a:xfrm>
            <a:off x="2551889" y="370309"/>
            <a:ext cx="8298434" cy="637200"/>
          </a:xfrm>
          <a:custGeom>
            <a:avLst/>
            <a:gdLst>
              <a:gd name="connsiteX0" fmla="*/ 318600 w 8298434"/>
              <a:gd name="connsiteY0" fmla="*/ 0 h 637200"/>
              <a:gd name="connsiteX1" fmla="*/ 329803 w 8298434"/>
              <a:gd name="connsiteY1" fmla="*/ 1129 h 637200"/>
              <a:gd name="connsiteX2" fmla="*/ 329803 w 8298434"/>
              <a:gd name="connsiteY2" fmla="*/ 0 h 637200"/>
              <a:gd name="connsiteX3" fmla="*/ 7979834 w 8298434"/>
              <a:gd name="connsiteY3" fmla="*/ 0 h 637200"/>
              <a:gd name="connsiteX4" fmla="*/ 7981657 w 8298434"/>
              <a:gd name="connsiteY4" fmla="*/ 0 h 637200"/>
              <a:gd name="connsiteX5" fmla="*/ 7981657 w 8298434"/>
              <a:gd name="connsiteY5" fmla="*/ 184 h 637200"/>
              <a:gd name="connsiteX6" fmla="*/ 8044043 w 8298434"/>
              <a:gd name="connsiteY6" fmla="*/ 6473 h 637200"/>
              <a:gd name="connsiteX7" fmla="*/ 8298434 w 8298434"/>
              <a:gd name="connsiteY7" fmla="*/ 318600 h 637200"/>
              <a:gd name="connsiteX8" fmla="*/ 8044043 w 8298434"/>
              <a:gd name="connsiteY8" fmla="*/ 630727 h 637200"/>
              <a:gd name="connsiteX9" fmla="*/ 7981657 w 8298434"/>
              <a:gd name="connsiteY9" fmla="*/ 637016 h 637200"/>
              <a:gd name="connsiteX10" fmla="*/ 7981657 w 8298434"/>
              <a:gd name="connsiteY10" fmla="*/ 637200 h 637200"/>
              <a:gd name="connsiteX11" fmla="*/ 7979834 w 8298434"/>
              <a:gd name="connsiteY11" fmla="*/ 637200 h 637200"/>
              <a:gd name="connsiteX12" fmla="*/ 329803 w 8298434"/>
              <a:gd name="connsiteY12" fmla="*/ 637200 h 637200"/>
              <a:gd name="connsiteX13" fmla="*/ 329803 w 8298434"/>
              <a:gd name="connsiteY13" fmla="*/ 636071 h 637200"/>
              <a:gd name="connsiteX14" fmla="*/ 318600 w 8298434"/>
              <a:gd name="connsiteY14" fmla="*/ 637200 h 637200"/>
              <a:gd name="connsiteX15" fmla="*/ 0 w 8298434"/>
              <a:gd name="connsiteY15" fmla="*/ 318600 h 637200"/>
              <a:gd name="connsiteX16" fmla="*/ 318600 w 8298434"/>
              <a:gd name="connsiteY16" fmla="*/ 0 h 6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98434" h="637200">
                <a:moveTo>
                  <a:pt x="318600" y="0"/>
                </a:moveTo>
                <a:lnTo>
                  <a:pt x="329803" y="1129"/>
                </a:lnTo>
                <a:lnTo>
                  <a:pt x="329803" y="0"/>
                </a:lnTo>
                <a:lnTo>
                  <a:pt x="7979834" y="0"/>
                </a:lnTo>
                <a:lnTo>
                  <a:pt x="7981657" y="0"/>
                </a:lnTo>
                <a:lnTo>
                  <a:pt x="7981657" y="184"/>
                </a:lnTo>
                <a:lnTo>
                  <a:pt x="8044043" y="6473"/>
                </a:lnTo>
                <a:cubicBezTo>
                  <a:pt x="8189224" y="36181"/>
                  <a:pt x="8298434" y="164637"/>
                  <a:pt x="8298434" y="318600"/>
                </a:cubicBezTo>
                <a:cubicBezTo>
                  <a:pt x="8298434" y="472563"/>
                  <a:pt x="8189224" y="601019"/>
                  <a:pt x="8044043" y="630727"/>
                </a:cubicBezTo>
                <a:lnTo>
                  <a:pt x="7981657" y="637016"/>
                </a:lnTo>
                <a:lnTo>
                  <a:pt x="7981657" y="637200"/>
                </a:lnTo>
                <a:lnTo>
                  <a:pt x="7979834" y="637200"/>
                </a:lnTo>
                <a:lnTo>
                  <a:pt x="329803" y="637200"/>
                </a:lnTo>
                <a:lnTo>
                  <a:pt x="329803" y="636071"/>
                </a:lnTo>
                <a:lnTo>
                  <a:pt x="318600" y="637200"/>
                </a:lnTo>
                <a:cubicBezTo>
                  <a:pt x="142642" y="637200"/>
                  <a:pt x="0" y="494558"/>
                  <a:pt x="0" y="318600"/>
                </a:cubicBezTo>
                <a:cubicBezTo>
                  <a:pt x="0" y="142642"/>
                  <a:pt x="142642" y="0"/>
                  <a:pt x="318600" y="0"/>
                </a:cubicBezTo>
                <a:close/>
              </a:path>
            </a:pathLst>
          </a:custGeom>
          <a:solidFill>
            <a:srgbClr val="F6F6F7"/>
          </a:solidFill>
          <a:ln w="6350">
            <a:solidFill>
              <a:srgbClr val="D8D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DB20AC2-AE20-46BA-98B2-5804B4311163}"/>
              </a:ext>
            </a:extLst>
          </p:cNvPr>
          <p:cNvGrpSpPr/>
          <p:nvPr/>
        </p:nvGrpSpPr>
        <p:grpSpPr>
          <a:xfrm rot="18900000">
            <a:off x="2892647" y="547622"/>
            <a:ext cx="178498" cy="321088"/>
            <a:chOff x="3473450" y="1537137"/>
            <a:chExt cx="660400" cy="1187953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A58EA68-29A1-43D5-AA12-11263B63168B}"/>
                </a:ext>
              </a:extLst>
            </p:cNvPr>
            <p:cNvSpPr/>
            <p:nvPr/>
          </p:nvSpPr>
          <p:spPr>
            <a:xfrm>
              <a:off x="3473450" y="1537137"/>
              <a:ext cx="660400" cy="660400"/>
            </a:xfrm>
            <a:prstGeom prst="ellipse">
              <a:avLst/>
            </a:prstGeom>
            <a:noFill/>
            <a:ln w="22225">
              <a:solidFill>
                <a:srgbClr val="C4C4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36DC93B-19BA-4902-9057-259121A2617C}"/>
                </a:ext>
              </a:extLst>
            </p:cNvPr>
            <p:cNvSpPr/>
            <p:nvPr/>
          </p:nvSpPr>
          <p:spPr>
            <a:xfrm>
              <a:off x="3765550" y="2221090"/>
              <a:ext cx="76200" cy="504000"/>
            </a:xfrm>
            <a:prstGeom prst="rect">
              <a:avLst/>
            </a:prstGeom>
            <a:solidFill>
              <a:srgbClr val="C4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85331A4-8663-4ED1-A526-24F872D11E11}"/>
              </a:ext>
            </a:extLst>
          </p:cNvPr>
          <p:cNvSpPr txBox="1"/>
          <p:nvPr/>
        </p:nvSpPr>
        <p:spPr>
          <a:xfrm>
            <a:off x="3136209" y="450456"/>
            <a:ext cx="745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OSI 7</a:t>
            </a:r>
            <a:r>
              <a:rPr lang="ko-KR" altLang="en-US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612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33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052131-61BF-4FFC-9339-BD39F08241E2}"/>
              </a:ext>
            </a:extLst>
          </p:cNvPr>
          <p:cNvSpPr/>
          <p:nvPr/>
        </p:nvSpPr>
        <p:spPr>
          <a:xfrm>
            <a:off x="0" y="4872942"/>
            <a:ext cx="12192000" cy="1985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EBDD55-900D-4499-9FE0-0BD7006701E8}"/>
              </a:ext>
            </a:extLst>
          </p:cNvPr>
          <p:cNvSpPr/>
          <p:nvPr/>
        </p:nvSpPr>
        <p:spPr>
          <a:xfrm>
            <a:off x="11007911" y="5061985"/>
            <a:ext cx="957940" cy="502544"/>
          </a:xfrm>
          <a:prstGeom prst="roundRect">
            <a:avLst/>
          </a:prstGeom>
          <a:solidFill>
            <a:srgbClr val="FFEC42"/>
          </a:solidFill>
          <a:ln w="6350">
            <a:solidFill>
              <a:srgbClr val="E8D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FB00A3-59F4-4D16-90A5-132BF5A224A1}"/>
              </a:ext>
            </a:extLst>
          </p:cNvPr>
          <p:cNvCxnSpPr>
            <a:cxnSpLocks/>
          </p:cNvCxnSpPr>
          <p:nvPr/>
        </p:nvCxnSpPr>
        <p:spPr>
          <a:xfrm flipH="1">
            <a:off x="11100816" y="6635961"/>
            <a:ext cx="886334" cy="0"/>
          </a:xfrm>
          <a:prstGeom prst="line">
            <a:avLst/>
          </a:prstGeom>
          <a:ln w="3175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0C1F2B3-9CCA-4F21-B2D6-9AFDF63EBD28}"/>
              </a:ext>
            </a:extLst>
          </p:cNvPr>
          <p:cNvSpPr/>
          <p:nvPr/>
        </p:nvSpPr>
        <p:spPr>
          <a:xfrm>
            <a:off x="11845273" y="6546911"/>
            <a:ext cx="178100" cy="1781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0A6FE1-0FAD-41C0-9349-B83D2F57FDA5}"/>
              </a:ext>
            </a:extLst>
          </p:cNvPr>
          <p:cNvSpPr/>
          <p:nvPr/>
        </p:nvSpPr>
        <p:spPr>
          <a:xfrm>
            <a:off x="11194733" y="5130049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23630">
                    <a:alpha val="37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DBDC96-B8CE-4E77-9091-09CD5B2C1F18}"/>
              </a:ext>
            </a:extLst>
          </p:cNvPr>
          <p:cNvSpPr txBox="1"/>
          <p:nvPr/>
        </p:nvSpPr>
        <p:spPr>
          <a:xfrm>
            <a:off x="961853" y="5049179"/>
            <a:ext cx="9987797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바탕" panose="02030604000101010101" pitchFamily="18" charset="-127"/>
              </a:rPr>
              <a:t>프레임에 물리적 주소를 부여하고 </a:t>
            </a:r>
            <a:r>
              <a:rPr lang="ko-KR" altLang="en-US" sz="30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바탕" panose="02030604000101010101" pitchFamily="18" charset="-127"/>
              </a:rPr>
              <a:t>에러 검출 </a:t>
            </a:r>
            <a:r>
              <a:rPr lang="en-US" altLang="ko-KR" sz="30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30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바탕" panose="02030604000101010101" pitchFamily="18" charset="-127"/>
              </a:rPr>
              <a:t>재전송 </a:t>
            </a:r>
            <a:r>
              <a:rPr lang="en-US" altLang="ko-KR" sz="30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30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바탕" panose="02030604000101010101" pitchFamily="18" charset="-127"/>
              </a:rPr>
              <a:t> 흐름 제어</a:t>
            </a:r>
            <a:endParaRPr lang="en-US" altLang="ko-KR" sz="3000" b="1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바탕" panose="02030604000101010101" pitchFamily="18" charset="-127"/>
              </a:rPr>
              <a:t>손상된 데이터 복구</a:t>
            </a:r>
            <a:endParaRPr lang="en-US" altLang="ko-KR" sz="3000" dirty="0" smtClean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1094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링크 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(Data Link Layer)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35" y="1920432"/>
            <a:ext cx="2441954" cy="244195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45" y="1920432"/>
            <a:ext cx="2441954" cy="2441954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30568000"/>
          <p:cNvSpPr>
            <a:spLocks noChangeShapeType="1"/>
          </p:cNvSpPr>
          <p:nvPr/>
        </p:nvSpPr>
        <p:spPr bwMode="auto">
          <a:xfrm>
            <a:off x="7071046" y="3248104"/>
            <a:ext cx="811313" cy="0"/>
          </a:xfrm>
          <a:prstGeom prst="line">
            <a:avLst/>
          </a:prstGeom>
          <a:noFill/>
          <a:ln w="793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_x230568000"/>
          <p:cNvSpPr>
            <a:spLocks noChangeShapeType="1"/>
          </p:cNvSpPr>
          <p:nvPr/>
        </p:nvSpPr>
        <p:spPr bwMode="auto">
          <a:xfrm>
            <a:off x="3841710" y="3248104"/>
            <a:ext cx="811313" cy="0"/>
          </a:xfrm>
          <a:prstGeom prst="line">
            <a:avLst/>
          </a:prstGeom>
          <a:noFill/>
          <a:ln w="793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42794" y="2222339"/>
            <a:ext cx="4051139" cy="428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오류 및 흐름 관리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단위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프레임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5376767"/>
            <a:ext cx="322984" cy="32298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6001800"/>
            <a:ext cx="322984" cy="3229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489" y="2419109"/>
            <a:ext cx="1869311" cy="18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62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41238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1094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링크 계층 단위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프레임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35" y="2710544"/>
            <a:ext cx="2441954" cy="244195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45" y="2710544"/>
            <a:ext cx="2441954" cy="2441954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30568000"/>
          <p:cNvSpPr>
            <a:spLocks noChangeShapeType="1"/>
          </p:cNvSpPr>
          <p:nvPr/>
        </p:nvSpPr>
        <p:spPr bwMode="auto">
          <a:xfrm>
            <a:off x="7071046" y="4038216"/>
            <a:ext cx="811313" cy="0"/>
          </a:xfrm>
          <a:prstGeom prst="line">
            <a:avLst/>
          </a:prstGeom>
          <a:noFill/>
          <a:ln w="793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_x230568000"/>
          <p:cNvSpPr>
            <a:spLocks noChangeShapeType="1"/>
          </p:cNvSpPr>
          <p:nvPr/>
        </p:nvSpPr>
        <p:spPr bwMode="auto">
          <a:xfrm>
            <a:off x="3841710" y="4038216"/>
            <a:ext cx="811313" cy="0"/>
          </a:xfrm>
          <a:prstGeom prst="line">
            <a:avLst/>
          </a:prstGeom>
          <a:noFill/>
          <a:ln w="793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42794" y="3012451"/>
            <a:ext cx="4051139" cy="428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오류 및 흐름 관리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단위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프레임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489" y="3209221"/>
            <a:ext cx="1869311" cy="186931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39EC1E-A28D-44D6-93A0-F8AE03393D55}"/>
              </a:ext>
            </a:extLst>
          </p:cNvPr>
          <p:cNvGrpSpPr/>
          <p:nvPr/>
        </p:nvGrpSpPr>
        <p:grpSpPr>
          <a:xfrm flipH="1">
            <a:off x="3507557" y="4521081"/>
            <a:ext cx="1313017" cy="460772"/>
            <a:chOff x="4784492" y="1898304"/>
            <a:chExt cx="5616808" cy="682054"/>
          </a:xfrm>
          <a:solidFill>
            <a:srgbClr val="FFEB33"/>
          </a:solidFill>
        </p:grpSpPr>
        <p:sp>
          <p:nvSpPr>
            <p:cNvPr id="24" name="사각형: 둥근 모서리 54">
              <a:extLst>
                <a:ext uri="{FF2B5EF4-FFF2-40B4-BE49-F238E27FC236}">
                  <a16:creationId xmlns:a16="http://schemas.microsoft.com/office/drawing/2014/main" id="{A5A53576-37C3-44E3-BEB7-DB301A00E31D}"/>
                </a:ext>
              </a:extLst>
            </p:cNvPr>
            <p:cNvSpPr/>
            <p:nvPr/>
          </p:nvSpPr>
          <p:spPr>
            <a:xfrm>
              <a:off x="4784492" y="1898304"/>
              <a:ext cx="5359636" cy="682054"/>
            </a:xfrm>
            <a:prstGeom prst="roundRect">
              <a:avLst>
                <a:gd name="adj" fmla="val 11081"/>
              </a:avLst>
            </a:prstGeom>
            <a:grpFill/>
            <a:ln>
              <a:noFill/>
            </a:ln>
            <a:effectLst>
              <a:outerShdw blurRad="279400" dist="381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101101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897F36FA-9643-47F1-8D08-324E35C68D5F}"/>
                </a:ext>
              </a:extLst>
            </p:cNvPr>
            <p:cNvSpPr/>
            <p:nvPr/>
          </p:nvSpPr>
          <p:spPr>
            <a:xfrm rot="5400000">
              <a:off x="10094143" y="1975189"/>
              <a:ext cx="284002" cy="330313"/>
            </a:xfrm>
            <a:prstGeom prst="triangle">
              <a:avLst>
                <a:gd name="adj" fmla="val 59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39EC1E-A28D-44D6-93A0-F8AE03393D55}"/>
              </a:ext>
            </a:extLst>
          </p:cNvPr>
          <p:cNvGrpSpPr/>
          <p:nvPr/>
        </p:nvGrpSpPr>
        <p:grpSpPr>
          <a:xfrm flipH="1">
            <a:off x="3507557" y="4521080"/>
            <a:ext cx="1313017" cy="460772"/>
            <a:chOff x="4784492" y="1898304"/>
            <a:chExt cx="5616808" cy="682054"/>
          </a:xfrm>
          <a:solidFill>
            <a:srgbClr val="FFEB33"/>
          </a:solidFill>
        </p:grpSpPr>
        <p:sp>
          <p:nvSpPr>
            <p:cNvPr id="20" name="사각형: 둥근 모서리 54">
              <a:extLst>
                <a:ext uri="{FF2B5EF4-FFF2-40B4-BE49-F238E27FC236}">
                  <a16:creationId xmlns:a16="http://schemas.microsoft.com/office/drawing/2014/main" id="{A5A53576-37C3-44E3-BEB7-DB301A00E31D}"/>
                </a:ext>
              </a:extLst>
            </p:cNvPr>
            <p:cNvSpPr/>
            <p:nvPr/>
          </p:nvSpPr>
          <p:spPr>
            <a:xfrm>
              <a:off x="4784492" y="1898304"/>
              <a:ext cx="5359636" cy="682054"/>
            </a:xfrm>
            <a:prstGeom prst="roundRect">
              <a:avLst>
                <a:gd name="adj" fmla="val 11081"/>
              </a:avLst>
            </a:prstGeom>
            <a:grpFill/>
            <a:ln>
              <a:noFill/>
            </a:ln>
            <a:effectLst>
              <a:outerShdw blurRad="279400" dist="381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MAC : 00-16-EA-50-EB-EB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897F36FA-9643-47F1-8D08-324E35C68D5F}"/>
                </a:ext>
              </a:extLst>
            </p:cNvPr>
            <p:cNvSpPr/>
            <p:nvPr/>
          </p:nvSpPr>
          <p:spPr>
            <a:xfrm rot="5400000">
              <a:off x="10094143" y="1975189"/>
              <a:ext cx="284002" cy="330313"/>
            </a:xfrm>
            <a:prstGeom prst="triangle">
              <a:avLst>
                <a:gd name="adj" fmla="val 59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3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10510" y="381307"/>
            <a:ext cx="981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링크 계층의 대표적인 장비 </a:t>
            </a:r>
            <a:r>
              <a:rPr lang="en-US" altLang="ko-KR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브리지</a:t>
            </a:r>
            <a:r>
              <a:rPr lang="en-US" altLang="ko-KR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스위치</a:t>
            </a:r>
            <a:r>
              <a:rPr lang="en-US" altLang="ko-KR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4501" y="1775534"/>
            <a:ext cx="4554245" cy="40304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69475" y="1775534"/>
            <a:ext cx="4554245" cy="40304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70338" y="5379869"/>
            <a:ext cx="1482570" cy="79899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브리지</a:t>
            </a:r>
            <a:endParaRPr lang="ko-KR" altLang="en-US" sz="3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05312" y="5379869"/>
            <a:ext cx="1482570" cy="79899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스위치</a:t>
            </a:r>
            <a:endParaRPr lang="ko-KR" altLang="en-US" sz="3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94" y="1979760"/>
            <a:ext cx="3299337" cy="3307444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62" y="3151936"/>
            <a:ext cx="4200554" cy="12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2D89DB1-2A7D-4ABA-BC0A-D27994577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" b="5519"/>
          <a:stretch/>
        </p:blipFill>
        <p:spPr>
          <a:xfrm>
            <a:off x="-15909" y="0"/>
            <a:ext cx="12207909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E83F-2FCB-4A00-990D-FCA6146C5B20}"/>
              </a:ext>
            </a:extLst>
          </p:cNvPr>
          <p:cNvSpPr/>
          <p:nvPr/>
        </p:nvSpPr>
        <p:spPr>
          <a:xfrm>
            <a:off x="189439" y="0"/>
            <a:ext cx="1222248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-30481" y="0"/>
            <a:ext cx="959745" cy="68580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5CFC69-3CFD-4CEC-A64A-8E18DA940C93}"/>
              </a:ext>
            </a:extLst>
          </p:cNvPr>
          <p:cNvGrpSpPr/>
          <p:nvPr/>
        </p:nvGrpSpPr>
        <p:grpSpPr>
          <a:xfrm>
            <a:off x="220355" y="710536"/>
            <a:ext cx="456024" cy="451832"/>
            <a:chOff x="4206122" y="1020603"/>
            <a:chExt cx="1381022" cy="126381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FA92B-63E6-426E-84FE-27127BE5A9A2}"/>
                </a:ext>
              </a:extLst>
            </p:cNvPr>
            <p:cNvSpPr/>
            <p:nvPr/>
          </p:nvSpPr>
          <p:spPr>
            <a:xfrm>
              <a:off x="4626756" y="1020603"/>
              <a:ext cx="544068" cy="544068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F63DD2A-7D8E-4529-BB9C-67C2DEF3A7F9}"/>
                </a:ext>
              </a:extLst>
            </p:cNvPr>
            <p:cNvSpPr/>
            <p:nvPr/>
          </p:nvSpPr>
          <p:spPr>
            <a:xfrm>
              <a:off x="4206122" y="1709928"/>
              <a:ext cx="1381022" cy="574492"/>
            </a:xfrm>
            <a:custGeom>
              <a:avLst/>
              <a:gdLst>
                <a:gd name="connsiteX0" fmla="*/ 851433 w 1702867"/>
                <a:gd name="connsiteY0" fmla="*/ 0 h 799551"/>
                <a:gd name="connsiteX1" fmla="*/ 1691267 w 1702867"/>
                <a:gd name="connsiteY1" fmla="*/ 684484 h 799551"/>
                <a:gd name="connsiteX2" fmla="*/ 1702867 w 1702867"/>
                <a:gd name="connsiteY2" fmla="*/ 799551 h 799551"/>
                <a:gd name="connsiteX3" fmla="*/ 0 w 1702867"/>
                <a:gd name="connsiteY3" fmla="*/ 799551 h 799551"/>
                <a:gd name="connsiteX4" fmla="*/ 11600 w 1702867"/>
                <a:gd name="connsiteY4" fmla="*/ 684484 h 799551"/>
                <a:gd name="connsiteX5" fmla="*/ 851433 w 1702867"/>
                <a:gd name="connsiteY5" fmla="*/ 0 h 79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2867" h="799551">
                  <a:moveTo>
                    <a:pt x="851433" y="0"/>
                  </a:moveTo>
                  <a:cubicBezTo>
                    <a:pt x="1265698" y="0"/>
                    <a:pt x="1611332" y="293850"/>
                    <a:pt x="1691267" y="684484"/>
                  </a:cubicBezTo>
                  <a:lnTo>
                    <a:pt x="1702867" y="799551"/>
                  </a:lnTo>
                  <a:lnTo>
                    <a:pt x="0" y="799551"/>
                  </a:lnTo>
                  <a:lnTo>
                    <a:pt x="11600" y="684484"/>
                  </a:lnTo>
                  <a:cubicBezTo>
                    <a:pt x="91535" y="293850"/>
                    <a:pt x="437168" y="0"/>
                    <a:pt x="851433" y="0"/>
                  </a:cubicBezTo>
                  <a:close/>
                </a:path>
              </a:pathLst>
            </a:cu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1D84F788-F23F-42FB-8B63-8447C2789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1867337"/>
            <a:ext cx="519540" cy="51450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7E98C27-CC65-4173-A101-234C7B70C6E9}"/>
              </a:ext>
            </a:extLst>
          </p:cNvPr>
          <p:cNvGrpSpPr/>
          <p:nvPr/>
        </p:nvGrpSpPr>
        <p:grpSpPr>
          <a:xfrm>
            <a:off x="192043" y="3125067"/>
            <a:ext cx="513932" cy="116129"/>
            <a:chOff x="4964571" y="2979420"/>
            <a:chExt cx="1898574" cy="39624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C280D4-4305-4F0F-9153-6DD191D2DA9E}"/>
                </a:ext>
              </a:extLst>
            </p:cNvPr>
            <p:cNvSpPr/>
            <p:nvPr/>
          </p:nvSpPr>
          <p:spPr>
            <a:xfrm>
              <a:off x="4964571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5250EF2-05C1-4C03-AF18-6E954409618C}"/>
                </a:ext>
              </a:extLst>
            </p:cNvPr>
            <p:cNvSpPr/>
            <p:nvPr/>
          </p:nvSpPr>
          <p:spPr>
            <a:xfrm>
              <a:off x="5715738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B07834-BAB9-46A3-818F-C5085C7B69CB}"/>
                </a:ext>
              </a:extLst>
            </p:cNvPr>
            <p:cNvSpPr/>
            <p:nvPr/>
          </p:nvSpPr>
          <p:spPr>
            <a:xfrm>
              <a:off x="6466905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C87EA6-5D64-49DB-A270-8004A59283DB}"/>
              </a:ext>
            </a:extLst>
          </p:cNvPr>
          <p:cNvSpPr/>
          <p:nvPr/>
        </p:nvSpPr>
        <p:spPr>
          <a:xfrm>
            <a:off x="1394746" y="1295875"/>
            <a:ext cx="493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물리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Physical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73742" y="193024"/>
            <a:ext cx="685865" cy="145001"/>
            <a:chOff x="11494665" y="135152"/>
            <a:chExt cx="430218" cy="9095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4D06FA6-0754-4A88-B7F2-C9C788947A29}"/>
                </a:ext>
              </a:extLst>
            </p:cNvPr>
            <p:cNvGrpSpPr/>
            <p:nvPr/>
          </p:nvGrpSpPr>
          <p:grpSpPr>
            <a:xfrm>
              <a:off x="11833929" y="135152"/>
              <a:ext cx="90954" cy="90954"/>
              <a:chOff x="11185053" y="1745816"/>
              <a:chExt cx="90954" cy="90954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23E34D5-88CE-4727-A24E-1094E0CF49DB}"/>
                  </a:ext>
                </a:extLst>
              </p:cNvPr>
              <p:cNvCxnSpPr/>
              <p:nvPr/>
            </p:nvCxnSpPr>
            <p:spPr>
              <a:xfrm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E426F35-78CF-492D-A925-F8E537807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6302015-D196-4497-BBDF-A260861F8705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665" y="178248"/>
              <a:ext cx="111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C448649-11FC-4625-851F-FC5569229E46}"/>
                </a:ext>
              </a:extLst>
            </p:cNvPr>
            <p:cNvSpPr/>
            <p:nvPr/>
          </p:nvSpPr>
          <p:spPr>
            <a:xfrm>
              <a:off x="11674388" y="135152"/>
              <a:ext cx="90954" cy="9095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795787D-1F7A-4EE5-8063-066BA0BC6390}"/>
              </a:ext>
            </a:extLst>
          </p:cNvPr>
          <p:cNvSpPr/>
          <p:nvPr/>
        </p:nvSpPr>
        <p:spPr>
          <a:xfrm>
            <a:off x="1394746" y="2104915"/>
            <a:ext cx="6021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데이터링크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 Link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2913955"/>
            <a:ext cx="555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Network Layer</a:t>
            </a:r>
            <a:endParaRPr lang="ko-KR" altLang="en-US" sz="2800" b="1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3722995"/>
            <a:ext cx="5118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전송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Transport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4532035"/>
            <a:ext cx="4867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세션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Session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5341075"/>
            <a:ext cx="561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표현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Presentation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60022" y="6150114"/>
            <a:ext cx="5391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응용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Application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639" y="2806572"/>
            <a:ext cx="11559445" cy="868680"/>
          </a:xfrm>
          <a:prstGeom prst="rect">
            <a:avLst/>
          </a:prstGeom>
          <a:solidFill>
            <a:schemeClr val="bg2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528322" y="1782544"/>
            <a:ext cx="494789" cy="241052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07" y="3250862"/>
            <a:ext cx="487375" cy="487375"/>
          </a:xfrm>
          <a:prstGeom prst="rect">
            <a:avLst/>
          </a:prstGeom>
        </p:spPr>
      </p:pic>
      <p:sp>
        <p:nvSpPr>
          <p:cNvPr id="108" name="자유형: 도형 50">
            <a:extLst>
              <a:ext uri="{FF2B5EF4-FFF2-40B4-BE49-F238E27FC236}">
                <a16:creationId xmlns:a16="http://schemas.microsoft.com/office/drawing/2014/main" id="{3ECFDBFB-6DBA-49CD-88FD-ACC4A387A513}"/>
              </a:ext>
            </a:extLst>
          </p:cNvPr>
          <p:cNvSpPr/>
          <p:nvPr/>
        </p:nvSpPr>
        <p:spPr>
          <a:xfrm>
            <a:off x="2551889" y="370309"/>
            <a:ext cx="8298434" cy="637200"/>
          </a:xfrm>
          <a:custGeom>
            <a:avLst/>
            <a:gdLst>
              <a:gd name="connsiteX0" fmla="*/ 318600 w 8298434"/>
              <a:gd name="connsiteY0" fmla="*/ 0 h 637200"/>
              <a:gd name="connsiteX1" fmla="*/ 329803 w 8298434"/>
              <a:gd name="connsiteY1" fmla="*/ 1129 h 637200"/>
              <a:gd name="connsiteX2" fmla="*/ 329803 w 8298434"/>
              <a:gd name="connsiteY2" fmla="*/ 0 h 637200"/>
              <a:gd name="connsiteX3" fmla="*/ 7979834 w 8298434"/>
              <a:gd name="connsiteY3" fmla="*/ 0 h 637200"/>
              <a:gd name="connsiteX4" fmla="*/ 7981657 w 8298434"/>
              <a:gd name="connsiteY4" fmla="*/ 0 h 637200"/>
              <a:gd name="connsiteX5" fmla="*/ 7981657 w 8298434"/>
              <a:gd name="connsiteY5" fmla="*/ 184 h 637200"/>
              <a:gd name="connsiteX6" fmla="*/ 8044043 w 8298434"/>
              <a:gd name="connsiteY6" fmla="*/ 6473 h 637200"/>
              <a:gd name="connsiteX7" fmla="*/ 8298434 w 8298434"/>
              <a:gd name="connsiteY7" fmla="*/ 318600 h 637200"/>
              <a:gd name="connsiteX8" fmla="*/ 8044043 w 8298434"/>
              <a:gd name="connsiteY8" fmla="*/ 630727 h 637200"/>
              <a:gd name="connsiteX9" fmla="*/ 7981657 w 8298434"/>
              <a:gd name="connsiteY9" fmla="*/ 637016 h 637200"/>
              <a:gd name="connsiteX10" fmla="*/ 7981657 w 8298434"/>
              <a:gd name="connsiteY10" fmla="*/ 637200 h 637200"/>
              <a:gd name="connsiteX11" fmla="*/ 7979834 w 8298434"/>
              <a:gd name="connsiteY11" fmla="*/ 637200 h 637200"/>
              <a:gd name="connsiteX12" fmla="*/ 329803 w 8298434"/>
              <a:gd name="connsiteY12" fmla="*/ 637200 h 637200"/>
              <a:gd name="connsiteX13" fmla="*/ 329803 w 8298434"/>
              <a:gd name="connsiteY13" fmla="*/ 636071 h 637200"/>
              <a:gd name="connsiteX14" fmla="*/ 318600 w 8298434"/>
              <a:gd name="connsiteY14" fmla="*/ 637200 h 637200"/>
              <a:gd name="connsiteX15" fmla="*/ 0 w 8298434"/>
              <a:gd name="connsiteY15" fmla="*/ 318600 h 637200"/>
              <a:gd name="connsiteX16" fmla="*/ 318600 w 8298434"/>
              <a:gd name="connsiteY16" fmla="*/ 0 h 6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98434" h="637200">
                <a:moveTo>
                  <a:pt x="318600" y="0"/>
                </a:moveTo>
                <a:lnTo>
                  <a:pt x="329803" y="1129"/>
                </a:lnTo>
                <a:lnTo>
                  <a:pt x="329803" y="0"/>
                </a:lnTo>
                <a:lnTo>
                  <a:pt x="7979834" y="0"/>
                </a:lnTo>
                <a:lnTo>
                  <a:pt x="7981657" y="0"/>
                </a:lnTo>
                <a:lnTo>
                  <a:pt x="7981657" y="184"/>
                </a:lnTo>
                <a:lnTo>
                  <a:pt x="8044043" y="6473"/>
                </a:lnTo>
                <a:cubicBezTo>
                  <a:pt x="8189224" y="36181"/>
                  <a:pt x="8298434" y="164637"/>
                  <a:pt x="8298434" y="318600"/>
                </a:cubicBezTo>
                <a:cubicBezTo>
                  <a:pt x="8298434" y="472563"/>
                  <a:pt x="8189224" y="601019"/>
                  <a:pt x="8044043" y="630727"/>
                </a:cubicBezTo>
                <a:lnTo>
                  <a:pt x="7981657" y="637016"/>
                </a:lnTo>
                <a:lnTo>
                  <a:pt x="7981657" y="637200"/>
                </a:lnTo>
                <a:lnTo>
                  <a:pt x="7979834" y="637200"/>
                </a:lnTo>
                <a:lnTo>
                  <a:pt x="329803" y="637200"/>
                </a:lnTo>
                <a:lnTo>
                  <a:pt x="329803" y="636071"/>
                </a:lnTo>
                <a:lnTo>
                  <a:pt x="318600" y="637200"/>
                </a:lnTo>
                <a:cubicBezTo>
                  <a:pt x="142642" y="637200"/>
                  <a:pt x="0" y="494558"/>
                  <a:pt x="0" y="318600"/>
                </a:cubicBezTo>
                <a:cubicBezTo>
                  <a:pt x="0" y="142642"/>
                  <a:pt x="142642" y="0"/>
                  <a:pt x="318600" y="0"/>
                </a:cubicBezTo>
                <a:close/>
              </a:path>
            </a:pathLst>
          </a:custGeom>
          <a:solidFill>
            <a:srgbClr val="F6F6F7"/>
          </a:solidFill>
          <a:ln w="6350">
            <a:solidFill>
              <a:srgbClr val="D8D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DB20AC2-AE20-46BA-98B2-5804B4311163}"/>
              </a:ext>
            </a:extLst>
          </p:cNvPr>
          <p:cNvGrpSpPr/>
          <p:nvPr/>
        </p:nvGrpSpPr>
        <p:grpSpPr>
          <a:xfrm rot="18900000">
            <a:off x="2892647" y="547622"/>
            <a:ext cx="178498" cy="321088"/>
            <a:chOff x="3473450" y="1537137"/>
            <a:chExt cx="660400" cy="1187953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A58EA68-29A1-43D5-AA12-11263B63168B}"/>
                </a:ext>
              </a:extLst>
            </p:cNvPr>
            <p:cNvSpPr/>
            <p:nvPr/>
          </p:nvSpPr>
          <p:spPr>
            <a:xfrm>
              <a:off x="3473450" y="1537137"/>
              <a:ext cx="660400" cy="660400"/>
            </a:xfrm>
            <a:prstGeom prst="ellipse">
              <a:avLst/>
            </a:prstGeom>
            <a:noFill/>
            <a:ln w="22225">
              <a:solidFill>
                <a:srgbClr val="C4C4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36DC93B-19BA-4902-9057-259121A2617C}"/>
                </a:ext>
              </a:extLst>
            </p:cNvPr>
            <p:cNvSpPr/>
            <p:nvPr/>
          </p:nvSpPr>
          <p:spPr>
            <a:xfrm>
              <a:off x="3765550" y="2221090"/>
              <a:ext cx="76200" cy="504000"/>
            </a:xfrm>
            <a:prstGeom prst="rect">
              <a:avLst/>
            </a:prstGeom>
            <a:solidFill>
              <a:srgbClr val="C4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85331A4-8663-4ED1-A526-24F872D11E11}"/>
              </a:ext>
            </a:extLst>
          </p:cNvPr>
          <p:cNvSpPr txBox="1"/>
          <p:nvPr/>
        </p:nvSpPr>
        <p:spPr>
          <a:xfrm>
            <a:off x="3136209" y="450456"/>
            <a:ext cx="745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OSI 7</a:t>
            </a:r>
            <a:r>
              <a:rPr lang="ko-KR" altLang="en-US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172380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33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052131-61BF-4FFC-9339-BD39F08241E2}"/>
              </a:ext>
            </a:extLst>
          </p:cNvPr>
          <p:cNvSpPr/>
          <p:nvPr/>
        </p:nvSpPr>
        <p:spPr>
          <a:xfrm>
            <a:off x="0" y="4872942"/>
            <a:ext cx="12192000" cy="1985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EBDD55-900D-4499-9FE0-0BD7006701E8}"/>
              </a:ext>
            </a:extLst>
          </p:cNvPr>
          <p:cNvSpPr/>
          <p:nvPr/>
        </p:nvSpPr>
        <p:spPr>
          <a:xfrm>
            <a:off x="11007911" y="5061985"/>
            <a:ext cx="957940" cy="502544"/>
          </a:xfrm>
          <a:prstGeom prst="roundRect">
            <a:avLst/>
          </a:prstGeom>
          <a:solidFill>
            <a:srgbClr val="FFEC42"/>
          </a:solidFill>
          <a:ln w="6350">
            <a:solidFill>
              <a:srgbClr val="E8D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FB00A3-59F4-4D16-90A5-132BF5A224A1}"/>
              </a:ext>
            </a:extLst>
          </p:cNvPr>
          <p:cNvCxnSpPr>
            <a:cxnSpLocks/>
          </p:cNvCxnSpPr>
          <p:nvPr/>
        </p:nvCxnSpPr>
        <p:spPr>
          <a:xfrm flipH="1">
            <a:off x="11100816" y="6635961"/>
            <a:ext cx="886334" cy="0"/>
          </a:xfrm>
          <a:prstGeom prst="line">
            <a:avLst/>
          </a:prstGeom>
          <a:ln w="3175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0C1F2B3-9CCA-4F21-B2D6-9AFDF63EBD28}"/>
              </a:ext>
            </a:extLst>
          </p:cNvPr>
          <p:cNvSpPr/>
          <p:nvPr/>
        </p:nvSpPr>
        <p:spPr>
          <a:xfrm>
            <a:off x="11845273" y="6546911"/>
            <a:ext cx="178100" cy="1781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0A6FE1-0FAD-41C0-9349-B83D2F57FDA5}"/>
              </a:ext>
            </a:extLst>
          </p:cNvPr>
          <p:cNvSpPr/>
          <p:nvPr/>
        </p:nvSpPr>
        <p:spPr>
          <a:xfrm>
            <a:off x="11194733" y="513004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23630">
                    <a:alpha val="37000"/>
                  </a:srgb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1094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 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(Network Layer)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82700" y="2360338"/>
            <a:ext cx="4051139" cy="428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설정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단위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패킷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5305747"/>
            <a:ext cx="322984" cy="32298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5930780"/>
            <a:ext cx="322984" cy="3229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072770" y="5091068"/>
            <a:ext cx="109485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경로를 설정하고 </a:t>
            </a:r>
            <a:r>
              <a:rPr lang="en-US" altLang="ko-KR" sz="36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IP </a:t>
            </a:r>
            <a:r>
              <a:rPr lang="ko-KR" altLang="en-US" sz="36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주소 부여</a:t>
            </a:r>
            <a:endParaRPr lang="en-US" altLang="ko-KR" sz="3600" dirty="0" smtClean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2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12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36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데이터를 목적지까지 가장 안전하고 빠르게 전달</a:t>
            </a:r>
            <a:endParaRPr lang="en-US" altLang="ko-KR" sz="3600" dirty="0" smtClean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400" dirty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1400" dirty="0" smtClean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958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35" y="1982575"/>
            <a:ext cx="2441954" cy="2441954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3400146" y="2663301"/>
            <a:ext cx="4305671" cy="1053788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0" y="2174850"/>
            <a:ext cx="1953682" cy="19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58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1.04167E-6 7.40741E-7 C 0.00911 -0.01181 0.00104 -0.00208 0.00937 -0.01042 C 0.01654 -0.01736 0.00612 -0.00787 0.0138 -0.0169 C 0.01445 -0.01759 0.01523 -0.01782 0.01602 -0.01806 C 0.01641 -0.01875 0.02018 -0.02384 0.02109 -0.02454 C 0.0224 -0.02569 0.02396 -0.02639 0.02539 -0.02731 C 0.02786 -0.0287 0.03021 -0.03009 0.03268 -0.03102 C 0.04167 -0.03426 0.0332 -0.03079 0.03997 -0.03356 L 0.06836 -0.03241 C 0.07083 -0.03218 0.07396 -0.03102 0.07643 -0.02986 C 0.07708 -0.0294 0.07786 -0.02917 0.07852 -0.02847 C 0.0793 -0.02778 0.07995 -0.02662 0.08073 -0.02593 C 0.08229 -0.02454 0.08516 -0.02384 0.08659 -0.02338 C 0.0875 -0.02199 0.08841 -0.0206 0.08945 -0.01944 C 0.0901 -0.01875 0.09089 -0.01852 0.09167 -0.01806 C 0.09245 -0.01782 0.09583 -0.01644 0.09674 -0.01551 C 0.1043 -0.0081 0.09844 -0.01204 0.10339 -0.00903 C 0.10664 -0.00324 0.10273 -0.00949 0.10703 -0.00532 C 0.10846 -0.0037 0.10964 -0.00093 0.11133 7.40741E-7 L 0.11719 0.00255 L 0.12005 0.0037 C 0.12083 0.00463 0.12148 0.00579 0.12227 0.00648 C 0.12331 0.00741 0.12643 0.00856 0.12734 0.00903 C 0.13359 0.01644 0.12943 0.01273 0.13464 0.01551 C 0.13607 0.0162 0.1375 0.01713 0.13906 0.01806 L 0.14115 0.01944 C 0.14167 0.02014 0.14206 0.0213 0.14271 0.02199 C 0.14349 0.02269 0.14714 0.02407 0.14779 0.02454 C 0.14922 0.02523 0.15065 0.02616 0.15208 0.02708 C 0.15286 0.02755 0.15352 0.02801 0.1543 0.02847 L 0.16016 0.03102 C 0.16107 0.03148 0.16211 0.03194 0.16302 0.03218 L 0.16745 0.03356 C 0.1681 0.03403 0.16888 0.03449 0.16953 0.03495 C 0.1819 0.04028 0.19544 0.03449 0.20742 0.03356 C 0.20911 0.0331 0.21081 0.03287 0.2125 0.03218 C 0.21445 0.03148 0.21836 0.02963 0.21836 0.02963 C 0.22122 0.02454 0.21823 0.02917 0.22201 0.02569 C 0.22279 0.025 0.22344 0.02407 0.22422 0.02315 C 0.23307 0.01412 0.21953 0.0287 0.23151 0.01806 C 0.23242 0.01713 0.23333 0.0162 0.23437 0.01551 C 0.23854 0.01273 0.23672 0.01597 0.24167 0.01157 C 0.24258 0.01065 0.24362 0.00995 0.24453 0.00903 C 0.24531 0.0081 0.24596 0.00718 0.24674 0.00648 C 0.2474 0.00579 0.24818 0.00556 0.24896 0.00509 C 0.25091 0.00417 0.25286 0.00394 0.25482 0.00255 C 0.25599 0.00162 0.25729 0.00093 0.25846 7.40741E-7 C 0.25964 -0.00116 0.26081 -0.00301 0.26211 -0.00394 C 0.26536 -0.00671 0.26628 -0.00625 0.2694 -0.00787 C 0.27826 -0.0125 0.26992 -0.0088 0.27656 -0.01181 C 0.2776 -0.0125 0.27852 -0.01366 0.27956 -0.01435 C 0.28073 -0.01505 0.28203 -0.01505 0.2832 -0.01551 C 0.28385 -0.01597 0.28464 -0.01667 0.28542 -0.0169 C 0.28776 -0.01759 0.29023 -0.01782 0.29258 -0.01806 L 0.29922 -0.01944 L 0.32982 -0.01806 C 0.33099 -0.01806 0.33229 -0.01782 0.33346 -0.0169 C 0.33503 -0.01551 0.3362 -0.01319 0.33776 -0.01181 C 0.33854 -0.01111 0.34388 -0.00926 0.34427 -0.00903 C 0.34583 -0.00833 0.34727 -0.00741 0.3487 -0.00648 C 0.34948 -0.00602 0.35026 -0.00579 0.35091 -0.00532 C 0.35182 -0.0044 0.35286 -0.0037 0.35378 -0.00255 C 0.35482 -0.00162 0.3556 0.00046 0.35677 0.00116 C 0.35781 0.00208 0.35911 0.00208 0.36029 0.00255 C 0.36693 0.00833 0.35872 0.00162 0.36914 0.00764 C 0.37435 0.01088 0.37201 0.00972 0.37643 0.01157 C 0.37682 0.01296 0.37708 0.01458 0.37786 0.01551 C 0.37839 0.0162 0.3793 0.01644 0.37995 0.01667 C 0.3819 0.01759 0.38385 0.01852 0.38581 0.01944 L 0.3888 0.0206 C 0.39232 0.02685 0.38932 0.02245 0.39388 0.02708 C 0.39466 0.02778 0.39518 0.02917 0.39609 0.02963 C 0.39792 0.03079 0.4 0.03056 0.40182 0.03218 C 0.40391 0.03403 0.40482 0.03519 0.4069 0.03611 C 0.41068 0.03773 0.41302 0.03796 0.41719 0.03866 C 0.42201 0.04167 0.42096 0.0412 0.42956 0.0412 C 0.44453 0.0412 0.45964 0.04051 0.47461 0.04005 C 0.47565 0.03958 0.47656 0.03912 0.4776 0.03866 C 0.4776 0.03866 0.48307 0.03542 0.48411 0.03495 L 0.48633 0.03356 C 0.48698 0.0331 0.48776 0.03287 0.48854 0.03218 C 0.48971 0.03148 0.49089 0.03032 0.49219 0.02963 C 0.4931 0.02917 0.49414 0.02894 0.49505 0.02847 C 0.49674 0.02755 0.49844 0.02662 0.50013 0.02569 C 0.50156 0.025 0.50299 0.02384 0.50456 0.02315 C 0.50547 0.02269 0.50651 0.02245 0.50742 0.02199 C 0.50977 0.02083 0.51081 0.01968 0.51328 0.01806 C 0.51393 0.01759 0.51471 0.01713 0.51549 0.01667 C 0.51615 0.01597 0.5168 0.01481 0.51758 0.01412 C 0.51875 0.01319 0.52161 0.01204 0.52266 0.01157 C 0.5276 0.00903 0.52214 0.01088 0.53073 0.00764 C 0.5319 0.00718 0.5332 0.00694 0.53437 0.00648 C 0.53854 0.00463 0.53568 0.0044 0.54167 7.40741E-7 C 0.54284 -0.00093 0.54414 -0.00093 0.54531 -0.00139 C 0.54622 -0.00185 0.54727 -0.00231 0.54818 -0.00255 C 0.54922 -0.00347 0.55013 -0.00463 0.55117 -0.00532 C 0.55208 -0.00579 0.55312 -0.00602 0.55404 -0.00648 C 0.55482 -0.00694 0.55547 -0.00741 0.55625 -0.00787 C 0.55781 -0.01065 0.55703 -0.01042 0.55833 -0.01042 " pathEditMode="relative" ptsTypes="AAAAAAAAAAAAAAAAAAAAAAAAAAAAAAAAAAAAAAAAAAAAAAAAAAAAAAAAAAAAAAAAAAAAAAAAAAAAAAAAAAAAAAAAAAAAAAAAAAAA">
                                      <p:cBhvr>
                                        <p:cTn id="6" dur="3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98197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 계층의 대표적인 장비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라우터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09025" y="1775534"/>
            <a:ext cx="4554245" cy="40304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44862" y="5379869"/>
            <a:ext cx="1482570" cy="79899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라우터</a:t>
            </a:r>
            <a:endParaRPr lang="ko-KR" altLang="en-US" sz="3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49" y="1731146"/>
            <a:ext cx="4216060" cy="40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246695-7C3B-4C19-975C-1BEA6217ED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1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D2FAD-A713-4BDF-B1E1-8CF76E942EAD}"/>
              </a:ext>
            </a:extLst>
          </p:cNvPr>
          <p:cNvSpPr/>
          <p:nvPr/>
        </p:nvSpPr>
        <p:spPr>
          <a:xfrm>
            <a:off x="3059536" y="1714"/>
            <a:ext cx="9150220" cy="6858000"/>
          </a:xfrm>
          <a:prstGeom prst="rect">
            <a:avLst/>
          </a:prstGeom>
          <a:solidFill>
            <a:srgbClr val="FC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124DDD5-577B-44B3-B5A7-07D0D9C61DE0}"/>
              </a:ext>
            </a:extLst>
          </p:cNvPr>
          <p:cNvSpPr/>
          <p:nvPr/>
        </p:nvSpPr>
        <p:spPr>
          <a:xfrm>
            <a:off x="1364341" y="613083"/>
            <a:ext cx="346364" cy="346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4852EE6F-FE89-4DB4-9A09-EB4F8A8F3101}"/>
              </a:ext>
            </a:extLst>
          </p:cNvPr>
          <p:cNvSpPr/>
          <p:nvPr/>
        </p:nvSpPr>
        <p:spPr>
          <a:xfrm rot="16200000">
            <a:off x="1360719" y="922499"/>
            <a:ext cx="353608" cy="55521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61B77-A338-42FA-B17D-251873ADA5BD}"/>
              </a:ext>
            </a:extLst>
          </p:cNvPr>
          <p:cNvSpPr txBox="1"/>
          <p:nvPr/>
        </p:nvSpPr>
        <p:spPr>
          <a:xfrm>
            <a:off x="297325" y="1930140"/>
            <a:ext cx="24725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</a:t>
            </a:r>
            <a:r>
              <a:rPr lang="ko-KR" altLang="en-US" sz="4400" b="1" spc="-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</a:t>
            </a:r>
            <a:endParaRPr lang="en-US" altLang="ko-KR" sz="4400" b="1" spc="-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en-US" altLang="ko-KR" sz="4400" b="1" spc="-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‘Net, </a:t>
            </a:r>
            <a:r>
              <a:rPr lang="ko-KR" altLang="en-US" sz="4400" b="1" spc="-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다섯</a:t>
            </a:r>
            <a:r>
              <a:rPr lang="en-US" altLang="ko-KR" sz="4400" b="1" spc="-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’</a:t>
            </a:r>
          </a:p>
          <a:p>
            <a:pPr algn="ctr"/>
            <a:r>
              <a:rPr lang="ko-KR" altLang="en-US" sz="4400" b="1" spc="-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소개</a:t>
            </a:r>
            <a:endParaRPr lang="ko-KR" altLang="en-US" sz="4400" b="1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93DD06-FCC9-4F40-9217-CF9C40D725BD}"/>
              </a:ext>
            </a:extLst>
          </p:cNvPr>
          <p:cNvCxnSpPr/>
          <p:nvPr/>
        </p:nvCxnSpPr>
        <p:spPr>
          <a:xfrm>
            <a:off x="1050472" y="1736271"/>
            <a:ext cx="965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DC2C4F-5EA1-4026-8A0F-B55F46A6BFF9}"/>
              </a:ext>
            </a:extLst>
          </p:cNvPr>
          <p:cNvSpPr txBox="1"/>
          <p:nvPr/>
        </p:nvSpPr>
        <p:spPr>
          <a:xfrm>
            <a:off x="4170301" y="732311"/>
            <a:ext cx="206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조장 프로필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F3AFC-3DDC-4A70-9C09-54CCD7FF7733}"/>
              </a:ext>
            </a:extLst>
          </p:cNvPr>
          <p:cNvSpPr txBox="1"/>
          <p:nvPr/>
        </p:nvSpPr>
        <p:spPr>
          <a:xfrm>
            <a:off x="8294431" y="732311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조원 프로필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7C9E8-EFD0-46E1-8AEA-841C9538DCEE}"/>
              </a:ext>
            </a:extLst>
          </p:cNvPr>
          <p:cNvSpPr txBox="1"/>
          <p:nvPr/>
        </p:nvSpPr>
        <p:spPr>
          <a:xfrm>
            <a:off x="4458346" y="1961558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송화준</a:t>
            </a:r>
            <a:r>
              <a:rPr lang="ko-KR" altLang="en-US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 </a:t>
            </a:r>
            <a:r>
              <a:rPr lang="en-US" altLang="ko-KR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(</a:t>
            </a:r>
            <a:r>
              <a:rPr lang="ko-KR" altLang="en-US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발표</a:t>
            </a:r>
            <a:r>
              <a:rPr lang="en-US" altLang="ko-KR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)</a:t>
            </a:r>
            <a:endParaRPr lang="ko-KR" altLang="en-US" sz="2400" b="1" spc="-300" dirty="0">
              <a:gradFill>
                <a:gsLst>
                  <a:gs pos="0">
                    <a:srgbClr val="492207"/>
                  </a:gs>
                  <a:gs pos="100000">
                    <a:srgbClr val="492207"/>
                  </a:gs>
                </a:gsLst>
                <a:lin ang="5400000" scaled="1"/>
              </a:gradFill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C4425-967E-48F0-882B-94D16B675B87}"/>
              </a:ext>
            </a:extLst>
          </p:cNvPr>
          <p:cNvSpPr txBox="1"/>
          <p:nvPr/>
        </p:nvSpPr>
        <p:spPr>
          <a:xfrm>
            <a:off x="8797081" y="1961558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김수빈 </a:t>
            </a:r>
            <a:r>
              <a:rPr lang="en-US" altLang="ko-KR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(</a:t>
            </a:r>
            <a:r>
              <a:rPr lang="ko-KR" altLang="en-US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자료 조사</a:t>
            </a:r>
            <a:r>
              <a:rPr lang="en-US" altLang="ko-KR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)</a:t>
            </a:r>
            <a:endParaRPr lang="ko-KR" altLang="en-US" sz="2400" b="1" spc="-300" dirty="0">
              <a:gradFill>
                <a:gsLst>
                  <a:gs pos="0">
                    <a:srgbClr val="492207"/>
                  </a:gs>
                  <a:gs pos="100000">
                    <a:srgbClr val="492207"/>
                  </a:gs>
                </a:gsLst>
                <a:lin ang="5400000" scaled="1"/>
              </a:gradFill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97B27-8881-42DE-9084-B6AF795A9AAD}"/>
              </a:ext>
            </a:extLst>
          </p:cNvPr>
          <p:cNvSpPr txBox="1"/>
          <p:nvPr/>
        </p:nvSpPr>
        <p:spPr>
          <a:xfrm>
            <a:off x="8797081" y="3141816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김호년</a:t>
            </a:r>
            <a:r>
              <a:rPr lang="ko-KR" altLang="en-US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 </a:t>
            </a:r>
            <a:r>
              <a:rPr lang="en-US" altLang="ko-KR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(PPT </a:t>
            </a:r>
            <a:r>
              <a:rPr lang="ko-KR" altLang="en-US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및 자료조사</a:t>
            </a:r>
            <a:r>
              <a:rPr lang="en-US" altLang="ko-KR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)</a:t>
            </a:r>
            <a:endParaRPr lang="ko-KR" altLang="en-US" sz="2400" b="1" spc="-300" dirty="0">
              <a:gradFill>
                <a:gsLst>
                  <a:gs pos="0">
                    <a:srgbClr val="492207"/>
                  </a:gs>
                  <a:gs pos="100000">
                    <a:srgbClr val="492207"/>
                  </a:gs>
                </a:gsLst>
                <a:lin ang="5400000" scaled="1"/>
              </a:gradFill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94F67-9A03-4BDB-8AD7-EE55D74F93CB}"/>
              </a:ext>
            </a:extLst>
          </p:cNvPr>
          <p:cNvSpPr txBox="1"/>
          <p:nvPr/>
        </p:nvSpPr>
        <p:spPr>
          <a:xfrm>
            <a:off x="8797081" y="4286371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이지헌</a:t>
            </a:r>
            <a:r>
              <a:rPr lang="ko-KR" altLang="en-US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 </a:t>
            </a:r>
            <a:r>
              <a:rPr lang="en-US" altLang="ko-KR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(</a:t>
            </a:r>
            <a:r>
              <a:rPr lang="ko-KR" altLang="en-US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자료조사</a:t>
            </a:r>
            <a:r>
              <a:rPr lang="en-US" altLang="ko-KR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)</a:t>
            </a:r>
            <a:endParaRPr lang="ko-KR" altLang="en-US" sz="2400" b="1" spc="-300" dirty="0">
              <a:gradFill>
                <a:gsLst>
                  <a:gs pos="0">
                    <a:srgbClr val="492207"/>
                  </a:gs>
                  <a:gs pos="100000">
                    <a:srgbClr val="492207"/>
                  </a:gs>
                </a:gsLst>
                <a:lin ang="5400000" scaled="1"/>
              </a:gradFill>
              <a:ea typeface="나눔고딕" panose="020D0604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19FEA5-1E68-40B4-8EAA-DB8A2E165A29}"/>
              </a:ext>
            </a:extLst>
          </p:cNvPr>
          <p:cNvGrpSpPr/>
          <p:nvPr/>
        </p:nvGrpSpPr>
        <p:grpSpPr>
          <a:xfrm>
            <a:off x="3352644" y="1795696"/>
            <a:ext cx="864794" cy="864794"/>
            <a:chOff x="2290215" y="2163133"/>
            <a:chExt cx="997332" cy="99733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사각형: 둥근 모서리 72">
              <a:extLst>
                <a:ext uri="{FF2B5EF4-FFF2-40B4-BE49-F238E27FC236}">
                  <a16:creationId xmlns:a16="http://schemas.microsoft.com/office/drawing/2014/main" id="{14892481-7173-4007-9EA1-84574C475E8F}"/>
                </a:ext>
              </a:extLst>
            </p:cNvPr>
            <p:cNvSpPr/>
            <p:nvPr/>
          </p:nvSpPr>
          <p:spPr>
            <a:xfrm>
              <a:off x="2290215" y="2163133"/>
              <a:ext cx="997332" cy="997332"/>
            </a:xfrm>
            <a:prstGeom prst="roundRect">
              <a:avLst>
                <a:gd name="adj" fmla="val 38244"/>
              </a:avLst>
            </a:prstGeom>
            <a:solidFill>
              <a:srgbClr val="A1B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C3DB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DCA42EC-FC25-4129-B20A-A01EF1DEA9A4}"/>
                </a:ext>
              </a:extLst>
            </p:cNvPr>
            <p:cNvGrpSpPr/>
            <p:nvPr/>
          </p:nvGrpSpPr>
          <p:grpSpPr>
            <a:xfrm>
              <a:off x="2583102" y="2441930"/>
              <a:ext cx="411558" cy="470170"/>
              <a:chOff x="4206122" y="879751"/>
              <a:chExt cx="1381022" cy="1404669"/>
            </a:xfrm>
            <a:solidFill>
              <a:srgbClr val="CBD6F2"/>
            </a:solidFill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3C2469E-E869-4A95-9E0C-9435861AB54A}"/>
                  </a:ext>
                </a:extLst>
              </p:cNvPr>
              <p:cNvSpPr/>
              <p:nvPr/>
            </p:nvSpPr>
            <p:spPr>
              <a:xfrm>
                <a:off x="4513635" y="879751"/>
                <a:ext cx="770309" cy="6992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71">
                <a:extLst>
                  <a:ext uri="{FF2B5EF4-FFF2-40B4-BE49-F238E27FC236}">
                    <a16:creationId xmlns:a16="http://schemas.microsoft.com/office/drawing/2014/main" id="{8E9EBAD3-0990-479D-9888-3557F889B402}"/>
                  </a:ext>
                </a:extLst>
              </p:cNvPr>
              <p:cNvSpPr/>
              <p:nvPr/>
            </p:nvSpPr>
            <p:spPr>
              <a:xfrm>
                <a:off x="4206122" y="1737361"/>
                <a:ext cx="1381022" cy="547059"/>
              </a:xfrm>
              <a:custGeom>
                <a:avLst/>
                <a:gdLst>
                  <a:gd name="connsiteX0" fmla="*/ 851433 w 1702867"/>
                  <a:gd name="connsiteY0" fmla="*/ 0 h 799551"/>
                  <a:gd name="connsiteX1" fmla="*/ 1691267 w 1702867"/>
                  <a:gd name="connsiteY1" fmla="*/ 684484 h 799551"/>
                  <a:gd name="connsiteX2" fmla="*/ 1702867 w 1702867"/>
                  <a:gd name="connsiteY2" fmla="*/ 799551 h 799551"/>
                  <a:gd name="connsiteX3" fmla="*/ 0 w 1702867"/>
                  <a:gd name="connsiteY3" fmla="*/ 799551 h 799551"/>
                  <a:gd name="connsiteX4" fmla="*/ 11600 w 1702867"/>
                  <a:gd name="connsiteY4" fmla="*/ 684484 h 799551"/>
                  <a:gd name="connsiteX5" fmla="*/ 851433 w 1702867"/>
                  <a:gd name="connsiteY5" fmla="*/ 0 h 79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2867" h="799551">
                    <a:moveTo>
                      <a:pt x="851433" y="0"/>
                    </a:moveTo>
                    <a:cubicBezTo>
                      <a:pt x="1265698" y="0"/>
                      <a:pt x="1611332" y="293850"/>
                      <a:pt x="1691267" y="684484"/>
                    </a:cubicBezTo>
                    <a:lnTo>
                      <a:pt x="1702867" y="799551"/>
                    </a:lnTo>
                    <a:lnTo>
                      <a:pt x="0" y="799551"/>
                    </a:lnTo>
                    <a:lnTo>
                      <a:pt x="11600" y="684484"/>
                    </a:lnTo>
                    <a:cubicBezTo>
                      <a:pt x="91535" y="293850"/>
                      <a:pt x="437168" y="0"/>
                      <a:pt x="8514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8794F67-9A03-4BDB-8AD7-EE55D74F93CB}"/>
              </a:ext>
            </a:extLst>
          </p:cNvPr>
          <p:cNvSpPr txBox="1"/>
          <p:nvPr/>
        </p:nvSpPr>
        <p:spPr>
          <a:xfrm>
            <a:off x="8797081" y="5430927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이희영 </a:t>
            </a:r>
            <a:r>
              <a:rPr lang="en-US" altLang="ko-KR" sz="2400" b="1" spc="-300" dirty="0" smtClean="0">
                <a:gradFill>
                  <a:gsLst>
                    <a:gs pos="0">
                      <a:srgbClr val="492207"/>
                    </a:gs>
                    <a:gs pos="100000">
                      <a:srgbClr val="492207"/>
                    </a:gs>
                  </a:gsLst>
                  <a:lin ang="5400000" scaled="1"/>
                </a:gradFill>
                <a:ea typeface="나눔고딕" panose="020D0604000000000000" pitchFamily="50" charset="-127"/>
              </a:rPr>
              <a:t>(PPT)</a:t>
            </a:r>
            <a:endParaRPr lang="ko-KR" altLang="en-US" sz="2400" b="1" spc="-300" dirty="0">
              <a:gradFill>
                <a:gsLst>
                  <a:gs pos="0">
                    <a:srgbClr val="492207"/>
                  </a:gs>
                  <a:gs pos="100000">
                    <a:srgbClr val="492207"/>
                  </a:gs>
                </a:gsLst>
                <a:lin ang="5400000" scaled="1"/>
              </a:gradFill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19FEA5-1E68-40B4-8EAA-DB8A2E165A29}"/>
              </a:ext>
            </a:extLst>
          </p:cNvPr>
          <p:cNvGrpSpPr/>
          <p:nvPr/>
        </p:nvGrpSpPr>
        <p:grpSpPr>
          <a:xfrm>
            <a:off x="7700711" y="1795696"/>
            <a:ext cx="864794" cy="864794"/>
            <a:chOff x="2290215" y="2163133"/>
            <a:chExt cx="997332" cy="99733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사각형: 둥근 모서리 72">
              <a:extLst>
                <a:ext uri="{FF2B5EF4-FFF2-40B4-BE49-F238E27FC236}">
                  <a16:creationId xmlns:a16="http://schemas.microsoft.com/office/drawing/2014/main" id="{14892481-7173-4007-9EA1-84574C475E8F}"/>
                </a:ext>
              </a:extLst>
            </p:cNvPr>
            <p:cNvSpPr/>
            <p:nvPr/>
          </p:nvSpPr>
          <p:spPr>
            <a:xfrm>
              <a:off x="2290215" y="2163133"/>
              <a:ext cx="997332" cy="997332"/>
            </a:xfrm>
            <a:prstGeom prst="roundRect">
              <a:avLst>
                <a:gd name="adj" fmla="val 38244"/>
              </a:avLst>
            </a:prstGeom>
            <a:solidFill>
              <a:srgbClr val="A1B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C3DBF1"/>
                </a:solidFill>
                <a:ea typeface="배달의민족 도현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DCA42EC-FC25-4129-B20A-A01EF1DEA9A4}"/>
                </a:ext>
              </a:extLst>
            </p:cNvPr>
            <p:cNvGrpSpPr/>
            <p:nvPr/>
          </p:nvGrpSpPr>
          <p:grpSpPr>
            <a:xfrm>
              <a:off x="2583102" y="2441930"/>
              <a:ext cx="411558" cy="470170"/>
              <a:chOff x="4206122" y="879751"/>
              <a:chExt cx="1381022" cy="1404669"/>
            </a:xfrm>
            <a:solidFill>
              <a:srgbClr val="CBD6F2"/>
            </a:solidFill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3C2469E-E869-4A95-9E0C-9435861AB54A}"/>
                  </a:ext>
                </a:extLst>
              </p:cNvPr>
              <p:cNvSpPr/>
              <p:nvPr/>
            </p:nvSpPr>
            <p:spPr>
              <a:xfrm>
                <a:off x="4513635" y="879751"/>
                <a:ext cx="770309" cy="6992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: 도형 71">
                <a:extLst>
                  <a:ext uri="{FF2B5EF4-FFF2-40B4-BE49-F238E27FC236}">
                    <a16:creationId xmlns:a16="http://schemas.microsoft.com/office/drawing/2014/main" id="{8E9EBAD3-0990-479D-9888-3557F889B402}"/>
                  </a:ext>
                </a:extLst>
              </p:cNvPr>
              <p:cNvSpPr/>
              <p:nvPr/>
            </p:nvSpPr>
            <p:spPr>
              <a:xfrm>
                <a:off x="4206122" y="1737361"/>
                <a:ext cx="1381022" cy="547059"/>
              </a:xfrm>
              <a:custGeom>
                <a:avLst/>
                <a:gdLst>
                  <a:gd name="connsiteX0" fmla="*/ 851433 w 1702867"/>
                  <a:gd name="connsiteY0" fmla="*/ 0 h 799551"/>
                  <a:gd name="connsiteX1" fmla="*/ 1691267 w 1702867"/>
                  <a:gd name="connsiteY1" fmla="*/ 684484 h 799551"/>
                  <a:gd name="connsiteX2" fmla="*/ 1702867 w 1702867"/>
                  <a:gd name="connsiteY2" fmla="*/ 799551 h 799551"/>
                  <a:gd name="connsiteX3" fmla="*/ 0 w 1702867"/>
                  <a:gd name="connsiteY3" fmla="*/ 799551 h 799551"/>
                  <a:gd name="connsiteX4" fmla="*/ 11600 w 1702867"/>
                  <a:gd name="connsiteY4" fmla="*/ 684484 h 799551"/>
                  <a:gd name="connsiteX5" fmla="*/ 851433 w 1702867"/>
                  <a:gd name="connsiteY5" fmla="*/ 0 h 79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2867" h="799551">
                    <a:moveTo>
                      <a:pt x="851433" y="0"/>
                    </a:moveTo>
                    <a:cubicBezTo>
                      <a:pt x="1265698" y="0"/>
                      <a:pt x="1611332" y="293850"/>
                      <a:pt x="1691267" y="684484"/>
                    </a:cubicBezTo>
                    <a:lnTo>
                      <a:pt x="1702867" y="799551"/>
                    </a:lnTo>
                    <a:lnTo>
                      <a:pt x="0" y="799551"/>
                    </a:lnTo>
                    <a:lnTo>
                      <a:pt x="11600" y="684484"/>
                    </a:lnTo>
                    <a:cubicBezTo>
                      <a:pt x="91535" y="293850"/>
                      <a:pt x="437168" y="0"/>
                      <a:pt x="8514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619FEA5-1E68-40B4-8EAA-DB8A2E165A29}"/>
              </a:ext>
            </a:extLst>
          </p:cNvPr>
          <p:cNvGrpSpPr/>
          <p:nvPr/>
        </p:nvGrpSpPr>
        <p:grpSpPr>
          <a:xfrm>
            <a:off x="7700711" y="2940251"/>
            <a:ext cx="864794" cy="864794"/>
            <a:chOff x="2290215" y="2163133"/>
            <a:chExt cx="997332" cy="99733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사각형: 둥근 모서리 72">
              <a:extLst>
                <a:ext uri="{FF2B5EF4-FFF2-40B4-BE49-F238E27FC236}">
                  <a16:creationId xmlns:a16="http://schemas.microsoft.com/office/drawing/2014/main" id="{14892481-7173-4007-9EA1-84574C475E8F}"/>
                </a:ext>
              </a:extLst>
            </p:cNvPr>
            <p:cNvSpPr/>
            <p:nvPr/>
          </p:nvSpPr>
          <p:spPr>
            <a:xfrm>
              <a:off x="2290215" y="2163133"/>
              <a:ext cx="997332" cy="997332"/>
            </a:xfrm>
            <a:prstGeom prst="roundRect">
              <a:avLst>
                <a:gd name="adj" fmla="val 38244"/>
              </a:avLst>
            </a:prstGeom>
            <a:solidFill>
              <a:srgbClr val="A1B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C3DBF1"/>
                </a:solidFill>
                <a:ea typeface="배달의민족 도현" panose="020B0600000101010101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DCA42EC-FC25-4129-B20A-A01EF1DEA9A4}"/>
                </a:ext>
              </a:extLst>
            </p:cNvPr>
            <p:cNvGrpSpPr/>
            <p:nvPr/>
          </p:nvGrpSpPr>
          <p:grpSpPr>
            <a:xfrm>
              <a:off x="2583102" y="2441930"/>
              <a:ext cx="411558" cy="470170"/>
              <a:chOff x="4206122" y="879751"/>
              <a:chExt cx="1381022" cy="1404669"/>
            </a:xfrm>
            <a:solidFill>
              <a:srgbClr val="CBD6F2"/>
            </a:solidFill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3C2469E-E869-4A95-9E0C-9435861AB54A}"/>
                  </a:ext>
                </a:extLst>
              </p:cNvPr>
              <p:cNvSpPr/>
              <p:nvPr/>
            </p:nvSpPr>
            <p:spPr>
              <a:xfrm>
                <a:off x="4513635" y="879751"/>
                <a:ext cx="770309" cy="6992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: 도형 71">
                <a:extLst>
                  <a:ext uri="{FF2B5EF4-FFF2-40B4-BE49-F238E27FC236}">
                    <a16:creationId xmlns:a16="http://schemas.microsoft.com/office/drawing/2014/main" id="{8E9EBAD3-0990-479D-9888-3557F889B402}"/>
                  </a:ext>
                </a:extLst>
              </p:cNvPr>
              <p:cNvSpPr/>
              <p:nvPr/>
            </p:nvSpPr>
            <p:spPr>
              <a:xfrm>
                <a:off x="4206122" y="1737361"/>
                <a:ext cx="1381022" cy="547059"/>
              </a:xfrm>
              <a:custGeom>
                <a:avLst/>
                <a:gdLst>
                  <a:gd name="connsiteX0" fmla="*/ 851433 w 1702867"/>
                  <a:gd name="connsiteY0" fmla="*/ 0 h 799551"/>
                  <a:gd name="connsiteX1" fmla="*/ 1691267 w 1702867"/>
                  <a:gd name="connsiteY1" fmla="*/ 684484 h 799551"/>
                  <a:gd name="connsiteX2" fmla="*/ 1702867 w 1702867"/>
                  <a:gd name="connsiteY2" fmla="*/ 799551 h 799551"/>
                  <a:gd name="connsiteX3" fmla="*/ 0 w 1702867"/>
                  <a:gd name="connsiteY3" fmla="*/ 799551 h 799551"/>
                  <a:gd name="connsiteX4" fmla="*/ 11600 w 1702867"/>
                  <a:gd name="connsiteY4" fmla="*/ 684484 h 799551"/>
                  <a:gd name="connsiteX5" fmla="*/ 851433 w 1702867"/>
                  <a:gd name="connsiteY5" fmla="*/ 0 h 79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2867" h="799551">
                    <a:moveTo>
                      <a:pt x="851433" y="0"/>
                    </a:moveTo>
                    <a:cubicBezTo>
                      <a:pt x="1265698" y="0"/>
                      <a:pt x="1611332" y="293850"/>
                      <a:pt x="1691267" y="684484"/>
                    </a:cubicBezTo>
                    <a:lnTo>
                      <a:pt x="1702867" y="799551"/>
                    </a:lnTo>
                    <a:lnTo>
                      <a:pt x="0" y="799551"/>
                    </a:lnTo>
                    <a:lnTo>
                      <a:pt x="11600" y="684484"/>
                    </a:lnTo>
                    <a:cubicBezTo>
                      <a:pt x="91535" y="293850"/>
                      <a:pt x="437168" y="0"/>
                      <a:pt x="8514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619FEA5-1E68-40B4-8EAA-DB8A2E165A29}"/>
              </a:ext>
            </a:extLst>
          </p:cNvPr>
          <p:cNvGrpSpPr/>
          <p:nvPr/>
        </p:nvGrpSpPr>
        <p:grpSpPr>
          <a:xfrm>
            <a:off x="7700711" y="4084806"/>
            <a:ext cx="864794" cy="864794"/>
            <a:chOff x="2290215" y="2163133"/>
            <a:chExt cx="997332" cy="99733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사각형: 둥근 모서리 72">
              <a:extLst>
                <a:ext uri="{FF2B5EF4-FFF2-40B4-BE49-F238E27FC236}">
                  <a16:creationId xmlns:a16="http://schemas.microsoft.com/office/drawing/2014/main" id="{14892481-7173-4007-9EA1-84574C475E8F}"/>
                </a:ext>
              </a:extLst>
            </p:cNvPr>
            <p:cNvSpPr/>
            <p:nvPr/>
          </p:nvSpPr>
          <p:spPr>
            <a:xfrm>
              <a:off x="2290215" y="2163133"/>
              <a:ext cx="997332" cy="997332"/>
            </a:xfrm>
            <a:prstGeom prst="roundRect">
              <a:avLst>
                <a:gd name="adj" fmla="val 38244"/>
              </a:avLst>
            </a:prstGeom>
            <a:solidFill>
              <a:srgbClr val="A1B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C3DBF1"/>
                </a:solidFill>
                <a:ea typeface="배달의민족 도현" panose="020B0600000101010101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DCA42EC-FC25-4129-B20A-A01EF1DEA9A4}"/>
                </a:ext>
              </a:extLst>
            </p:cNvPr>
            <p:cNvGrpSpPr/>
            <p:nvPr/>
          </p:nvGrpSpPr>
          <p:grpSpPr>
            <a:xfrm>
              <a:off x="2583102" y="2441930"/>
              <a:ext cx="411558" cy="470170"/>
              <a:chOff x="4206122" y="879751"/>
              <a:chExt cx="1381022" cy="1404669"/>
            </a:xfrm>
            <a:solidFill>
              <a:srgbClr val="CBD6F2"/>
            </a:solidFill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3C2469E-E869-4A95-9E0C-9435861AB54A}"/>
                  </a:ext>
                </a:extLst>
              </p:cNvPr>
              <p:cNvSpPr/>
              <p:nvPr/>
            </p:nvSpPr>
            <p:spPr>
              <a:xfrm>
                <a:off x="4513635" y="879751"/>
                <a:ext cx="770309" cy="6992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: 도형 71">
                <a:extLst>
                  <a:ext uri="{FF2B5EF4-FFF2-40B4-BE49-F238E27FC236}">
                    <a16:creationId xmlns:a16="http://schemas.microsoft.com/office/drawing/2014/main" id="{8E9EBAD3-0990-479D-9888-3557F889B402}"/>
                  </a:ext>
                </a:extLst>
              </p:cNvPr>
              <p:cNvSpPr/>
              <p:nvPr/>
            </p:nvSpPr>
            <p:spPr>
              <a:xfrm>
                <a:off x="4206122" y="1737361"/>
                <a:ext cx="1381022" cy="547059"/>
              </a:xfrm>
              <a:custGeom>
                <a:avLst/>
                <a:gdLst>
                  <a:gd name="connsiteX0" fmla="*/ 851433 w 1702867"/>
                  <a:gd name="connsiteY0" fmla="*/ 0 h 799551"/>
                  <a:gd name="connsiteX1" fmla="*/ 1691267 w 1702867"/>
                  <a:gd name="connsiteY1" fmla="*/ 684484 h 799551"/>
                  <a:gd name="connsiteX2" fmla="*/ 1702867 w 1702867"/>
                  <a:gd name="connsiteY2" fmla="*/ 799551 h 799551"/>
                  <a:gd name="connsiteX3" fmla="*/ 0 w 1702867"/>
                  <a:gd name="connsiteY3" fmla="*/ 799551 h 799551"/>
                  <a:gd name="connsiteX4" fmla="*/ 11600 w 1702867"/>
                  <a:gd name="connsiteY4" fmla="*/ 684484 h 799551"/>
                  <a:gd name="connsiteX5" fmla="*/ 851433 w 1702867"/>
                  <a:gd name="connsiteY5" fmla="*/ 0 h 79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2867" h="799551">
                    <a:moveTo>
                      <a:pt x="851433" y="0"/>
                    </a:moveTo>
                    <a:cubicBezTo>
                      <a:pt x="1265698" y="0"/>
                      <a:pt x="1611332" y="293850"/>
                      <a:pt x="1691267" y="684484"/>
                    </a:cubicBezTo>
                    <a:lnTo>
                      <a:pt x="1702867" y="799551"/>
                    </a:lnTo>
                    <a:lnTo>
                      <a:pt x="0" y="799551"/>
                    </a:lnTo>
                    <a:lnTo>
                      <a:pt x="11600" y="684484"/>
                    </a:lnTo>
                    <a:cubicBezTo>
                      <a:pt x="91535" y="293850"/>
                      <a:pt x="437168" y="0"/>
                      <a:pt x="8514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619FEA5-1E68-40B4-8EAA-DB8A2E165A29}"/>
              </a:ext>
            </a:extLst>
          </p:cNvPr>
          <p:cNvGrpSpPr/>
          <p:nvPr/>
        </p:nvGrpSpPr>
        <p:grpSpPr>
          <a:xfrm>
            <a:off x="7700711" y="5229362"/>
            <a:ext cx="864794" cy="864794"/>
            <a:chOff x="2290215" y="2163133"/>
            <a:chExt cx="997332" cy="99733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사각형: 둥근 모서리 72">
              <a:extLst>
                <a:ext uri="{FF2B5EF4-FFF2-40B4-BE49-F238E27FC236}">
                  <a16:creationId xmlns:a16="http://schemas.microsoft.com/office/drawing/2014/main" id="{14892481-7173-4007-9EA1-84574C475E8F}"/>
                </a:ext>
              </a:extLst>
            </p:cNvPr>
            <p:cNvSpPr/>
            <p:nvPr/>
          </p:nvSpPr>
          <p:spPr>
            <a:xfrm>
              <a:off x="2290215" y="2163133"/>
              <a:ext cx="997332" cy="997332"/>
            </a:xfrm>
            <a:prstGeom prst="roundRect">
              <a:avLst>
                <a:gd name="adj" fmla="val 38244"/>
              </a:avLst>
            </a:prstGeom>
            <a:solidFill>
              <a:srgbClr val="A1B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C3DBF1"/>
                </a:solidFill>
                <a:ea typeface="배달의민족 도현" panose="020B0600000101010101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DCA42EC-FC25-4129-B20A-A01EF1DEA9A4}"/>
                </a:ext>
              </a:extLst>
            </p:cNvPr>
            <p:cNvGrpSpPr/>
            <p:nvPr/>
          </p:nvGrpSpPr>
          <p:grpSpPr>
            <a:xfrm>
              <a:off x="2583102" y="2441930"/>
              <a:ext cx="411558" cy="470170"/>
              <a:chOff x="4206122" y="879751"/>
              <a:chExt cx="1381022" cy="1404669"/>
            </a:xfrm>
            <a:solidFill>
              <a:srgbClr val="CBD6F2"/>
            </a:solidFill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13C2469E-E869-4A95-9E0C-9435861AB54A}"/>
                  </a:ext>
                </a:extLst>
              </p:cNvPr>
              <p:cNvSpPr/>
              <p:nvPr/>
            </p:nvSpPr>
            <p:spPr>
              <a:xfrm>
                <a:off x="4513635" y="879751"/>
                <a:ext cx="770309" cy="6992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: 도형 71">
                <a:extLst>
                  <a:ext uri="{FF2B5EF4-FFF2-40B4-BE49-F238E27FC236}">
                    <a16:creationId xmlns:a16="http://schemas.microsoft.com/office/drawing/2014/main" id="{8E9EBAD3-0990-479D-9888-3557F889B402}"/>
                  </a:ext>
                </a:extLst>
              </p:cNvPr>
              <p:cNvSpPr/>
              <p:nvPr/>
            </p:nvSpPr>
            <p:spPr>
              <a:xfrm>
                <a:off x="4206122" y="1737361"/>
                <a:ext cx="1381022" cy="547059"/>
              </a:xfrm>
              <a:custGeom>
                <a:avLst/>
                <a:gdLst>
                  <a:gd name="connsiteX0" fmla="*/ 851433 w 1702867"/>
                  <a:gd name="connsiteY0" fmla="*/ 0 h 799551"/>
                  <a:gd name="connsiteX1" fmla="*/ 1691267 w 1702867"/>
                  <a:gd name="connsiteY1" fmla="*/ 684484 h 799551"/>
                  <a:gd name="connsiteX2" fmla="*/ 1702867 w 1702867"/>
                  <a:gd name="connsiteY2" fmla="*/ 799551 h 799551"/>
                  <a:gd name="connsiteX3" fmla="*/ 0 w 1702867"/>
                  <a:gd name="connsiteY3" fmla="*/ 799551 h 799551"/>
                  <a:gd name="connsiteX4" fmla="*/ 11600 w 1702867"/>
                  <a:gd name="connsiteY4" fmla="*/ 684484 h 799551"/>
                  <a:gd name="connsiteX5" fmla="*/ 851433 w 1702867"/>
                  <a:gd name="connsiteY5" fmla="*/ 0 h 79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2867" h="799551">
                    <a:moveTo>
                      <a:pt x="851433" y="0"/>
                    </a:moveTo>
                    <a:cubicBezTo>
                      <a:pt x="1265698" y="0"/>
                      <a:pt x="1611332" y="293850"/>
                      <a:pt x="1691267" y="684484"/>
                    </a:cubicBezTo>
                    <a:lnTo>
                      <a:pt x="1702867" y="799551"/>
                    </a:lnTo>
                    <a:lnTo>
                      <a:pt x="0" y="799551"/>
                    </a:lnTo>
                    <a:lnTo>
                      <a:pt x="11600" y="684484"/>
                    </a:lnTo>
                    <a:cubicBezTo>
                      <a:pt x="91535" y="293850"/>
                      <a:pt x="437168" y="0"/>
                      <a:pt x="8514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2" name="직선 연결선 41"/>
          <p:cNvCxnSpPr/>
          <p:nvPr/>
        </p:nvCxnSpPr>
        <p:spPr>
          <a:xfrm>
            <a:off x="7128587" y="858416"/>
            <a:ext cx="0" cy="5439747"/>
          </a:xfrm>
          <a:prstGeom prst="line">
            <a:avLst/>
          </a:prstGeom>
          <a:ln w="22225">
            <a:solidFill>
              <a:srgbClr val="3C1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2D89DB1-2A7D-4ABA-BC0A-D27994577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" b="5519"/>
          <a:stretch/>
        </p:blipFill>
        <p:spPr>
          <a:xfrm>
            <a:off x="-15909" y="0"/>
            <a:ext cx="12207909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E83F-2FCB-4A00-990D-FCA6146C5B20}"/>
              </a:ext>
            </a:extLst>
          </p:cNvPr>
          <p:cNvSpPr/>
          <p:nvPr/>
        </p:nvSpPr>
        <p:spPr>
          <a:xfrm>
            <a:off x="189439" y="0"/>
            <a:ext cx="1222248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-30481" y="0"/>
            <a:ext cx="959745" cy="68580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5CFC69-3CFD-4CEC-A64A-8E18DA940C93}"/>
              </a:ext>
            </a:extLst>
          </p:cNvPr>
          <p:cNvGrpSpPr/>
          <p:nvPr/>
        </p:nvGrpSpPr>
        <p:grpSpPr>
          <a:xfrm>
            <a:off x="220355" y="710536"/>
            <a:ext cx="456024" cy="451832"/>
            <a:chOff x="4206122" y="1020603"/>
            <a:chExt cx="1381022" cy="126381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FA92B-63E6-426E-84FE-27127BE5A9A2}"/>
                </a:ext>
              </a:extLst>
            </p:cNvPr>
            <p:cNvSpPr/>
            <p:nvPr/>
          </p:nvSpPr>
          <p:spPr>
            <a:xfrm>
              <a:off x="4626756" y="1020603"/>
              <a:ext cx="544068" cy="544068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F63DD2A-7D8E-4529-BB9C-67C2DEF3A7F9}"/>
                </a:ext>
              </a:extLst>
            </p:cNvPr>
            <p:cNvSpPr/>
            <p:nvPr/>
          </p:nvSpPr>
          <p:spPr>
            <a:xfrm>
              <a:off x="4206122" y="1709928"/>
              <a:ext cx="1381022" cy="574492"/>
            </a:xfrm>
            <a:custGeom>
              <a:avLst/>
              <a:gdLst>
                <a:gd name="connsiteX0" fmla="*/ 851433 w 1702867"/>
                <a:gd name="connsiteY0" fmla="*/ 0 h 799551"/>
                <a:gd name="connsiteX1" fmla="*/ 1691267 w 1702867"/>
                <a:gd name="connsiteY1" fmla="*/ 684484 h 799551"/>
                <a:gd name="connsiteX2" fmla="*/ 1702867 w 1702867"/>
                <a:gd name="connsiteY2" fmla="*/ 799551 h 799551"/>
                <a:gd name="connsiteX3" fmla="*/ 0 w 1702867"/>
                <a:gd name="connsiteY3" fmla="*/ 799551 h 799551"/>
                <a:gd name="connsiteX4" fmla="*/ 11600 w 1702867"/>
                <a:gd name="connsiteY4" fmla="*/ 684484 h 799551"/>
                <a:gd name="connsiteX5" fmla="*/ 851433 w 1702867"/>
                <a:gd name="connsiteY5" fmla="*/ 0 h 79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2867" h="799551">
                  <a:moveTo>
                    <a:pt x="851433" y="0"/>
                  </a:moveTo>
                  <a:cubicBezTo>
                    <a:pt x="1265698" y="0"/>
                    <a:pt x="1611332" y="293850"/>
                    <a:pt x="1691267" y="684484"/>
                  </a:cubicBezTo>
                  <a:lnTo>
                    <a:pt x="1702867" y="799551"/>
                  </a:lnTo>
                  <a:lnTo>
                    <a:pt x="0" y="799551"/>
                  </a:lnTo>
                  <a:lnTo>
                    <a:pt x="11600" y="684484"/>
                  </a:lnTo>
                  <a:cubicBezTo>
                    <a:pt x="91535" y="293850"/>
                    <a:pt x="437168" y="0"/>
                    <a:pt x="851433" y="0"/>
                  </a:cubicBezTo>
                  <a:close/>
                </a:path>
              </a:pathLst>
            </a:cu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1D84F788-F23F-42FB-8B63-8447C2789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1867337"/>
            <a:ext cx="519540" cy="51450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7E98C27-CC65-4173-A101-234C7B70C6E9}"/>
              </a:ext>
            </a:extLst>
          </p:cNvPr>
          <p:cNvGrpSpPr/>
          <p:nvPr/>
        </p:nvGrpSpPr>
        <p:grpSpPr>
          <a:xfrm>
            <a:off x="192043" y="3125067"/>
            <a:ext cx="513932" cy="116129"/>
            <a:chOff x="4964571" y="2979420"/>
            <a:chExt cx="1898574" cy="39624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C280D4-4305-4F0F-9153-6DD191D2DA9E}"/>
                </a:ext>
              </a:extLst>
            </p:cNvPr>
            <p:cNvSpPr/>
            <p:nvPr/>
          </p:nvSpPr>
          <p:spPr>
            <a:xfrm>
              <a:off x="4964571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5250EF2-05C1-4C03-AF18-6E954409618C}"/>
                </a:ext>
              </a:extLst>
            </p:cNvPr>
            <p:cNvSpPr/>
            <p:nvPr/>
          </p:nvSpPr>
          <p:spPr>
            <a:xfrm>
              <a:off x="5715738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B07834-BAB9-46A3-818F-C5085C7B69CB}"/>
                </a:ext>
              </a:extLst>
            </p:cNvPr>
            <p:cNvSpPr/>
            <p:nvPr/>
          </p:nvSpPr>
          <p:spPr>
            <a:xfrm>
              <a:off x="6466905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C87EA6-5D64-49DB-A270-8004A59283DB}"/>
              </a:ext>
            </a:extLst>
          </p:cNvPr>
          <p:cNvSpPr/>
          <p:nvPr/>
        </p:nvSpPr>
        <p:spPr>
          <a:xfrm>
            <a:off x="1394746" y="1295875"/>
            <a:ext cx="493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물리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Physical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73742" y="193024"/>
            <a:ext cx="685865" cy="145001"/>
            <a:chOff x="11494665" y="135152"/>
            <a:chExt cx="430218" cy="9095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4D06FA6-0754-4A88-B7F2-C9C788947A29}"/>
                </a:ext>
              </a:extLst>
            </p:cNvPr>
            <p:cNvGrpSpPr/>
            <p:nvPr/>
          </p:nvGrpSpPr>
          <p:grpSpPr>
            <a:xfrm>
              <a:off x="11833929" y="135152"/>
              <a:ext cx="90954" cy="90954"/>
              <a:chOff x="11185053" y="1745816"/>
              <a:chExt cx="90954" cy="90954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23E34D5-88CE-4727-A24E-1094E0CF49DB}"/>
                  </a:ext>
                </a:extLst>
              </p:cNvPr>
              <p:cNvCxnSpPr/>
              <p:nvPr/>
            </p:nvCxnSpPr>
            <p:spPr>
              <a:xfrm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E426F35-78CF-492D-A925-F8E537807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6302015-D196-4497-BBDF-A260861F8705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665" y="178248"/>
              <a:ext cx="111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C448649-11FC-4625-851F-FC5569229E46}"/>
                </a:ext>
              </a:extLst>
            </p:cNvPr>
            <p:cNvSpPr/>
            <p:nvPr/>
          </p:nvSpPr>
          <p:spPr>
            <a:xfrm>
              <a:off x="11674388" y="135152"/>
              <a:ext cx="90954" cy="9095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795787D-1F7A-4EE5-8063-066BA0BC6390}"/>
              </a:ext>
            </a:extLst>
          </p:cNvPr>
          <p:cNvSpPr/>
          <p:nvPr/>
        </p:nvSpPr>
        <p:spPr>
          <a:xfrm>
            <a:off x="1394746" y="2104915"/>
            <a:ext cx="6021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데이터링크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 Link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2913955"/>
            <a:ext cx="555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Network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3722995"/>
            <a:ext cx="5118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전송 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Transport Layer</a:t>
            </a:r>
            <a:endParaRPr lang="ko-KR" altLang="en-US" sz="2800" b="1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4532035"/>
            <a:ext cx="4867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세션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Session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5341075"/>
            <a:ext cx="561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표현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Presentation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60022" y="6150114"/>
            <a:ext cx="5391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응용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Application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639" y="3593650"/>
            <a:ext cx="11559445" cy="868680"/>
          </a:xfrm>
          <a:prstGeom prst="rect">
            <a:avLst/>
          </a:prstGeom>
          <a:solidFill>
            <a:schemeClr val="bg2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528322" y="1782544"/>
            <a:ext cx="494789" cy="241052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68" y="4014791"/>
            <a:ext cx="487375" cy="487375"/>
          </a:xfrm>
          <a:prstGeom prst="rect">
            <a:avLst/>
          </a:prstGeom>
        </p:spPr>
      </p:pic>
      <p:sp>
        <p:nvSpPr>
          <p:cNvPr id="108" name="자유형: 도형 50">
            <a:extLst>
              <a:ext uri="{FF2B5EF4-FFF2-40B4-BE49-F238E27FC236}">
                <a16:creationId xmlns:a16="http://schemas.microsoft.com/office/drawing/2014/main" id="{3ECFDBFB-6DBA-49CD-88FD-ACC4A387A513}"/>
              </a:ext>
            </a:extLst>
          </p:cNvPr>
          <p:cNvSpPr/>
          <p:nvPr/>
        </p:nvSpPr>
        <p:spPr>
          <a:xfrm>
            <a:off x="2551889" y="370309"/>
            <a:ext cx="8298434" cy="637200"/>
          </a:xfrm>
          <a:custGeom>
            <a:avLst/>
            <a:gdLst>
              <a:gd name="connsiteX0" fmla="*/ 318600 w 8298434"/>
              <a:gd name="connsiteY0" fmla="*/ 0 h 637200"/>
              <a:gd name="connsiteX1" fmla="*/ 329803 w 8298434"/>
              <a:gd name="connsiteY1" fmla="*/ 1129 h 637200"/>
              <a:gd name="connsiteX2" fmla="*/ 329803 w 8298434"/>
              <a:gd name="connsiteY2" fmla="*/ 0 h 637200"/>
              <a:gd name="connsiteX3" fmla="*/ 7979834 w 8298434"/>
              <a:gd name="connsiteY3" fmla="*/ 0 h 637200"/>
              <a:gd name="connsiteX4" fmla="*/ 7981657 w 8298434"/>
              <a:gd name="connsiteY4" fmla="*/ 0 h 637200"/>
              <a:gd name="connsiteX5" fmla="*/ 7981657 w 8298434"/>
              <a:gd name="connsiteY5" fmla="*/ 184 h 637200"/>
              <a:gd name="connsiteX6" fmla="*/ 8044043 w 8298434"/>
              <a:gd name="connsiteY6" fmla="*/ 6473 h 637200"/>
              <a:gd name="connsiteX7" fmla="*/ 8298434 w 8298434"/>
              <a:gd name="connsiteY7" fmla="*/ 318600 h 637200"/>
              <a:gd name="connsiteX8" fmla="*/ 8044043 w 8298434"/>
              <a:gd name="connsiteY8" fmla="*/ 630727 h 637200"/>
              <a:gd name="connsiteX9" fmla="*/ 7981657 w 8298434"/>
              <a:gd name="connsiteY9" fmla="*/ 637016 h 637200"/>
              <a:gd name="connsiteX10" fmla="*/ 7981657 w 8298434"/>
              <a:gd name="connsiteY10" fmla="*/ 637200 h 637200"/>
              <a:gd name="connsiteX11" fmla="*/ 7979834 w 8298434"/>
              <a:gd name="connsiteY11" fmla="*/ 637200 h 637200"/>
              <a:gd name="connsiteX12" fmla="*/ 329803 w 8298434"/>
              <a:gd name="connsiteY12" fmla="*/ 637200 h 637200"/>
              <a:gd name="connsiteX13" fmla="*/ 329803 w 8298434"/>
              <a:gd name="connsiteY13" fmla="*/ 636071 h 637200"/>
              <a:gd name="connsiteX14" fmla="*/ 318600 w 8298434"/>
              <a:gd name="connsiteY14" fmla="*/ 637200 h 637200"/>
              <a:gd name="connsiteX15" fmla="*/ 0 w 8298434"/>
              <a:gd name="connsiteY15" fmla="*/ 318600 h 637200"/>
              <a:gd name="connsiteX16" fmla="*/ 318600 w 8298434"/>
              <a:gd name="connsiteY16" fmla="*/ 0 h 6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98434" h="637200">
                <a:moveTo>
                  <a:pt x="318600" y="0"/>
                </a:moveTo>
                <a:lnTo>
                  <a:pt x="329803" y="1129"/>
                </a:lnTo>
                <a:lnTo>
                  <a:pt x="329803" y="0"/>
                </a:lnTo>
                <a:lnTo>
                  <a:pt x="7979834" y="0"/>
                </a:lnTo>
                <a:lnTo>
                  <a:pt x="7981657" y="0"/>
                </a:lnTo>
                <a:lnTo>
                  <a:pt x="7981657" y="184"/>
                </a:lnTo>
                <a:lnTo>
                  <a:pt x="8044043" y="6473"/>
                </a:lnTo>
                <a:cubicBezTo>
                  <a:pt x="8189224" y="36181"/>
                  <a:pt x="8298434" y="164637"/>
                  <a:pt x="8298434" y="318600"/>
                </a:cubicBezTo>
                <a:cubicBezTo>
                  <a:pt x="8298434" y="472563"/>
                  <a:pt x="8189224" y="601019"/>
                  <a:pt x="8044043" y="630727"/>
                </a:cubicBezTo>
                <a:lnTo>
                  <a:pt x="7981657" y="637016"/>
                </a:lnTo>
                <a:lnTo>
                  <a:pt x="7981657" y="637200"/>
                </a:lnTo>
                <a:lnTo>
                  <a:pt x="7979834" y="637200"/>
                </a:lnTo>
                <a:lnTo>
                  <a:pt x="329803" y="637200"/>
                </a:lnTo>
                <a:lnTo>
                  <a:pt x="329803" y="636071"/>
                </a:lnTo>
                <a:lnTo>
                  <a:pt x="318600" y="637200"/>
                </a:lnTo>
                <a:cubicBezTo>
                  <a:pt x="142642" y="637200"/>
                  <a:pt x="0" y="494558"/>
                  <a:pt x="0" y="318600"/>
                </a:cubicBezTo>
                <a:cubicBezTo>
                  <a:pt x="0" y="142642"/>
                  <a:pt x="142642" y="0"/>
                  <a:pt x="318600" y="0"/>
                </a:cubicBezTo>
                <a:close/>
              </a:path>
            </a:pathLst>
          </a:custGeom>
          <a:solidFill>
            <a:srgbClr val="F6F6F7"/>
          </a:solidFill>
          <a:ln w="6350">
            <a:solidFill>
              <a:srgbClr val="D8D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DB20AC2-AE20-46BA-98B2-5804B4311163}"/>
              </a:ext>
            </a:extLst>
          </p:cNvPr>
          <p:cNvGrpSpPr/>
          <p:nvPr/>
        </p:nvGrpSpPr>
        <p:grpSpPr>
          <a:xfrm rot="18900000">
            <a:off x="2892647" y="547622"/>
            <a:ext cx="178498" cy="321088"/>
            <a:chOff x="3473450" y="1537137"/>
            <a:chExt cx="660400" cy="1187953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A58EA68-29A1-43D5-AA12-11263B63168B}"/>
                </a:ext>
              </a:extLst>
            </p:cNvPr>
            <p:cNvSpPr/>
            <p:nvPr/>
          </p:nvSpPr>
          <p:spPr>
            <a:xfrm>
              <a:off x="3473450" y="1537137"/>
              <a:ext cx="660400" cy="660400"/>
            </a:xfrm>
            <a:prstGeom prst="ellipse">
              <a:avLst/>
            </a:prstGeom>
            <a:noFill/>
            <a:ln w="22225">
              <a:solidFill>
                <a:srgbClr val="C4C4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36DC93B-19BA-4902-9057-259121A2617C}"/>
                </a:ext>
              </a:extLst>
            </p:cNvPr>
            <p:cNvSpPr/>
            <p:nvPr/>
          </p:nvSpPr>
          <p:spPr>
            <a:xfrm>
              <a:off x="3765550" y="2221090"/>
              <a:ext cx="76200" cy="504000"/>
            </a:xfrm>
            <a:prstGeom prst="rect">
              <a:avLst/>
            </a:prstGeom>
            <a:solidFill>
              <a:srgbClr val="C4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85331A4-8663-4ED1-A526-24F872D11E11}"/>
              </a:ext>
            </a:extLst>
          </p:cNvPr>
          <p:cNvSpPr txBox="1"/>
          <p:nvPr/>
        </p:nvSpPr>
        <p:spPr>
          <a:xfrm>
            <a:off x="3136209" y="450456"/>
            <a:ext cx="745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OSI 7</a:t>
            </a:r>
            <a:r>
              <a:rPr lang="ko-KR" altLang="en-US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10624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052131-61BF-4FFC-9339-BD39F08241E2}"/>
              </a:ext>
            </a:extLst>
          </p:cNvPr>
          <p:cNvSpPr/>
          <p:nvPr/>
        </p:nvSpPr>
        <p:spPr>
          <a:xfrm>
            <a:off x="0" y="5196840"/>
            <a:ext cx="12192000" cy="1661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EBDD55-900D-4499-9FE0-0BD7006701E8}"/>
              </a:ext>
            </a:extLst>
          </p:cNvPr>
          <p:cNvSpPr/>
          <p:nvPr/>
        </p:nvSpPr>
        <p:spPr>
          <a:xfrm>
            <a:off x="11007911" y="5458225"/>
            <a:ext cx="957940" cy="502544"/>
          </a:xfrm>
          <a:prstGeom prst="roundRect">
            <a:avLst/>
          </a:prstGeom>
          <a:solidFill>
            <a:srgbClr val="FFEC42"/>
          </a:solidFill>
          <a:ln w="6350">
            <a:solidFill>
              <a:srgbClr val="E8D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FB00A3-59F4-4D16-90A5-132BF5A224A1}"/>
              </a:ext>
            </a:extLst>
          </p:cNvPr>
          <p:cNvCxnSpPr>
            <a:cxnSpLocks/>
          </p:cNvCxnSpPr>
          <p:nvPr/>
        </p:nvCxnSpPr>
        <p:spPr>
          <a:xfrm flipH="1">
            <a:off x="11100816" y="6635961"/>
            <a:ext cx="886334" cy="0"/>
          </a:xfrm>
          <a:prstGeom prst="line">
            <a:avLst/>
          </a:prstGeom>
          <a:ln w="3175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0C1F2B3-9CCA-4F21-B2D6-9AFDF63EBD28}"/>
              </a:ext>
            </a:extLst>
          </p:cNvPr>
          <p:cNvSpPr/>
          <p:nvPr/>
        </p:nvSpPr>
        <p:spPr>
          <a:xfrm>
            <a:off x="11845273" y="6546911"/>
            <a:ext cx="178100" cy="1781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0A6FE1-0FAD-41C0-9349-B83D2F57FDA5}"/>
              </a:ext>
            </a:extLst>
          </p:cNvPr>
          <p:cNvSpPr/>
          <p:nvPr/>
        </p:nvSpPr>
        <p:spPr>
          <a:xfrm>
            <a:off x="11194733" y="552628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23630">
                    <a:alpha val="37000"/>
                  </a:srgb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전송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DBDC96-B8CE-4E77-9091-09CD5B2C1F18}"/>
              </a:ext>
            </a:extLst>
          </p:cNvPr>
          <p:cNvSpPr txBox="1"/>
          <p:nvPr/>
        </p:nvSpPr>
        <p:spPr>
          <a:xfrm>
            <a:off x="961853" y="5205722"/>
            <a:ext cx="99877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i="0" dirty="0" smtClean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통신을 활성화하기 위한 계층</a:t>
            </a:r>
            <a:r>
              <a:rPr lang="en-US" altLang="ko-KR" sz="2000" b="0" i="0" dirty="0" smtClean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000" b="0" i="0" dirty="0" smtClean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보통 </a:t>
            </a:r>
            <a:r>
              <a:rPr lang="en-US" altLang="ko-KR" sz="2000" b="0" i="0" dirty="0" smtClean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TCP</a:t>
            </a:r>
            <a:r>
              <a:rPr lang="ko-KR" altLang="en-US" sz="2000" b="0" i="0" dirty="0" smtClean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프로토콜을 이용</a:t>
            </a:r>
            <a:r>
              <a:rPr lang="en-US" altLang="ko-KR" sz="2000" b="0" i="0" dirty="0" smtClean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0" i="0" dirty="0" smtClean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sz="2000" b="0" i="0" dirty="0" smtClean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계층에서 데이터를 하나로 합쳐서 </a:t>
            </a:r>
            <a:r>
              <a:rPr lang="en-US" altLang="ko-KR" sz="2000" b="0" i="0" dirty="0" smtClean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000" b="0" i="0" dirty="0" smtClean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계층에 전달</a:t>
            </a:r>
            <a:endParaRPr lang="en-US" altLang="ko-KR" sz="2000" b="0" i="0" dirty="0" smtClean="0">
              <a:effectLst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TCP/IP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전송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계체이며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OSI </a:t>
            </a:r>
            <a:r>
              <a:rPr lang="ko-KR" altLang="en-US" sz="2000" dirty="0" err="1">
                <a:solidFill>
                  <a:srgbClr val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계층모델의</a:t>
            </a:r>
            <a:r>
              <a:rPr lang="ko-KR" altLang="en-US" sz="2000" dirty="0">
                <a:solidFill>
                  <a:srgbClr val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관점에서 전송 계층</a:t>
            </a:r>
            <a:r>
              <a:rPr lang="en-US" altLang="ko-KR" sz="2000" dirty="0">
                <a:solidFill>
                  <a:srgbClr val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(4</a:t>
            </a:r>
            <a:r>
              <a:rPr lang="ko-KR" altLang="en-US" sz="2000" dirty="0">
                <a:solidFill>
                  <a:srgbClr val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</a:t>
            </a:r>
            <a:r>
              <a:rPr lang="en-US" altLang="ko-KR" sz="2000" dirty="0">
                <a:solidFill>
                  <a:srgbClr val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</a:t>
            </a:r>
            <a:r>
              <a:rPr lang="ko-KR" altLang="en-US" sz="2000" dirty="0" smtClean="0">
                <a:solidFill>
                  <a:srgbClr val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해당</a:t>
            </a:r>
            <a:endParaRPr lang="en-US" altLang="ko-KR" sz="2000" b="0" i="0" dirty="0" smtClean="0">
              <a:effectLst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b="0" i="0" dirty="0" smtClean="0">
              <a:effectLst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1094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전송 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(Transport Layer)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6" y="5415377"/>
            <a:ext cx="264246" cy="26424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A81C454-1FFB-D87C-7F33-9EE3CB5F747F}"/>
              </a:ext>
            </a:extLst>
          </p:cNvPr>
          <p:cNvSpPr txBox="1"/>
          <p:nvPr/>
        </p:nvSpPr>
        <p:spPr>
          <a:xfrm>
            <a:off x="228600" y="4310491"/>
            <a:ext cx="13870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물리 계층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F3179B-8F4C-16FE-E6C2-6FD138779E12}"/>
              </a:ext>
            </a:extLst>
          </p:cNvPr>
          <p:cNvSpPr txBox="1"/>
          <p:nvPr/>
        </p:nvSpPr>
        <p:spPr>
          <a:xfrm>
            <a:off x="1783081" y="4310491"/>
            <a:ext cx="2026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데이터 링크 계층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1EC342-8D27-69C8-4D44-3398C5AB4774}"/>
              </a:ext>
            </a:extLst>
          </p:cNvPr>
          <p:cNvSpPr txBox="1"/>
          <p:nvPr/>
        </p:nvSpPr>
        <p:spPr>
          <a:xfrm>
            <a:off x="3718560" y="4310491"/>
            <a:ext cx="1917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네트워크 계층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08988A-ED27-2100-7099-4D8E6054AD1A}"/>
              </a:ext>
            </a:extLst>
          </p:cNvPr>
          <p:cNvSpPr txBox="1"/>
          <p:nvPr/>
        </p:nvSpPr>
        <p:spPr>
          <a:xfrm>
            <a:off x="6446520" y="4314232"/>
            <a:ext cx="17546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FFFF00"/>
                </a:solidFill>
                <a:ea typeface="맑은 고딕"/>
              </a:rPr>
              <a:t>전송 계층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BA00FE-34A2-2451-5D3B-13F991637771}"/>
              </a:ext>
            </a:extLst>
          </p:cNvPr>
          <p:cNvSpPr txBox="1"/>
          <p:nvPr/>
        </p:nvSpPr>
        <p:spPr>
          <a:xfrm>
            <a:off x="10680391" y="4310491"/>
            <a:ext cx="1245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세션 계층</a:t>
            </a:r>
          </a:p>
        </p:txBody>
      </p:sp>
      <p:pic>
        <p:nvPicPr>
          <p:cNvPr id="48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88F7E22A-B4ED-0B9A-D6AE-5DA3FD1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62" y="1620740"/>
            <a:ext cx="1026198" cy="930922"/>
          </a:xfrm>
          <a:prstGeom prst="rect">
            <a:avLst/>
          </a:prstGeom>
        </p:spPr>
      </p:pic>
      <p:pic>
        <p:nvPicPr>
          <p:cNvPr id="55" name="그림 11" descr="스크린샷, 그래픽, 다채로움, 폰트이(가) 표시된 사진&#10;&#10;자동 생성된 설명">
            <a:extLst>
              <a:ext uri="{FF2B5EF4-FFF2-40B4-BE49-F238E27FC236}">
                <a16:creationId xmlns:a16="http://schemas.microsoft.com/office/drawing/2014/main" id="{B0659338-6FCC-4502-EE82-42D805933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36" y="1694218"/>
            <a:ext cx="810804" cy="735524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5E805131-E4B0-089D-4241-88F1D416C2D0}"/>
              </a:ext>
            </a:extLst>
          </p:cNvPr>
          <p:cNvSpPr/>
          <p:nvPr/>
        </p:nvSpPr>
        <p:spPr>
          <a:xfrm>
            <a:off x="2183486" y="1645920"/>
            <a:ext cx="1397914" cy="84768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ea typeface="맑은 고딕"/>
              </a:rPr>
              <a:t>MAC : 00-16-EA-50-EB-EB</a:t>
            </a:r>
            <a:endParaRPr lang="ko-KR" altLang="en-US" sz="1600" dirty="0"/>
          </a:p>
        </p:txBody>
      </p:sp>
      <p:pic>
        <p:nvPicPr>
          <p:cNvPr id="57" name="그림 35" descr="편지, 종이 제품, 종이, 디자인이(가) 표시된 사진&#10;&#10;자동 생성된 설명">
            <a:extLst>
              <a:ext uri="{FF2B5EF4-FFF2-40B4-BE49-F238E27FC236}">
                <a16:creationId xmlns:a16="http://schemas.microsoft.com/office/drawing/2014/main" id="{E3C69F32-BD66-85A3-BED1-C5856D666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928" y="3218867"/>
            <a:ext cx="1112047" cy="892535"/>
          </a:xfrm>
          <a:prstGeom prst="rect">
            <a:avLst/>
          </a:prstGeom>
        </p:spPr>
      </p:pic>
      <p:pic>
        <p:nvPicPr>
          <p:cNvPr id="63" name="그림 35" descr="편지, 종이 제품, 종이, 디자인이(가) 표시된 사진&#10;&#10;자동 생성된 설명">
            <a:extLst>
              <a:ext uri="{FF2B5EF4-FFF2-40B4-BE49-F238E27FC236}">
                <a16:creationId xmlns:a16="http://schemas.microsoft.com/office/drawing/2014/main" id="{5E709998-0BAD-A3E9-8D93-517E8E1FA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819" y="3208674"/>
            <a:ext cx="1039008" cy="902728"/>
          </a:xfrm>
          <a:prstGeom prst="rect">
            <a:avLst/>
          </a:prstGeom>
        </p:spPr>
      </p:pic>
      <p:sp>
        <p:nvSpPr>
          <p:cNvPr id="66" name="화살표: 오른쪽 1">
            <a:extLst>
              <a:ext uri="{FF2B5EF4-FFF2-40B4-BE49-F238E27FC236}">
                <a16:creationId xmlns:a16="http://schemas.microsoft.com/office/drawing/2014/main" id="{524EEA82-6502-E5A0-7CC3-3834C03F35D9}"/>
              </a:ext>
            </a:extLst>
          </p:cNvPr>
          <p:cNvSpPr/>
          <p:nvPr/>
        </p:nvSpPr>
        <p:spPr>
          <a:xfrm>
            <a:off x="1647161" y="3642359"/>
            <a:ext cx="394999" cy="3101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그림 35" descr="편지, 종이 제품, 종이, 디자인이(가) 표시된 사진&#10;&#10;자동 생성된 설명">
            <a:extLst>
              <a:ext uri="{FF2B5EF4-FFF2-40B4-BE49-F238E27FC236}">
                <a16:creationId xmlns:a16="http://schemas.microsoft.com/office/drawing/2014/main" id="{34315E8F-4242-E11C-8B1F-2F4B85D39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38" y="3227744"/>
            <a:ext cx="1112047" cy="892535"/>
          </a:xfrm>
          <a:prstGeom prst="rect">
            <a:avLst/>
          </a:prstGeom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AB05946D-CA69-45CD-8DEB-B62BE29FE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792" y="3032037"/>
            <a:ext cx="1209408" cy="10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화살표: 오른쪽 24">
            <a:extLst>
              <a:ext uri="{FF2B5EF4-FFF2-40B4-BE49-F238E27FC236}">
                <a16:creationId xmlns:a16="http://schemas.microsoft.com/office/drawing/2014/main" id="{7CCC9E8B-3DDF-CB8B-3B40-69A1187CBBC9}"/>
              </a:ext>
            </a:extLst>
          </p:cNvPr>
          <p:cNvSpPr/>
          <p:nvPr/>
        </p:nvSpPr>
        <p:spPr>
          <a:xfrm>
            <a:off x="8595359" y="3587779"/>
            <a:ext cx="1893329" cy="36472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TCP</a:t>
            </a:r>
            <a:endParaRPr lang="ko-KR" altLang="en-US" b="1" dirty="0"/>
          </a:p>
        </p:txBody>
      </p:sp>
      <p:pic>
        <p:nvPicPr>
          <p:cNvPr id="80" name="그림 36" descr="스크린샷, 노랑, 다채로움, 직사각형이(가) 표시된 사진&#10;&#10;자동 생성된 설명">
            <a:extLst>
              <a:ext uri="{FF2B5EF4-FFF2-40B4-BE49-F238E27FC236}">
                <a16:creationId xmlns:a16="http://schemas.microsoft.com/office/drawing/2014/main" id="{438ED7DF-F83B-5CDF-C766-05DF0BCD3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2444" y="1718352"/>
            <a:ext cx="1127396" cy="783322"/>
          </a:xfrm>
          <a:prstGeom prst="rect">
            <a:avLst/>
          </a:prstGeom>
        </p:spPr>
      </p:pic>
      <p:pic>
        <p:nvPicPr>
          <p:cNvPr id="81" name="그림 43" descr="다채로움, 노랑, 라인, 오렌지이(가) 표시된 사진&#10;&#10;자동 생성된 설명">
            <a:extLst>
              <a:ext uri="{FF2B5EF4-FFF2-40B4-BE49-F238E27FC236}">
                <a16:creationId xmlns:a16="http://schemas.microsoft.com/office/drawing/2014/main" id="{C46CEF12-A163-49CB-1627-1B1959DD82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520" y="2218534"/>
            <a:ext cx="2210233" cy="2002946"/>
          </a:xfrm>
          <a:prstGeom prst="rect">
            <a:avLst/>
          </a:prstGeom>
        </p:spPr>
      </p:pic>
      <p:cxnSp>
        <p:nvCxnSpPr>
          <p:cNvPr id="82" name="직선 화살표 연결선 81"/>
          <p:cNvCxnSpPr/>
          <p:nvPr/>
        </p:nvCxnSpPr>
        <p:spPr>
          <a:xfrm flipV="1">
            <a:off x="8442960" y="2560320"/>
            <a:ext cx="441960" cy="32004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10180320" y="2651760"/>
            <a:ext cx="489355" cy="32489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화살표: 오른쪽 1">
            <a:extLst>
              <a:ext uri="{FF2B5EF4-FFF2-40B4-BE49-F238E27FC236}">
                <a16:creationId xmlns:a16="http://schemas.microsoft.com/office/drawing/2014/main" id="{524EEA82-6502-E5A0-7CC3-3834C03F35D9}"/>
              </a:ext>
            </a:extLst>
          </p:cNvPr>
          <p:cNvSpPr/>
          <p:nvPr/>
        </p:nvSpPr>
        <p:spPr>
          <a:xfrm>
            <a:off x="3544615" y="3642359"/>
            <a:ext cx="394999" cy="3101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화살표: 오른쪽 1">
            <a:extLst>
              <a:ext uri="{FF2B5EF4-FFF2-40B4-BE49-F238E27FC236}">
                <a16:creationId xmlns:a16="http://schemas.microsoft.com/office/drawing/2014/main" id="{524EEA82-6502-E5A0-7CC3-3834C03F35D9}"/>
              </a:ext>
            </a:extLst>
          </p:cNvPr>
          <p:cNvSpPr/>
          <p:nvPr/>
        </p:nvSpPr>
        <p:spPr>
          <a:xfrm>
            <a:off x="5441921" y="3642359"/>
            <a:ext cx="394999" cy="3101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4678680" y="2636520"/>
            <a:ext cx="0" cy="39624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2788920" y="2636520"/>
            <a:ext cx="0" cy="39624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37061" y="2636520"/>
            <a:ext cx="0" cy="39624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6" y="5868139"/>
            <a:ext cx="264246" cy="26424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6" y="6320900"/>
            <a:ext cx="264246" cy="26424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808988A-ED27-2100-7099-4D8E6054AD1A}"/>
              </a:ext>
            </a:extLst>
          </p:cNvPr>
          <p:cNvSpPr txBox="1"/>
          <p:nvPr/>
        </p:nvSpPr>
        <p:spPr>
          <a:xfrm>
            <a:off x="8479507" y="4314232"/>
            <a:ext cx="17546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smtClean="0">
                <a:solidFill>
                  <a:srgbClr val="FFFF00"/>
                </a:solidFill>
                <a:ea typeface="맑은 고딕"/>
              </a:rPr>
              <a:t>좀더 강조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365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2D89DB1-2A7D-4ABA-BC0A-D27994577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" b="5519"/>
          <a:stretch/>
        </p:blipFill>
        <p:spPr>
          <a:xfrm>
            <a:off x="-15909" y="0"/>
            <a:ext cx="12207909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E83F-2FCB-4A00-990D-FCA6146C5B20}"/>
              </a:ext>
            </a:extLst>
          </p:cNvPr>
          <p:cNvSpPr/>
          <p:nvPr/>
        </p:nvSpPr>
        <p:spPr>
          <a:xfrm>
            <a:off x="189439" y="0"/>
            <a:ext cx="1222248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-30481" y="0"/>
            <a:ext cx="959745" cy="68580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5CFC69-3CFD-4CEC-A64A-8E18DA940C93}"/>
              </a:ext>
            </a:extLst>
          </p:cNvPr>
          <p:cNvGrpSpPr/>
          <p:nvPr/>
        </p:nvGrpSpPr>
        <p:grpSpPr>
          <a:xfrm>
            <a:off x="220355" y="710536"/>
            <a:ext cx="456024" cy="451832"/>
            <a:chOff x="4206122" y="1020603"/>
            <a:chExt cx="1381022" cy="126381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FA92B-63E6-426E-84FE-27127BE5A9A2}"/>
                </a:ext>
              </a:extLst>
            </p:cNvPr>
            <p:cNvSpPr/>
            <p:nvPr/>
          </p:nvSpPr>
          <p:spPr>
            <a:xfrm>
              <a:off x="4626756" y="1020603"/>
              <a:ext cx="544068" cy="544068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F63DD2A-7D8E-4529-BB9C-67C2DEF3A7F9}"/>
                </a:ext>
              </a:extLst>
            </p:cNvPr>
            <p:cNvSpPr/>
            <p:nvPr/>
          </p:nvSpPr>
          <p:spPr>
            <a:xfrm>
              <a:off x="4206122" y="1709928"/>
              <a:ext cx="1381022" cy="574492"/>
            </a:xfrm>
            <a:custGeom>
              <a:avLst/>
              <a:gdLst>
                <a:gd name="connsiteX0" fmla="*/ 851433 w 1702867"/>
                <a:gd name="connsiteY0" fmla="*/ 0 h 799551"/>
                <a:gd name="connsiteX1" fmla="*/ 1691267 w 1702867"/>
                <a:gd name="connsiteY1" fmla="*/ 684484 h 799551"/>
                <a:gd name="connsiteX2" fmla="*/ 1702867 w 1702867"/>
                <a:gd name="connsiteY2" fmla="*/ 799551 h 799551"/>
                <a:gd name="connsiteX3" fmla="*/ 0 w 1702867"/>
                <a:gd name="connsiteY3" fmla="*/ 799551 h 799551"/>
                <a:gd name="connsiteX4" fmla="*/ 11600 w 1702867"/>
                <a:gd name="connsiteY4" fmla="*/ 684484 h 799551"/>
                <a:gd name="connsiteX5" fmla="*/ 851433 w 1702867"/>
                <a:gd name="connsiteY5" fmla="*/ 0 h 79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2867" h="799551">
                  <a:moveTo>
                    <a:pt x="851433" y="0"/>
                  </a:moveTo>
                  <a:cubicBezTo>
                    <a:pt x="1265698" y="0"/>
                    <a:pt x="1611332" y="293850"/>
                    <a:pt x="1691267" y="684484"/>
                  </a:cubicBezTo>
                  <a:lnTo>
                    <a:pt x="1702867" y="799551"/>
                  </a:lnTo>
                  <a:lnTo>
                    <a:pt x="0" y="799551"/>
                  </a:lnTo>
                  <a:lnTo>
                    <a:pt x="11600" y="684484"/>
                  </a:lnTo>
                  <a:cubicBezTo>
                    <a:pt x="91535" y="293850"/>
                    <a:pt x="437168" y="0"/>
                    <a:pt x="851433" y="0"/>
                  </a:cubicBezTo>
                  <a:close/>
                </a:path>
              </a:pathLst>
            </a:cu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1D84F788-F23F-42FB-8B63-8447C2789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1867337"/>
            <a:ext cx="519540" cy="51450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7E98C27-CC65-4173-A101-234C7B70C6E9}"/>
              </a:ext>
            </a:extLst>
          </p:cNvPr>
          <p:cNvGrpSpPr/>
          <p:nvPr/>
        </p:nvGrpSpPr>
        <p:grpSpPr>
          <a:xfrm>
            <a:off x="192043" y="3125067"/>
            <a:ext cx="513932" cy="116129"/>
            <a:chOff x="4964571" y="2979420"/>
            <a:chExt cx="1898574" cy="39624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C280D4-4305-4F0F-9153-6DD191D2DA9E}"/>
                </a:ext>
              </a:extLst>
            </p:cNvPr>
            <p:cNvSpPr/>
            <p:nvPr/>
          </p:nvSpPr>
          <p:spPr>
            <a:xfrm>
              <a:off x="4964571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5250EF2-05C1-4C03-AF18-6E954409618C}"/>
                </a:ext>
              </a:extLst>
            </p:cNvPr>
            <p:cNvSpPr/>
            <p:nvPr/>
          </p:nvSpPr>
          <p:spPr>
            <a:xfrm>
              <a:off x="5715738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B07834-BAB9-46A3-818F-C5085C7B69CB}"/>
                </a:ext>
              </a:extLst>
            </p:cNvPr>
            <p:cNvSpPr/>
            <p:nvPr/>
          </p:nvSpPr>
          <p:spPr>
            <a:xfrm>
              <a:off x="6466905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C87EA6-5D64-49DB-A270-8004A59283DB}"/>
              </a:ext>
            </a:extLst>
          </p:cNvPr>
          <p:cNvSpPr/>
          <p:nvPr/>
        </p:nvSpPr>
        <p:spPr>
          <a:xfrm>
            <a:off x="1394746" y="1295875"/>
            <a:ext cx="493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물리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Physical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73742" y="193024"/>
            <a:ext cx="685865" cy="145001"/>
            <a:chOff x="11494665" y="135152"/>
            <a:chExt cx="430218" cy="9095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4D06FA6-0754-4A88-B7F2-C9C788947A29}"/>
                </a:ext>
              </a:extLst>
            </p:cNvPr>
            <p:cNvGrpSpPr/>
            <p:nvPr/>
          </p:nvGrpSpPr>
          <p:grpSpPr>
            <a:xfrm>
              <a:off x="11833929" y="135152"/>
              <a:ext cx="90954" cy="90954"/>
              <a:chOff x="11185053" y="1745816"/>
              <a:chExt cx="90954" cy="90954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23E34D5-88CE-4727-A24E-1094E0CF49DB}"/>
                  </a:ext>
                </a:extLst>
              </p:cNvPr>
              <p:cNvCxnSpPr/>
              <p:nvPr/>
            </p:nvCxnSpPr>
            <p:spPr>
              <a:xfrm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E426F35-78CF-492D-A925-F8E537807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6302015-D196-4497-BBDF-A260861F8705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665" y="178248"/>
              <a:ext cx="111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C448649-11FC-4625-851F-FC5569229E46}"/>
                </a:ext>
              </a:extLst>
            </p:cNvPr>
            <p:cNvSpPr/>
            <p:nvPr/>
          </p:nvSpPr>
          <p:spPr>
            <a:xfrm>
              <a:off x="11674388" y="135152"/>
              <a:ext cx="90954" cy="9095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795787D-1F7A-4EE5-8063-066BA0BC6390}"/>
              </a:ext>
            </a:extLst>
          </p:cNvPr>
          <p:cNvSpPr/>
          <p:nvPr/>
        </p:nvSpPr>
        <p:spPr>
          <a:xfrm>
            <a:off x="1394746" y="2104915"/>
            <a:ext cx="6021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데이터링크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 Link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2913955"/>
            <a:ext cx="555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Network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3722995"/>
            <a:ext cx="5118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전송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Transport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4532035"/>
            <a:ext cx="4867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세션 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Session Layer</a:t>
            </a:r>
            <a:endParaRPr lang="ko-KR" altLang="en-US" sz="2800" b="1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5341075"/>
            <a:ext cx="561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표현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Presentation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60022" y="6150114"/>
            <a:ext cx="5391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응용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Application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639" y="4380729"/>
            <a:ext cx="11559445" cy="868680"/>
          </a:xfrm>
          <a:prstGeom prst="rect">
            <a:avLst/>
          </a:prstGeom>
          <a:solidFill>
            <a:schemeClr val="bg2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528322" y="1782544"/>
            <a:ext cx="494789" cy="241052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75" y="4767145"/>
            <a:ext cx="487375" cy="487375"/>
          </a:xfrm>
          <a:prstGeom prst="rect">
            <a:avLst/>
          </a:prstGeom>
        </p:spPr>
      </p:pic>
      <p:sp>
        <p:nvSpPr>
          <p:cNvPr id="108" name="자유형: 도형 50">
            <a:extLst>
              <a:ext uri="{FF2B5EF4-FFF2-40B4-BE49-F238E27FC236}">
                <a16:creationId xmlns:a16="http://schemas.microsoft.com/office/drawing/2014/main" id="{3ECFDBFB-6DBA-49CD-88FD-ACC4A387A513}"/>
              </a:ext>
            </a:extLst>
          </p:cNvPr>
          <p:cNvSpPr/>
          <p:nvPr/>
        </p:nvSpPr>
        <p:spPr>
          <a:xfrm>
            <a:off x="2551889" y="370309"/>
            <a:ext cx="8298434" cy="637200"/>
          </a:xfrm>
          <a:custGeom>
            <a:avLst/>
            <a:gdLst>
              <a:gd name="connsiteX0" fmla="*/ 318600 w 8298434"/>
              <a:gd name="connsiteY0" fmla="*/ 0 h 637200"/>
              <a:gd name="connsiteX1" fmla="*/ 329803 w 8298434"/>
              <a:gd name="connsiteY1" fmla="*/ 1129 h 637200"/>
              <a:gd name="connsiteX2" fmla="*/ 329803 w 8298434"/>
              <a:gd name="connsiteY2" fmla="*/ 0 h 637200"/>
              <a:gd name="connsiteX3" fmla="*/ 7979834 w 8298434"/>
              <a:gd name="connsiteY3" fmla="*/ 0 h 637200"/>
              <a:gd name="connsiteX4" fmla="*/ 7981657 w 8298434"/>
              <a:gd name="connsiteY4" fmla="*/ 0 h 637200"/>
              <a:gd name="connsiteX5" fmla="*/ 7981657 w 8298434"/>
              <a:gd name="connsiteY5" fmla="*/ 184 h 637200"/>
              <a:gd name="connsiteX6" fmla="*/ 8044043 w 8298434"/>
              <a:gd name="connsiteY6" fmla="*/ 6473 h 637200"/>
              <a:gd name="connsiteX7" fmla="*/ 8298434 w 8298434"/>
              <a:gd name="connsiteY7" fmla="*/ 318600 h 637200"/>
              <a:gd name="connsiteX8" fmla="*/ 8044043 w 8298434"/>
              <a:gd name="connsiteY8" fmla="*/ 630727 h 637200"/>
              <a:gd name="connsiteX9" fmla="*/ 7981657 w 8298434"/>
              <a:gd name="connsiteY9" fmla="*/ 637016 h 637200"/>
              <a:gd name="connsiteX10" fmla="*/ 7981657 w 8298434"/>
              <a:gd name="connsiteY10" fmla="*/ 637200 h 637200"/>
              <a:gd name="connsiteX11" fmla="*/ 7979834 w 8298434"/>
              <a:gd name="connsiteY11" fmla="*/ 637200 h 637200"/>
              <a:gd name="connsiteX12" fmla="*/ 329803 w 8298434"/>
              <a:gd name="connsiteY12" fmla="*/ 637200 h 637200"/>
              <a:gd name="connsiteX13" fmla="*/ 329803 w 8298434"/>
              <a:gd name="connsiteY13" fmla="*/ 636071 h 637200"/>
              <a:gd name="connsiteX14" fmla="*/ 318600 w 8298434"/>
              <a:gd name="connsiteY14" fmla="*/ 637200 h 637200"/>
              <a:gd name="connsiteX15" fmla="*/ 0 w 8298434"/>
              <a:gd name="connsiteY15" fmla="*/ 318600 h 637200"/>
              <a:gd name="connsiteX16" fmla="*/ 318600 w 8298434"/>
              <a:gd name="connsiteY16" fmla="*/ 0 h 6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98434" h="637200">
                <a:moveTo>
                  <a:pt x="318600" y="0"/>
                </a:moveTo>
                <a:lnTo>
                  <a:pt x="329803" y="1129"/>
                </a:lnTo>
                <a:lnTo>
                  <a:pt x="329803" y="0"/>
                </a:lnTo>
                <a:lnTo>
                  <a:pt x="7979834" y="0"/>
                </a:lnTo>
                <a:lnTo>
                  <a:pt x="7981657" y="0"/>
                </a:lnTo>
                <a:lnTo>
                  <a:pt x="7981657" y="184"/>
                </a:lnTo>
                <a:lnTo>
                  <a:pt x="8044043" y="6473"/>
                </a:lnTo>
                <a:cubicBezTo>
                  <a:pt x="8189224" y="36181"/>
                  <a:pt x="8298434" y="164637"/>
                  <a:pt x="8298434" y="318600"/>
                </a:cubicBezTo>
                <a:cubicBezTo>
                  <a:pt x="8298434" y="472563"/>
                  <a:pt x="8189224" y="601019"/>
                  <a:pt x="8044043" y="630727"/>
                </a:cubicBezTo>
                <a:lnTo>
                  <a:pt x="7981657" y="637016"/>
                </a:lnTo>
                <a:lnTo>
                  <a:pt x="7981657" y="637200"/>
                </a:lnTo>
                <a:lnTo>
                  <a:pt x="7979834" y="637200"/>
                </a:lnTo>
                <a:lnTo>
                  <a:pt x="329803" y="637200"/>
                </a:lnTo>
                <a:lnTo>
                  <a:pt x="329803" y="636071"/>
                </a:lnTo>
                <a:lnTo>
                  <a:pt x="318600" y="637200"/>
                </a:lnTo>
                <a:cubicBezTo>
                  <a:pt x="142642" y="637200"/>
                  <a:pt x="0" y="494558"/>
                  <a:pt x="0" y="318600"/>
                </a:cubicBezTo>
                <a:cubicBezTo>
                  <a:pt x="0" y="142642"/>
                  <a:pt x="142642" y="0"/>
                  <a:pt x="318600" y="0"/>
                </a:cubicBezTo>
                <a:close/>
              </a:path>
            </a:pathLst>
          </a:custGeom>
          <a:solidFill>
            <a:srgbClr val="F6F6F7"/>
          </a:solidFill>
          <a:ln w="6350">
            <a:solidFill>
              <a:srgbClr val="D8D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DB20AC2-AE20-46BA-98B2-5804B4311163}"/>
              </a:ext>
            </a:extLst>
          </p:cNvPr>
          <p:cNvGrpSpPr/>
          <p:nvPr/>
        </p:nvGrpSpPr>
        <p:grpSpPr>
          <a:xfrm rot="18900000">
            <a:off x="2892647" y="547622"/>
            <a:ext cx="178498" cy="321088"/>
            <a:chOff x="3473450" y="1537137"/>
            <a:chExt cx="660400" cy="1187953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A58EA68-29A1-43D5-AA12-11263B63168B}"/>
                </a:ext>
              </a:extLst>
            </p:cNvPr>
            <p:cNvSpPr/>
            <p:nvPr/>
          </p:nvSpPr>
          <p:spPr>
            <a:xfrm>
              <a:off x="3473450" y="1537137"/>
              <a:ext cx="660400" cy="660400"/>
            </a:xfrm>
            <a:prstGeom prst="ellipse">
              <a:avLst/>
            </a:prstGeom>
            <a:noFill/>
            <a:ln w="22225">
              <a:solidFill>
                <a:srgbClr val="C4C4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36DC93B-19BA-4902-9057-259121A2617C}"/>
                </a:ext>
              </a:extLst>
            </p:cNvPr>
            <p:cNvSpPr/>
            <p:nvPr/>
          </p:nvSpPr>
          <p:spPr>
            <a:xfrm>
              <a:off x="3765550" y="2221090"/>
              <a:ext cx="76200" cy="504000"/>
            </a:xfrm>
            <a:prstGeom prst="rect">
              <a:avLst/>
            </a:prstGeom>
            <a:solidFill>
              <a:srgbClr val="C4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85331A4-8663-4ED1-A526-24F872D11E11}"/>
              </a:ext>
            </a:extLst>
          </p:cNvPr>
          <p:cNvSpPr txBox="1"/>
          <p:nvPr/>
        </p:nvSpPr>
        <p:spPr>
          <a:xfrm>
            <a:off x="3136209" y="450456"/>
            <a:ext cx="745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OSI 7</a:t>
            </a:r>
            <a:r>
              <a:rPr lang="ko-KR" altLang="en-US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325576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052131-61BF-4FFC-9339-BD39F08241E2}"/>
              </a:ext>
            </a:extLst>
          </p:cNvPr>
          <p:cNvSpPr/>
          <p:nvPr/>
        </p:nvSpPr>
        <p:spPr>
          <a:xfrm>
            <a:off x="0" y="4872942"/>
            <a:ext cx="12192000" cy="1985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EBDD55-900D-4499-9FE0-0BD7006701E8}"/>
              </a:ext>
            </a:extLst>
          </p:cNvPr>
          <p:cNvSpPr/>
          <p:nvPr/>
        </p:nvSpPr>
        <p:spPr>
          <a:xfrm>
            <a:off x="11007911" y="5061985"/>
            <a:ext cx="957940" cy="502544"/>
          </a:xfrm>
          <a:prstGeom prst="roundRect">
            <a:avLst/>
          </a:prstGeom>
          <a:solidFill>
            <a:srgbClr val="FFEC42"/>
          </a:solidFill>
          <a:ln w="6350">
            <a:solidFill>
              <a:srgbClr val="E8D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FB00A3-59F4-4D16-90A5-132BF5A224A1}"/>
              </a:ext>
            </a:extLst>
          </p:cNvPr>
          <p:cNvCxnSpPr>
            <a:cxnSpLocks/>
          </p:cNvCxnSpPr>
          <p:nvPr/>
        </p:nvCxnSpPr>
        <p:spPr>
          <a:xfrm flipH="1">
            <a:off x="11100816" y="6635961"/>
            <a:ext cx="886334" cy="0"/>
          </a:xfrm>
          <a:prstGeom prst="line">
            <a:avLst/>
          </a:prstGeom>
          <a:ln w="3175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0C1F2B3-9CCA-4F21-B2D6-9AFDF63EBD28}"/>
              </a:ext>
            </a:extLst>
          </p:cNvPr>
          <p:cNvSpPr/>
          <p:nvPr/>
        </p:nvSpPr>
        <p:spPr>
          <a:xfrm>
            <a:off x="11845273" y="6546911"/>
            <a:ext cx="178100" cy="1781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0A6FE1-0FAD-41C0-9349-B83D2F57FDA5}"/>
              </a:ext>
            </a:extLst>
          </p:cNvPr>
          <p:cNvSpPr/>
          <p:nvPr/>
        </p:nvSpPr>
        <p:spPr>
          <a:xfrm>
            <a:off x="11194733" y="513004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23630">
                    <a:alpha val="37000"/>
                  </a:srgb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전송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DBDC96-B8CE-4E77-9091-09CD5B2C1F18}"/>
              </a:ext>
            </a:extLst>
          </p:cNvPr>
          <p:cNvSpPr txBox="1"/>
          <p:nvPr/>
        </p:nvSpPr>
        <p:spPr>
          <a:xfrm>
            <a:off x="961853" y="4853872"/>
            <a:ext cx="99877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통신을 하기 위한 연결고리</a:t>
            </a:r>
            <a:endParaRPr lang="en-US" altLang="ko-KR" sz="2800" b="0" i="0" dirty="0" smtClean="0">
              <a:effectLst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양 끝 단의 응용 프로세스가 통신을 관리하기 위해 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가지의 방법을 제공</a:t>
            </a:r>
            <a:endParaRPr lang="en-US" altLang="ko-KR" sz="2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단방향</a:t>
            </a:r>
            <a:r>
              <a:rPr lang="ko-KR" altLang="en-US" sz="2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통신 </a:t>
            </a:r>
            <a:r>
              <a:rPr lang="en-US" altLang="ko-KR" sz="2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 </a:t>
            </a:r>
            <a:r>
              <a:rPr lang="ko-KR" altLang="en-US" sz="28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반이중</a:t>
            </a:r>
            <a:r>
              <a:rPr lang="ko-KR" altLang="en-US" sz="2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통신  </a:t>
            </a:r>
            <a:r>
              <a:rPr lang="en-US" altLang="ko-KR" sz="28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 </a:t>
            </a:r>
            <a:r>
              <a:rPr lang="ko-KR" altLang="en-US" sz="280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전이중</a:t>
            </a:r>
            <a:r>
              <a:rPr lang="ko-KR" altLang="en-US" sz="280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통신</a:t>
            </a:r>
            <a:endParaRPr lang="en-US" altLang="ko-KR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1094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세션 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(Session Layer)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5057172"/>
            <a:ext cx="322984" cy="32298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5682205"/>
            <a:ext cx="322984" cy="32298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6295663"/>
            <a:ext cx="322984" cy="322984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B05946D-CA69-45CD-8DEB-B62BE29FE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747600"/>
            <a:ext cx="3276599" cy="29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화살표: 오른쪽 24">
            <a:extLst>
              <a:ext uri="{FF2B5EF4-FFF2-40B4-BE49-F238E27FC236}">
                <a16:creationId xmlns:a16="http://schemas.microsoft.com/office/drawing/2014/main" id="{7CCC9E8B-3DDF-CB8B-3B40-69A1187CBBC9}"/>
              </a:ext>
            </a:extLst>
          </p:cNvPr>
          <p:cNvSpPr/>
          <p:nvPr/>
        </p:nvSpPr>
        <p:spPr>
          <a:xfrm>
            <a:off x="3307080" y="3276600"/>
            <a:ext cx="3962401" cy="7633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TCP</a:t>
            </a:r>
            <a:endParaRPr lang="ko-KR" altLang="en-US" b="1" dirty="0"/>
          </a:p>
        </p:txBody>
      </p:sp>
      <p:pic>
        <p:nvPicPr>
          <p:cNvPr id="20" name="그림 36" descr="스크린샷, 노랑, 다채로움, 직사각형이(가) 표시된 사진&#10;&#10;자동 생성된 설명">
            <a:extLst>
              <a:ext uri="{FF2B5EF4-FFF2-40B4-BE49-F238E27FC236}">
                <a16:creationId xmlns:a16="http://schemas.microsoft.com/office/drawing/2014/main" id="{438ED7DF-F83B-5CDF-C766-05DF0BCD3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68" y="1798320"/>
            <a:ext cx="1259772" cy="875297"/>
          </a:xfrm>
          <a:prstGeom prst="rect">
            <a:avLst/>
          </a:prstGeom>
        </p:spPr>
      </p:pic>
      <p:pic>
        <p:nvPicPr>
          <p:cNvPr id="21" name="그림 43" descr="다채로움, 노랑, 라인, 오렌지이(가) 표시된 사진&#10;&#10;자동 생성된 설명">
            <a:extLst>
              <a:ext uri="{FF2B5EF4-FFF2-40B4-BE49-F238E27FC236}">
                <a16:creationId xmlns:a16="http://schemas.microsoft.com/office/drawing/2014/main" id="{C46CEF12-A163-49CB-1627-1B1959DD8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689" y="2478680"/>
            <a:ext cx="1565151" cy="141836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3261360" y="2453640"/>
            <a:ext cx="731520" cy="32004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821680" y="2301240"/>
            <a:ext cx="1630680" cy="22860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381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33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1094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세션 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800" dirty="0" err="1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단방향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통신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(Simplex)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035" y="1260628"/>
            <a:ext cx="3133511" cy="31335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43" y="2496874"/>
            <a:ext cx="2610033" cy="26100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300" y="4269417"/>
            <a:ext cx="2414422" cy="241442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75408" y="1892716"/>
            <a:ext cx="5111528" cy="1003763"/>
            <a:chOff x="228674" y="2549664"/>
            <a:chExt cx="5111528" cy="100376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4" y="2549664"/>
              <a:ext cx="4887335" cy="1003763"/>
              <a:chOff x="6297224" y="1898304"/>
              <a:chExt cx="4104076" cy="682054"/>
            </a:xfrm>
            <a:solidFill>
              <a:srgbClr val="FFFFFF"/>
            </a:solidFill>
          </p:grpSpPr>
          <p:sp>
            <p:nvSpPr>
              <p:cNvPr id="17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682054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627173" y="2655254"/>
              <a:ext cx="47130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발신자와 수신자 사이의 통신은</a:t>
              </a:r>
              <a:endPara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 방향</a:t>
              </a:r>
              <a:r>
                <a:rPr lang="en-US" altLang="ko-KR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’</a:t>
              </a:r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으로만 이루어지고</a:t>
              </a:r>
              <a:r>
                <a:rPr lang="en-US" altLang="ko-KR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endPara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75408" y="5292863"/>
            <a:ext cx="5093770" cy="1003763"/>
            <a:chOff x="228674" y="2549664"/>
            <a:chExt cx="5093770" cy="100376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4" y="2549664"/>
              <a:ext cx="4887335" cy="1003763"/>
              <a:chOff x="6297224" y="1898304"/>
              <a:chExt cx="4104076" cy="682054"/>
            </a:xfrm>
            <a:solidFill>
              <a:srgbClr val="FFFFFF"/>
            </a:solidFill>
          </p:grpSpPr>
          <p:sp>
            <p:nvSpPr>
              <p:cNvPr id="33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682054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609415" y="2673010"/>
              <a:ext cx="47130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키보드</a:t>
              </a:r>
              <a:r>
                <a:rPr lang="en-US" altLang="ko-KR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리모컨</a:t>
              </a:r>
              <a:r>
                <a:rPr lang="en-US" altLang="ko-KR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모니터와 같은 단순</a:t>
              </a:r>
              <a:endPara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입출력 장치를 말해</a:t>
              </a:r>
              <a:r>
                <a:rPr lang="en-US" altLang="ko-KR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5408" y="3330898"/>
            <a:ext cx="5076016" cy="1471921"/>
            <a:chOff x="175408" y="3330898"/>
            <a:chExt cx="5076016" cy="1471921"/>
          </a:xfrm>
        </p:grpSpPr>
        <p:grpSp>
          <p:nvGrpSpPr>
            <p:cNvPr id="20" name="그룹 19"/>
            <p:cNvGrpSpPr/>
            <p:nvPr/>
          </p:nvGrpSpPr>
          <p:grpSpPr>
            <a:xfrm>
              <a:off x="175408" y="3330898"/>
              <a:ext cx="5076016" cy="1471921"/>
              <a:chOff x="228674" y="2549664"/>
              <a:chExt cx="5076016" cy="1471921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639EC1E-A28D-44D6-93A0-F8AE03393D55}"/>
                  </a:ext>
                </a:extLst>
              </p:cNvPr>
              <p:cNvGrpSpPr/>
              <p:nvPr/>
            </p:nvGrpSpPr>
            <p:grpSpPr>
              <a:xfrm flipH="1">
                <a:off x="228674" y="2549664"/>
                <a:ext cx="4887335" cy="1471921"/>
                <a:chOff x="6297224" y="1898304"/>
                <a:chExt cx="4104076" cy="1000166"/>
              </a:xfrm>
              <a:solidFill>
                <a:srgbClr val="FFFFFF"/>
              </a:solidFill>
            </p:grpSpPr>
            <p:sp>
              <p:nvSpPr>
                <p:cNvPr id="23" name="사각형: 둥근 모서리 54">
                  <a:extLst>
                    <a:ext uri="{FF2B5EF4-FFF2-40B4-BE49-F238E27FC236}">
                      <a16:creationId xmlns:a16="http://schemas.microsoft.com/office/drawing/2014/main" id="{A5A53576-37C3-44E3-BEB7-DB301A00E31D}"/>
                    </a:ext>
                  </a:extLst>
                </p:cNvPr>
                <p:cNvSpPr/>
                <p:nvPr/>
              </p:nvSpPr>
              <p:spPr>
                <a:xfrm>
                  <a:off x="6297224" y="1898304"/>
                  <a:ext cx="3846901" cy="1000166"/>
                </a:xfrm>
                <a:prstGeom prst="roundRect">
                  <a:avLst>
                    <a:gd name="adj" fmla="val 11081"/>
                  </a:avLst>
                </a:prstGeom>
                <a:grpFill/>
                <a:ln>
                  <a:noFill/>
                </a:ln>
                <a:effectLst>
                  <a:outerShdw blurRad="279400" dist="38100" dir="2700000" sx="98000" sy="98000" algn="tl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이등변 삼각형 23">
                  <a:extLst>
                    <a:ext uri="{FF2B5EF4-FFF2-40B4-BE49-F238E27FC236}">
                      <a16:creationId xmlns:a16="http://schemas.microsoft.com/office/drawing/2014/main" id="{897F36FA-9643-47F1-8D08-324E35C68D5F}"/>
                    </a:ext>
                  </a:extLst>
                </p:cNvPr>
                <p:cNvSpPr/>
                <p:nvPr/>
              </p:nvSpPr>
              <p:spPr>
                <a:xfrm rot="5400000">
                  <a:off x="10094143" y="1975189"/>
                  <a:ext cx="284002" cy="330313"/>
                </a:xfrm>
                <a:prstGeom prst="triangle">
                  <a:avLst>
                    <a:gd name="adj" fmla="val 59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137CF2-C05A-4046-AC63-47AA75375928}"/>
                  </a:ext>
                </a:extLst>
              </p:cNvPr>
              <p:cNvSpPr txBox="1"/>
              <p:nvPr/>
            </p:nvSpPr>
            <p:spPr>
              <a:xfrm>
                <a:off x="591661" y="2735156"/>
                <a:ext cx="4713029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발신자</a:t>
                </a:r>
                <a:r>
                  <a:rPr lang="ko-KR" altLang="en-US" sz="2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</a:t>
                </a:r>
                <a:r>
                  <a:rPr lang="ko-KR" altLang="en-US" sz="2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데이터를 전송할</a:t>
                </a:r>
                <a:r>
                  <a:rPr lang="en-US" altLang="ko-KR" sz="2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수만 있다면</a:t>
                </a:r>
                <a:endParaRPr lang="en-US" altLang="ko-KR" sz="2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3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  <a:p>
                <a:r>
                  <a:rPr lang="ko-KR" altLang="en-US" sz="2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수신자는 </a:t>
                </a:r>
                <a:r>
                  <a:rPr lang="ko-KR" altLang="en-US" sz="2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데이터를 수신할 수만 </a:t>
                </a:r>
                <a:r>
                  <a:rPr lang="ko-KR" altLang="en-US" sz="2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있어</a:t>
                </a:r>
                <a:endParaRPr lang="en-US" altLang="ko-KR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endParaRPr lang="en-US" altLang="ko-KR" sz="3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응답할 </a:t>
                </a:r>
                <a:r>
                  <a:rPr lang="ko-KR" altLang="en-US" sz="2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 없어</a:t>
                </a:r>
                <a:r>
                  <a:rPr lang="en-US" altLang="ko-KR" sz="2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2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141" y="4296053"/>
              <a:ext cx="355448" cy="355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49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33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1094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세션 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800" dirty="0" err="1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반이중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통신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(Half Duplex)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99" y="1996736"/>
            <a:ext cx="3968013" cy="396801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75408" y="1892716"/>
            <a:ext cx="5111528" cy="1003763"/>
            <a:chOff x="228674" y="2549664"/>
            <a:chExt cx="5111528" cy="100376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4" y="2549664"/>
              <a:ext cx="4887335" cy="1003763"/>
              <a:chOff x="6297224" y="1898304"/>
              <a:chExt cx="4104076" cy="682054"/>
            </a:xfrm>
            <a:solidFill>
              <a:srgbClr val="FFFFFF"/>
            </a:solidFill>
          </p:grpSpPr>
          <p:sp>
            <p:nvSpPr>
              <p:cNvPr id="15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682054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627173" y="2655254"/>
              <a:ext cx="47130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무전기를 사용하는 것처럼 한 사람씩</a:t>
              </a:r>
              <a:endPara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이야기하고 듣는 방식이야</a:t>
              </a:r>
              <a:r>
                <a:rPr lang="en-US" altLang="ko-KR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5408" y="3330899"/>
            <a:ext cx="5076016" cy="1090182"/>
            <a:chOff x="228674" y="2549664"/>
            <a:chExt cx="5076016" cy="147192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4" y="2549664"/>
              <a:ext cx="4887335" cy="1471921"/>
              <a:chOff x="6297224" y="1898304"/>
              <a:chExt cx="4104076" cy="1000166"/>
            </a:xfrm>
            <a:solidFill>
              <a:srgbClr val="FFFFFF"/>
            </a:solidFill>
          </p:grpSpPr>
          <p:sp>
            <p:nvSpPr>
              <p:cNvPr id="21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1000166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591661" y="2735156"/>
              <a:ext cx="47130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 쪽이 통화 버튼을 누르고 말하면</a:t>
              </a:r>
              <a:r>
                <a:rPr lang="en-US" altLang="ko-KR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상대방은 듣기만 가능하지</a:t>
              </a:r>
              <a:r>
                <a:rPr lang="en-US" altLang="ko-KR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5408" y="4848982"/>
            <a:ext cx="5076016" cy="1347633"/>
            <a:chOff x="228674" y="2549665"/>
            <a:chExt cx="5076016" cy="181952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4" y="2549665"/>
              <a:ext cx="4887335" cy="1819521"/>
              <a:chOff x="6297224" y="1898304"/>
              <a:chExt cx="4104076" cy="1236359"/>
            </a:xfrm>
            <a:solidFill>
              <a:srgbClr val="FFFFFF"/>
            </a:solidFill>
          </p:grpSpPr>
          <p:sp>
            <p:nvSpPr>
              <p:cNvPr id="26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1236359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591661" y="2783103"/>
              <a:ext cx="4713029" cy="143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하지만 </a:t>
              </a:r>
              <a:r>
                <a:rPr lang="ko-KR" altLang="en-US" sz="21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단방향</a:t>
              </a:r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통신과 다르게 한쪽이</a:t>
              </a:r>
              <a:endParaRPr lang="en-US" altLang="ko-KR" sz="21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자신의 차례가 끝났음을 알리면</a:t>
              </a:r>
              <a:r>
                <a:rPr lang="en-US" altLang="ko-KR" sz="2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역할을</a:t>
              </a:r>
              <a:endParaRPr lang="en-US" altLang="ko-KR" sz="21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바꾸게 돼</a:t>
              </a:r>
              <a:r>
                <a:rPr lang="en-US" altLang="ko-KR" sz="2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0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33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1094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세션 계층 </a:t>
            </a:r>
            <a:r>
              <a:rPr lang="en-US" altLang="ko-KR" sz="3800" dirty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800" dirty="0" err="1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전이중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통신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(Full Duplex)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64" y="2174289"/>
            <a:ext cx="3799338" cy="3799338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75409" y="1892716"/>
            <a:ext cx="5111527" cy="1003763"/>
            <a:chOff x="228675" y="2549664"/>
            <a:chExt cx="5111527" cy="100376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5" y="2549664"/>
              <a:ext cx="5018029" cy="1003763"/>
              <a:chOff x="6187475" y="1898304"/>
              <a:chExt cx="4213825" cy="682054"/>
            </a:xfrm>
            <a:solidFill>
              <a:srgbClr val="FFFFFF"/>
            </a:solidFill>
          </p:grpSpPr>
          <p:sp>
            <p:nvSpPr>
              <p:cNvPr id="15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187475" y="1898304"/>
                <a:ext cx="3956649" cy="682054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627173" y="2655254"/>
              <a:ext cx="47130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전이중</a:t>
              </a:r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통신에서 발신자와 수신자</a:t>
              </a:r>
              <a:endPara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사이의 통신은 </a:t>
              </a:r>
              <a:r>
                <a:rPr lang="en-US" altLang="ko-KR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동시에</a:t>
              </a:r>
              <a:r>
                <a:rPr lang="en-US" altLang="ko-KR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’ </a:t>
              </a:r>
              <a:r>
                <a:rPr lang="ko-KR" altLang="en-US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일어나</a:t>
              </a:r>
              <a:r>
                <a:rPr lang="en-US" altLang="ko-KR" sz="2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5407" y="3330899"/>
            <a:ext cx="5076017" cy="1090182"/>
            <a:chOff x="228673" y="2549664"/>
            <a:chExt cx="5076017" cy="147192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3" y="2549664"/>
              <a:ext cx="5009151" cy="1471921"/>
              <a:chOff x="6194931" y="1898304"/>
              <a:chExt cx="4206369" cy="1000166"/>
            </a:xfrm>
            <a:solidFill>
              <a:srgbClr val="FFFFFF"/>
            </a:solidFill>
          </p:grpSpPr>
          <p:sp>
            <p:nvSpPr>
              <p:cNvPr id="21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194931" y="1898304"/>
                <a:ext cx="3949194" cy="1000166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591661" y="2735156"/>
              <a:ext cx="4713029" cy="997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휴대전화로 대화를 하는 것처럼</a:t>
              </a:r>
              <a:endParaRPr lang="en-US" altLang="ko-KR" sz="21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언제든지 송신과 수신이 가능한 경우야</a:t>
              </a:r>
              <a:r>
                <a:rPr lang="en-US" altLang="ko-KR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5409" y="4848982"/>
            <a:ext cx="5076015" cy="1347633"/>
            <a:chOff x="228675" y="2549665"/>
            <a:chExt cx="5076015" cy="181952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5" y="2549665"/>
              <a:ext cx="5018029" cy="1819521"/>
              <a:chOff x="6187475" y="1898304"/>
              <a:chExt cx="4213825" cy="1236359"/>
            </a:xfrm>
            <a:solidFill>
              <a:srgbClr val="FFFFFF"/>
            </a:solidFill>
          </p:grpSpPr>
          <p:sp>
            <p:nvSpPr>
              <p:cNvPr id="26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187475" y="1898304"/>
                <a:ext cx="3956649" cy="1236359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591661" y="2783102"/>
              <a:ext cx="4713029" cy="997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오늘날 데이터 통신은 송수신이 동시에</a:t>
              </a:r>
              <a:endParaRPr lang="en-US" altLang="ko-KR" sz="21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가능한 </a:t>
              </a:r>
              <a:r>
                <a:rPr lang="ko-KR" altLang="en-US" sz="21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전이중</a:t>
              </a:r>
              <a:r>
                <a:rPr lang="ko-KR" altLang="en-US" sz="2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통신이라고 볼 수 있지</a:t>
              </a:r>
              <a:endPara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1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2D89DB1-2A7D-4ABA-BC0A-D27994577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" b="5519"/>
          <a:stretch/>
        </p:blipFill>
        <p:spPr>
          <a:xfrm>
            <a:off x="-15909" y="0"/>
            <a:ext cx="12207909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E83F-2FCB-4A00-990D-FCA6146C5B20}"/>
              </a:ext>
            </a:extLst>
          </p:cNvPr>
          <p:cNvSpPr/>
          <p:nvPr/>
        </p:nvSpPr>
        <p:spPr>
          <a:xfrm>
            <a:off x="189439" y="0"/>
            <a:ext cx="1222248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-30481" y="0"/>
            <a:ext cx="959745" cy="68580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5CFC69-3CFD-4CEC-A64A-8E18DA940C93}"/>
              </a:ext>
            </a:extLst>
          </p:cNvPr>
          <p:cNvGrpSpPr/>
          <p:nvPr/>
        </p:nvGrpSpPr>
        <p:grpSpPr>
          <a:xfrm>
            <a:off x="220355" y="710536"/>
            <a:ext cx="456024" cy="451832"/>
            <a:chOff x="4206122" y="1020603"/>
            <a:chExt cx="1381022" cy="126381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FA92B-63E6-426E-84FE-27127BE5A9A2}"/>
                </a:ext>
              </a:extLst>
            </p:cNvPr>
            <p:cNvSpPr/>
            <p:nvPr/>
          </p:nvSpPr>
          <p:spPr>
            <a:xfrm>
              <a:off x="4626756" y="1020603"/>
              <a:ext cx="544068" cy="544068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F63DD2A-7D8E-4529-BB9C-67C2DEF3A7F9}"/>
                </a:ext>
              </a:extLst>
            </p:cNvPr>
            <p:cNvSpPr/>
            <p:nvPr/>
          </p:nvSpPr>
          <p:spPr>
            <a:xfrm>
              <a:off x="4206122" y="1709928"/>
              <a:ext cx="1381022" cy="574492"/>
            </a:xfrm>
            <a:custGeom>
              <a:avLst/>
              <a:gdLst>
                <a:gd name="connsiteX0" fmla="*/ 851433 w 1702867"/>
                <a:gd name="connsiteY0" fmla="*/ 0 h 799551"/>
                <a:gd name="connsiteX1" fmla="*/ 1691267 w 1702867"/>
                <a:gd name="connsiteY1" fmla="*/ 684484 h 799551"/>
                <a:gd name="connsiteX2" fmla="*/ 1702867 w 1702867"/>
                <a:gd name="connsiteY2" fmla="*/ 799551 h 799551"/>
                <a:gd name="connsiteX3" fmla="*/ 0 w 1702867"/>
                <a:gd name="connsiteY3" fmla="*/ 799551 h 799551"/>
                <a:gd name="connsiteX4" fmla="*/ 11600 w 1702867"/>
                <a:gd name="connsiteY4" fmla="*/ 684484 h 799551"/>
                <a:gd name="connsiteX5" fmla="*/ 851433 w 1702867"/>
                <a:gd name="connsiteY5" fmla="*/ 0 h 79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2867" h="799551">
                  <a:moveTo>
                    <a:pt x="851433" y="0"/>
                  </a:moveTo>
                  <a:cubicBezTo>
                    <a:pt x="1265698" y="0"/>
                    <a:pt x="1611332" y="293850"/>
                    <a:pt x="1691267" y="684484"/>
                  </a:cubicBezTo>
                  <a:lnTo>
                    <a:pt x="1702867" y="799551"/>
                  </a:lnTo>
                  <a:lnTo>
                    <a:pt x="0" y="799551"/>
                  </a:lnTo>
                  <a:lnTo>
                    <a:pt x="11600" y="684484"/>
                  </a:lnTo>
                  <a:cubicBezTo>
                    <a:pt x="91535" y="293850"/>
                    <a:pt x="437168" y="0"/>
                    <a:pt x="851433" y="0"/>
                  </a:cubicBezTo>
                  <a:close/>
                </a:path>
              </a:pathLst>
            </a:cu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1D84F788-F23F-42FB-8B63-8447C2789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1867337"/>
            <a:ext cx="519540" cy="51450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7E98C27-CC65-4173-A101-234C7B70C6E9}"/>
              </a:ext>
            </a:extLst>
          </p:cNvPr>
          <p:cNvGrpSpPr/>
          <p:nvPr/>
        </p:nvGrpSpPr>
        <p:grpSpPr>
          <a:xfrm>
            <a:off x="192043" y="3125067"/>
            <a:ext cx="513932" cy="116129"/>
            <a:chOff x="4964571" y="2979420"/>
            <a:chExt cx="1898574" cy="39624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C280D4-4305-4F0F-9153-6DD191D2DA9E}"/>
                </a:ext>
              </a:extLst>
            </p:cNvPr>
            <p:cNvSpPr/>
            <p:nvPr/>
          </p:nvSpPr>
          <p:spPr>
            <a:xfrm>
              <a:off x="4964571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5250EF2-05C1-4C03-AF18-6E954409618C}"/>
                </a:ext>
              </a:extLst>
            </p:cNvPr>
            <p:cNvSpPr/>
            <p:nvPr/>
          </p:nvSpPr>
          <p:spPr>
            <a:xfrm>
              <a:off x="5715738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B07834-BAB9-46A3-818F-C5085C7B69CB}"/>
                </a:ext>
              </a:extLst>
            </p:cNvPr>
            <p:cNvSpPr/>
            <p:nvPr/>
          </p:nvSpPr>
          <p:spPr>
            <a:xfrm>
              <a:off x="6466905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C87EA6-5D64-49DB-A270-8004A59283DB}"/>
              </a:ext>
            </a:extLst>
          </p:cNvPr>
          <p:cNvSpPr/>
          <p:nvPr/>
        </p:nvSpPr>
        <p:spPr>
          <a:xfrm>
            <a:off x="1394746" y="1295875"/>
            <a:ext cx="493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물리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Physical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73742" y="193024"/>
            <a:ext cx="685865" cy="145001"/>
            <a:chOff x="11494665" y="135152"/>
            <a:chExt cx="430218" cy="9095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4D06FA6-0754-4A88-B7F2-C9C788947A29}"/>
                </a:ext>
              </a:extLst>
            </p:cNvPr>
            <p:cNvGrpSpPr/>
            <p:nvPr/>
          </p:nvGrpSpPr>
          <p:grpSpPr>
            <a:xfrm>
              <a:off x="11833929" y="135152"/>
              <a:ext cx="90954" cy="90954"/>
              <a:chOff x="11185053" y="1745816"/>
              <a:chExt cx="90954" cy="90954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23E34D5-88CE-4727-A24E-1094E0CF49DB}"/>
                  </a:ext>
                </a:extLst>
              </p:cNvPr>
              <p:cNvCxnSpPr/>
              <p:nvPr/>
            </p:nvCxnSpPr>
            <p:spPr>
              <a:xfrm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E426F35-78CF-492D-A925-F8E537807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6302015-D196-4497-BBDF-A260861F8705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665" y="178248"/>
              <a:ext cx="111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C448649-11FC-4625-851F-FC5569229E46}"/>
                </a:ext>
              </a:extLst>
            </p:cNvPr>
            <p:cNvSpPr/>
            <p:nvPr/>
          </p:nvSpPr>
          <p:spPr>
            <a:xfrm>
              <a:off x="11674388" y="135152"/>
              <a:ext cx="90954" cy="9095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795787D-1F7A-4EE5-8063-066BA0BC6390}"/>
              </a:ext>
            </a:extLst>
          </p:cNvPr>
          <p:cNvSpPr/>
          <p:nvPr/>
        </p:nvSpPr>
        <p:spPr>
          <a:xfrm>
            <a:off x="1394746" y="2104915"/>
            <a:ext cx="6021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데이터링크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 Link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2913955"/>
            <a:ext cx="555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Network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3722995"/>
            <a:ext cx="5118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전송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Transport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4532035"/>
            <a:ext cx="4867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세션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Session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5341075"/>
            <a:ext cx="561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표현 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Presentation Layer</a:t>
            </a:r>
            <a:endParaRPr lang="ko-KR" altLang="en-US" sz="2800" b="1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60022" y="6150114"/>
            <a:ext cx="5391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응용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Application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639" y="5179382"/>
            <a:ext cx="11559445" cy="868680"/>
          </a:xfrm>
          <a:prstGeom prst="rect">
            <a:avLst/>
          </a:prstGeom>
          <a:solidFill>
            <a:schemeClr val="bg2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528322" y="1782544"/>
            <a:ext cx="494789" cy="241052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05" y="5669971"/>
            <a:ext cx="487375" cy="487375"/>
          </a:xfrm>
          <a:prstGeom prst="rect">
            <a:avLst/>
          </a:prstGeom>
        </p:spPr>
      </p:pic>
      <p:sp>
        <p:nvSpPr>
          <p:cNvPr id="108" name="자유형: 도형 50">
            <a:extLst>
              <a:ext uri="{FF2B5EF4-FFF2-40B4-BE49-F238E27FC236}">
                <a16:creationId xmlns:a16="http://schemas.microsoft.com/office/drawing/2014/main" id="{3ECFDBFB-6DBA-49CD-88FD-ACC4A387A513}"/>
              </a:ext>
            </a:extLst>
          </p:cNvPr>
          <p:cNvSpPr/>
          <p:nvPr/>
        </p:nvSpPr>
        <p:spPr>
          <a:xfrm>
            <a:off x="2551889" y="370309"/>
            <a:ext cx="8298434" cy="637200"/>
          </a:xfrm>
          <a:custGeom>
            <a:avLst/>
            <a:gdLst>
              <a:gd name="connsiteX0" fmla="*/ 318600 w 8298434"/>
              <a:gd name="connsiteY0" fmla="*/ 0 h 637200"/>
              <a:gd name="connsiteX1" fmla="*/ 329803 w 8298434"/>
              <a:gd name="connsiteY1" fmla="*/ 1129 h 637200"/>
              <a:gd name="connsiteX2" fmla="*/ 329803 w 8298434"/>
              <a:gd name="connsiteY2" fmla="*/ 0 h 637200"/>
              <a:gd name="connsiteX3" fmla="*/ 7979834 w 8298434"/>
              <a:gd name="connsiteY3" fmla="*/ 0 h 637200"/>
              <a:gd name="connsiteX4" fmla="*/ 7981657 w 8298434"/>
              <a:gd name="connsiteY4" fmla="*/ 0 h 637200"/>
              <a:gd name="connsiteX5" fmla="*/ 7981657 w 8298434"/>
              <a:gd name="connsiteY5" fmla="*/ 184 h 637200"/>
              <a:gd name="connsiteX6" fmla="*/ 8044043 w 8298434"/>
              <a:gd name="connsiteY6" fmla="*/ 6473 h 637200"/>
              <a:gd name="connsiteX7" fmla="*/ 8298434 w 8298434"/>
              <a:gd name="connsiteY7" fmla="*/ 318600 h 637200"/>
              <a:gd name="connsiteX8" fmla="*/ 8044043 w 8298434"/>
              <a:gd name="connsiteY8" fmla="*/ 630727 h 637200"/>
              <a:gd name="connsiteX9" fmla="*/ 7981657 w 8298434"/>
              <a:gd name="connsiteY9" fmla="*/ 637016 h 637200"/>
              <a:gd name="connsiteX10" fmla="*/ 7981657 w 8298434"/>
              <a:gd name="connsiteY10" fmla="*/ 637200 h 637200"/>
              <a:gd name="connsiteX11" fmla="*/ 7979834 w 8298434"/>
              <a:gd name="connsiteY11" fmla="*/ 637200 h 637200"/>
              <a:gd name="connsiteX12" fmla="*/ 329803 w 8298434"/>
              <a:gd name="connsiteY12" fmla="*/ 637200 h 637200"/>
              <a:gd name="connsiteX13" fmla="*/ 329803 w 8298434"/>
              <a:gd name="connsiteY13" fmla="*/ 636071 h 637200"/>
              <a:gd name="connsiteX14" fmla="*/ 318600 w 8298434"/>
              <a:gd name="connsiteY14" fmla="*/ 637200 h 637200"/>
              <a:gd name="connsiteX15" fmla="*/ 0 w 8298434"/>
              <a:gd name="connsiteY15" fmla="*/ 318600 h 637200"/>
              <a:gd name="connsiteX16" fmla="*/ 318600 w 8298434"/>
              <a:gd name="connsiteY16" fmla="*/ 0 h 6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98434" h="637200">
                <a:moveTo>
                  <a:pt x="318600" y="0"/>
                </a:moveTo>
                <a:lnTo>
                  <a:pt x="329803" y="1129"/>
                </a:lnTo>
                <a:lnTo>
                  <a:pt x="329803" y="0"/>
                </a:lnTo>
                <a:lnTo>
                  <a:pt x="7979834" y="0"/>
                </a:lnTo>
                <a:lnTo>
                  <a:pt x="7981657" y="0"/>
                </a:lnTo>
                <a:lnTo>
                  <a:pt x="7981657" y="184"/>
                </a:lnTo>
                <a:lnTo>
                  <a:pt x="8044043" y="6473"/>
                </a:lnTo>
                <a:cubicBezTo>
                  <a:pt x="8189224" y="36181"/>
                  <a:pt x="8298434" y="164637"/>
                  <a:pt x="8298434" y="318600"/>
                </a:cubicBezTo>
                <a:cubicBezTo>
                  <a:pt x="8298434" y="472563"/>
                  <a:pt x="8189224" y="601019"/>
                  <a:pt x="8044043" y="630727"/>
                </a:cubicBezTo>
                <a:lnTo>
                  <a:pt x="7981657" y="637016"/>
                </a:lnTo>
                <a:lnTo>
                  <a:pt x="7981657" y="637200"/>
                </a:lnTo>
                <a:lnTo>
                  <a:pt x="7979834" y="637200"/>
                </a:lnTo>
                <a:lnTo>
                  <a:pt x="329803" y="637200"/>
                </a:lnTo>
                <a:lnTo>
                  <a:pt x="329803" y="636071"/>
                </a:lnTo>
                <a:lnTo>
                  <a:pt x="318600" y="637200"/>
                </a:lnTo>
                <a:cubicBezTo>
                  <a:pt x="142642" y="637200"/>
                  <a:pt x="0" y="494558"/>
                  <a:pt x="0" y="318600"/>
                </a:cubicBezTo>
                <a:cubicBezTo>
                  <a:pt x="0" y="142642"/>
                  <a:pt x="142642" y="0"/>
                  <a:pt x="318600" y="0"/>
                </a:cubicBezTo>
                <a:close/>
              </a:path>
            </a:pathLst>
          </a:custGeom>
          <a:solidFill>
            <a:srgbClr val="F6F6F7"/>
          </a:solidFill>
          <a:ln w="6350">
            <a:solidFill>
              <a:srgbClr val="D8D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DB20AC2-AE20-46BA-98B2-5804B4311163}"/>
              </a:ext>
            </a:extLst>
          </p:cNvPr>
          <p:cNvGrpSpPr/>
          <p:nvPr/>
        </p:nvGrpSpPr>
        <p:grpSpPr>
          <a:xfrm rot="18900000">
            <a:off x="2892647" y="547622"/>
            <a:ext cx="178498" cy="321088"/>
            <a:chOff x="3473450" y="1537137"/>
            <a:chExt cx="660400" cy="1187953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A58EA68-29A1-43D5-AA12-11263B63168B}"/>
                </a:ext>
              </a:extLst>
            </p:cNvPr>
            <p:cNvSpPr/>
            <p:nvPr/>
          </p:nvSpPr>
          <p:spPr>
            <a:xfrm>
              <a:off x="3473450" y="1537137"/>
              <a:ext cx="660400" cy="660400"/>
            </a:xfrm>
            <a:prstGeom prst="ellipse">
              <a:avLst/>
            </a:prstGeom>
            <a:noFill/>
            <a:ln w="22225">
              <a:solidFill>
                <a:srgbClr val="C4C4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36DC93B-19BA-4902-9057-259121A2617C}"/>
                </a:ext>
              </a:extLst>
            </p:cNvPr>
            <p:cNvSpPr/>
            <p:nvPr/>
          </p:nvSpPr>
          <p:spPr>
            <a:xfrm>
              <a:off x="3765550" y="2221090"/>
              <a:ext cx="76200" cy="504000"/>
            </a:xfrm>
            <a:prstGeom prst="rect">
              <a:avLst/>
            </a:prstGeom>
            <a:solidFill>
              <a:srgbClr val="C4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85331A4-8663-4ED1-A526-24F872D11E11}"/>
              </a:ext>
            </a:extLst>
          </p:cNvPr>
          <p:cNvSpPr txBox="1"/>
          <p:nvPr/>
        </p:nvSpPr>
        <p:spPr>
          <a:xfrm>
            <a:off x="3136209" y="450456"/>
            <a:ext cx="745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OSI 7</a:t>
            </a:r>
            <a:r>
              <a:rPr lang="ko-KR" altLang="en-US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133466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33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052131-61BF-4FFC-9339-BD39F08241E2}"/>
              </a:ext>
            </a:extLst>
          </p:cNvPr>
          <p:cNvSpPr/>
          <p:nvPr/>
        </p:nvSpPr>
        <p:spPr>
          <a:xfrm>
            <a:off x="0" y="5340096"/>
            <a:ext cx="12192000" cy="15179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FB00A3-59F4-4D16-90A5-132BF5A224A1}"/>
              </a:ext>
            </a:extLst>
          </p:cNvPr>
          <p:cNvCxnSpPr>
            <a:cxnSpLocks/>
          </p:cNvCxnSpPr>
          <p:nvPr/>
        </p:nvCxnSpPr>
        <p:spPr>
          <a:xfrm flipH="1">
            <a:off x="11100816" y="6635961"/>
            <a:ext cx="886334" cy="0"/>
          </a:xfrm>
          <a:prstGeom prst="line">
            <a:avLst/>
          </a:prstGeom>
          <a:ln w="3175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0C1F2B3-9CCA-4F21-B2D6-9AFDF63EBD28}"/>
              </a:ext>
            </a:extLst>
          </p:cNvPr>
          <p:cNvSpPr/>
          <p:nvPr/>
        </p:nvSpPr>
        <p:spPr>
          <a:xfrm>
            <a:off x="11845273" y="6546911"/>
            <a:ext cx="178100" cy="1781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DBDC96-B8CE-4E77-9091-09CD5B2C1F18}"/>
              </a:ext>
            </a:extLst>
          </p:cNvPr>
          <p:cNvSpPr txBox="1"/>
          <p:nvPr/>
        </p:nvSpPr>
        <p:spPr>
          <a:xfrm>
            <a:off x="952709" y="5467850"/>
            <a:ext cx="9987797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코드 간의 번역을 담당</a:t>
            </a:r>
            <a:endParaRPr lang="en-US" altLang="ko-KR" sz="2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해당 데이터가 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TEXT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인지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그림인지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GIF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인지 </a:t>
            </a:r>
            <a:r>
              <a:rPr lang="en-US" altLang="ko-KR" sz="2400" b="0" i="0" dirty="0" smtClean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JPG</a:t>
            </a:r>
            <a:r>
              <a:rPr lang="ko-KR" altLang="en-US" sz="2400" b="0" i="0" dirty="0" smtClean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인지의 구분</a:t>
            </a:r>
            <a:endParaRPr lang="en-US" altLang="ko-KR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1094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표현 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(Presentation Layer)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5633244"/>
            <a:ext cx="322984" cy="32298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6258277"/>
            <a:ext cx="322984" cy="322984"/>
          </a:xfrm>
          <a:prstGeom prst="rect">
            <a:avLst/>
          </a:prstGeo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2334827" y="-814307"/>
            <a:ext cx="5735013" cy="21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CAEBDD55-900D-4499-9FE0-0BD7006701E8}"/>
              </a:ext>
            </a:extLst>
          </p:cNvPr>
          <p:cNvSpPr/>
          <p:nvPr/>
        </p:nvSpPr>
        <p:spPr>
          <a:xfrm>
            <a:off x="11035343" y="5619769"/>
            <a:ext cx="957940" cy="502544"/>
          </a:xfrm>
          <a:prstGeom prst="roundRect">
            <a:avLst/>
          </a:prstGeom>
          <a:solidFill>
            <a:srgbClr val="FFEC42"/>
          </a:solidFill>
          <a:ln w="6350">
            <a:solidFill>
              <a:srgbClr val="E8D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0A6FE1-0FAD-41C0-9349-B83D2F57FDA5}"/>
              </a:ext>
            </a:extLst>
          </p:cNvPr>
          <p:cNvSpPr/>
          <p:nvPr/>
        </p:nvSpPr>
        <p:spPr>
          <a:xfrm>
            <a:off x="11222165" y="5687833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23630">
                    <a:alpha val="37000"/>
                  </a:srgb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전송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21" y="1588007"/>
            <a:ext cx="3474415" cy="3474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34" y="1962912"/>
            <a:ext cx="2704818" cy="27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88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2D89DB1-2A7D-4ABA-BC0A-D27994577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" b="5519"/>
          <a:stretch/>
        </p:blipFill>
        <p:spPr>
          <a:xfrm>
            <a:off x="-15909" y="0"/>
            <a:ext cx="12207909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E83F-2FCB-4A00-990D-FCA6146C5B20}"/>
              </a:ext>
            </a:extLst>
          </p:cNvPr>
          <p:cNvSpPr/>
          <p:nvPr/>
        </p:nvSpPr>
        <p:spPr>
          <a:xfrm>
            <a:off x="189439" y="0"/>
            <a:ext cx="1222248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-30481" y="0"/>
            <a:ext cx="959745" cy="68580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5CFC69-3CFD-4CEC-A64A-8E18DA940C93}"/>
              </a:ext>
            </a:extLst>
          </p:cNvPr>
          <p:cNvGrpSpPr/>
          <p:nvPr/>
        </p:nvGrpSpPr>
        <p:grpSpPr>
          <a:xfrm>
            <a:off x="220355" y="710536"/>
            <a:ext cx="456024" cy="451832"/>
            <a:chOff x="4206122" y="1020603"/>
            <a:chExt cx="1381022" cy="126381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FA92B-63E6-426E-84FE-27127BE5A9A2}"/>
                </a:ext>
              </a:extLst>
            </p:cNvPr>
            <p:cNvSpPr/>
            <p:nvPr/>
          </p:nvSpPr>
          <p:spPr>
            <a:xfrm>
              <a:off x="4626756" y="1020603"/>
              <a:ext cx="544068" cy="544068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F63DD2A-7D8E-4529-BB9C-67C2DEF3A7F9}"/>
                </a:ext>
              </a:extLst>
            </p:cNvPr>
            <p:cNvSpPr/>
            <p:nvPr/>
          </p:nvSpPr>
          <p:spPr>
            <a:xfrm>
              <a:off x="4206122" y="1709928"/>
              <a:ext cx="1381022" cy="574492"/>
            </a:xfrm>
            <a:custGeom>
              <a:avLst/>
              <a:gdLst>
                <a:gd name="connsiteX0" fmla="*/ 851433 w 1702867"/>
                <a:gd name="connsiteY0" fmla="*/ 0 h 799551"/>
                <a:gd name="connsiteX1" fmla="*/ 1691267 w 1702867"/>
                <a:gd name="connsiteY1" fmla="*/ 684484 h 799551"/>
                <a:gd name="connsiteX2" fmla="*/ 1702867 w 1702867"/>
                <a:gd name="connsiteY2" fmla="*/ 799551 h 799551"/>
                <a:gd name="connsiteX3" fmla="*/ 0 w 1702867"/>
                <a:gd name="connsiteY3" fmla="*/ 799551 h 799551"/>
                <a:gd name="connsiteX4" fmla="*/ 11600 w 1702867"/>
                <a:gd name="connsiteY4" fmla="*/ 684484 h 799551"/>
                <a:gd name="connsiteX5" fmla="*/ 851433 w 1702867"/>
                <a:gd name="connsiteY5" fmla="*/ 0 h 79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2867" h="799551">
                  <a:moveTo>
                    <a:pt x="851433" y="0"/>
                  </a:moveTo>
                  <a:cubicBezTo>
                    <a:pt x="1265698" y="0"/>
                    <a:pt x="1611332" y="293850"/>
                    <a:pt x="1691267" y="684484"/>
                  </a:cubicBezTo>
                  <a:lnTo>
                    <a:pt x="1702867" y="799551"/>
                  </a:lnTo>
                  <a:lnTo>
                    <a:pt x="0" y="799551"/>
                  </a:lnTo>
                  <a:lnTo>
                    <a:pt x="11600" y="684484"/>
                  </a:lnTo>
                  <a:cubicBezTo>
                    <a:pt x="91535" y="293850"/>
                    <a:pt x="437168" y="0"/>
                    <a:pt x="851433" y="0"/>
                  </a:cubicBezTo>
                  <a:close/>
                </a:path>
              </a:pathLst>
            </a:cu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1D84F788-F23F-42FB-8B63-8447C2789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1867337"/>
            <a:ext cx="519540" cy="51450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7E98C27-CC65-4173-A101-234C7B70C6E9}"/>
              </a:ext>
            </a:extLst>
          </p:cNvPr>
          <p:cNvGrpSpPr/>
          <p:nvPr/>
        </p:nvGrpSpPr>
        <p:grpSpPr>
          <a:xfrm>
            <a:off x="192043" y="3125067"/>
            <a:ext cx="513932" cy="116129"/>
            <a:chOff x="4964571" y="2979420"/>
            <a:chExt cx="1898574" cy="39624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C280D4-4305-4F0F-9153-6DD191D2DA9E}"/>
                </a:ext>
              </a:extLst>
            </p:cNvPr>
            <p:cNvSpPr/>
            <p:nvPr/>
          </p:nvSpPr>
          <p:spPr>
            <a:xfrm>
              <a:off x="4964571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5250EF2-05C1-4C03-AF18-6E954409618C}"/>
                </a:ext>
              </a:extLst>
            </p:cNvPr>
            <p:cNvSpPr/>
            <p:nvPr/>
          </p:nvSpPr>
          <p:spPr>
            <a:xfrm>
              <a:off x="5715738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B07834-BAB9-46A3-818F-C5085C7B69CB}"/>
                </a:ext>
              </a:extLst>
            </p:cNvPr>
            <p:cNvSpPr/>
            <p:nvPr/>
          </p:nvSpPr>
          <p:spPr>
            <a:xfrm>
              <a:off x="6466905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C87EA6-5D64-49DB-A270-8004A59283DB}"/>
              </a:ext>
            </a:extLst>
          </p:cNvPr>
          <p:cNvSpPr/>
          <p:nvPr/>
        </p:nvSpPr>
        <p:spPr>
          <a:xfrm>
            <a:off x="1394746" y="1295875"/>
            <a:ext cx="493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물리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Physical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73742" y="193024"/>
            <a:ext cx="685865" cy="145001"/>
            <a:chOff x="11494665" y="135152"/>
            <a:chExt cx="430218" cy="9095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4D06FA6-0754-4A88-B7F2-C9C788947A29}"/>
                </a:ext>
              </a:extLst>
            </p:cNvPr>
            <p:cNvGrpSpPr/>
            <p:nvPr/>
          </p:nvGrpSpPr>
          <p:grpSpPr>
            <a:xfrm>
              <a:off x="11833929" y="135152"/>
              <a:ext cx="90954" cy="90954"/>
              <a:chOff x="11185053" y="1745816"/>
              <a:chExt cx="90954" cy="90954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23E34D5-88CE-4727-A24E-1094E0CF49DB}"/>
                  </a:ext>
                </a:extLst>
              </p:cNvPr>
              <p:cNvCxnSpPr/>
              <p:nvPr/>
            </p:nvCxnSpPr>
            <p:spPr>
              <a:xfrm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E426F35-78CF-492D-A925-F8E537807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6302015-D196-4497-BBDF-A260861F8705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665" y="178248"/>
              <a:ext cx="111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C448649-11FC-4625-851F-FC5569229E46}"/>
                </a:ext>
              </a:extLst>
            </p:cNvPr>
            <p:cNvSpPr/>
            <p:nvPr/>
          </p:nvSpPr>
          <p:spPr>
            <a:xfrm>
              <a:off x="11674388" y="135152"/>
              <a:ext cx="90954" cy="9095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795787D-1F7A-4EE5-8063-066BA0BC6390}"/>
              </a:ext>
            </a:extLst>
          </p:cNvPr>
          <p:cNvSpPr/>
          <p:nvPr/>
        </p:nvSpPr>
        <p:spPr>
          <a:xfrm>
            <a:off x="1394746" y="2104915"/>
            <a:ext cx="6021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데이터링크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 Link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2913955"/>
            <a:ext cx="555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Network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3722995"/>
            <a:ext cx="5118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전송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Transport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4532035"/>
            <a:ext cx="4867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세션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Session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5341075"/>
            <a:ext cx="561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표현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Presentation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60022" y="6150114"/>
            <a:ext cx="5391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응용 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Application Layer</a:t>
            </a:r>
            <a:endParaRPr lang="ko-KR" altLang="en-US" sz="2800" b="1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639" y="5989320"/>
            <a:ext cx="11559445" cy="868680"/>
          </a:xfrm>
          <a:prstGeom prst="rect">
            <a:avLst/>
          </a:prstGeom>
          <a:solidFill>
            <a:schemeClr val="bg2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528322" y="1782544"/>
            <a:ext cx="494789" cy="241052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85" y="6213981"/>
            <a:ext cx="487375" cy="487375"/>
          </a:xfrm>
          <a:prstGeom prst="rect">
            <a:avLst/>
          </a:prstGeom>
        </p:spPr>
      </p:pic>
      <p:sp>
        <p:nvSpPr>
          <p:cNvPr id="108" name="자유형: 도형 50">
            <a:extLst>
              <a:ext uri="{FF2B5EF4-FFF2-40B4-BE49-F238E27FC236}">
                <a16:creationId xmlns:a16="http://schemas.microsoft.com/office/drawing/2014/main" id="{3ECFDBFB-6DBA-49CD-88FD-ACC4A387A513}"/>
              </a:ext>
            </a:extLst>
          </p:cNvPr>
          <p:cNvSpPr/>
          <p:nvPr/>
        </p:nvSpPr>
        <p:spPr>
          <a:xfrm>
            <a:off x="2551889" y="370309"/>
            <a:ext cx="8298434" cy="637200"/>
          </a:xfrm>
          <a:custGeom>
            <a:avLst/>
            <a:gdLst>
              <a:gd name="connsiteX0" fmla="*/ 318600 w 8298434"/>
              <a:gd name="connsiteY0" fmla="*/ 0 h 637200"/>
              <a:gd name="connsiteX1" fmla="*/ 329803 w 8298434"/>
              <a:gd name="connsiteY1" fmla="*/ 1129 h 637200"/>
              <a:gd name="connsiteX2" fmla="*/ 329803 w 8298434"/>
              <a:gd name="connsiteY2" fmla="*/ 0 h 637200"/>
              <a:gd name="connsiteX3" fmla="*/ 7979834 w 8298434"/>
              <a:gd name="connsiteY3" fmla="*/ 0 h 637200"/>
              <a:gd name="connsiteX4" fmla="*/ 7981657 w 8298434"/>
              <a:gd name="connsiteY4" fmla="*/ 0 h 637200"/>
              <a:gd name="connsiteX5" fmla="*/ 7981657 w 8298434"/>
              <a:gd name="connsiteY5" fmla="*/ 184 h 637200"/>
              <a:gd name="connsiteX6" fmla="*/ 8044043 w 8298434"/>
              <a:gd name="connsiteY6" fmla="*/ 6473 h 637200"/>
              <a:gd name="connsiteX7" fmla="*/ 8298434 w 8298434"/>
              <a:gd name="connsiteY7" fmla="*/ 318600 h 637200"/>
              <a:gd name="connsiteX8" fmla="*/ 8044043 w 8298434"/>
              <a:gd name="connsiteY8" fmla="*/ 630727 h 637200"/>
              <a:gd name="connsiteX9" fmla="*/ 7981657 w 8298434"/>
              <a:gd name="connsiteY9" fmla="*/ 637016 h 637200"/>
              <a:gd name="connsiteX10" fmla="*/ 7981657 w 8298434"/>
              <a:gd name="connsiteY10" fmla="*/ 637200 h 637200"/>
              <a:gd name="connsiteX11" fmla="*/ 7979834 w 8298434"/>
              <a:gd name="connsiteY11" fmla="*/ 637200 h 637200"/>
              <a:gd name="connsiteX12" fmla="*/ 329803 w 8298434"/>
              <a:gd name="connsiteY12" fmla="*/ 637200 h 637200"/>
              <a:gd name="connsiteX13" fmla="*/ 329803 w 8298434"/>
              <a:gd name="connsiteY13" fmla="*/ 636071 h 637200"/>
              <a:gd name="connsiteX14" fmla="*/ 318600 w 8298434"/>
              <a:gd name="connsiteY14" fmla="*/ 637200 h 637200"/>
              <a:gd name="connsiteX15" fmla="*/ 0 w 8298434"/>
              <a:gd name="connsiteY15" fmla="*/ 318600 h 637200"/>
              <a:gd name="connsiteX16" fmla="*/ 318600 w 8298434"/>
              <a:gd name="connsiteY16" fmla="*/ 0 h 6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98434" h="637200">
                <a:moveTo>
                  <a:pt x="318600" y="0"/>
                </a:moveTo>
                <a:lnTo>
                  <a:pt x="329803" y="1129"/>
                </a:lnTo>
                <a:lnTo>
                  <a:pt x="329803" y="0"/>
                </a:lnTo>
                <a:lnTo>
                  <a:pt x="7979834" y="0"/>
                </a:lnTo>
                <a:lnTo>
                  <a:pt x="7981657" y="0"/>
                </a:lnTo>
                <a:lnTo>
                  <a:pt x="7981657" y="184"/>
                </a:lnTo>
                <a:lnTo>
                  <a:pt x="8044043" y="6473"/>
                </a:lnTo>
                <a:cubicBezTo>
                  <a:pt x="8189224" y="36181"/>
                  <a:pt x="8298434" y="164637"/>
                  <a:pt x="8298434" y="318600"/>
                </a:cubicBezTo>
                <a:cubicBezTo>
                  <a:pt x="8298434" y="472563"/>
                  <a:pt x="8189224" y="601019"/>
                  <a:pt x="8044043" y="630727"/>
                </a:cubicBezTo>
                <a:lnTo>
                  <a:pt x="7981657" y="637016"/>
                </a:lnTo>
                <a:lnTo>
                  <a:pt x="7981657" y="637200"/>
                </a:lnTo>
                <a:lnTo>
                  <a:pt x="7979834" y="637200"/>
                </a:lnTo>
                <a:lnTo>
                  <a:pt x="329803" y="637200"/>
                </a:lnTo>
                <a:lnTo>
                  <a:pt x="329803" y="636071"/>
                </a:lnTo>
                <a:lnTo>
                  <a:pt x="318600" y="637200"/>
                </a:lnTo>
                <a:cubicBezTo>
                  <a:pt x="142642" y="637200"/>
                  <a:pt x="0" y="494558"/>
                  <a:pt x="0" y="318600"/>
                </a:cubicBezTo>
                <a:cubicBezTo>
                  <a:pt x="0" y="142642"/>
                  <a:pt x="142642" y="0"/>
                  <a:pt x="318600" y="0"/>
                </a:cubicBezTo>
                <a:close/>
              </a:path>
            </a:pathLst>
          </a:custGeom>
          <a:solidFill>
            <a:srgbClr val="F6F6F7"/>
          </a:solidFill>
          <a:ln w="6350">
            <a:solidFill>
              <a:srgbClr val="D8D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DB20AC2-AE20-46BA-98B2-5804B4311163}"/>
              </a:ext>
            </a:extLst>
          </p:cNvPr>
          <p:cNvGrpSpPr/>
          <p:nvPr/>
        </p:nvGrpSpPr>
        <p:grpSpPr>
          <a:xfrm rot="18900000">
            <a:off x="2892647" y="547622"/>
            <a:ext cx="178498" cy="321088"/>
            <a:chOff x="3473450" y="1537137"/>
            <a:chExt cx="660400" cy="1187953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A58EA68-29A1-43D5-AA12-11263B63168B}"/>
                </a:ext>
              </a:extLst>
            </p:cNvPr>
            <p:cNvSpPr/>
            <p:nvPr/>
          </p:nvSpPr>
          <p:spPr>
            <a:xfrm>
              <a:off x="3473450" y="1537137"/>
              <a:ext cx="660400" cy="660400"/>
            </a:xfrm>
            <a:prstGeom prst="ellipse">
              <a:avLst/>
            </a:prstGeom>
            <a:noFill/>
            <a:ln w="22225">
              <a:solidFill>
                <a:srgbClr val="C4C4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36DC93B-19BA-4902-9057-259121A2617C}"/>
                </a:ext>
              </a:extLst>
            </p:cNvPr>
            <p:cNvSpPr/>
            <p:nvPr/>
          </p:nvSpPr>
          <p:spPr>
            <a:xfrm>
              <a:off x="3765550" y="2221090"/>
              <a:ext cx="76200" cy="504000"/>
            </a:xfrm>
            <a:prstGeom prst="rect">
              <a:avLst/>
            </a:prstGeom>
            <a:solidFill>
              <a:srgbClr val="C4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85331A4-8663-4ED1-A526-24F872D11E11}"/>
              </a:ext>
            </a:extLst>
          </p:cNvPr>
          <p:cNvSpPr txBox="1"/>
          <p:nvPr/>
        </p:nvSpPr>
        <p:spPr>
          <a:xfrm>
            <a:off x="3136209" y="450456"/>
            <a:ext cx="745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OSI 7</a:t>
            </a:r>
            <a:r>
              <a:rPr lang="ko-KR" altLang="en-US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31288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304925" cy="68580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5CFC69-3CFD-4CEC-A64A-8E18DA940C93}"/>
              </a:ext>
            </a:extLst>
          </p:cNvPr>
          <p:cNvGrpSpPr/>
          <p:nvPr/>
        </p:nvGrpSpPr>
        <p:grpSpPr>
          <a:xfrm>
            <a:off x="394801" y="710536"/>
            <a:ext cx="493734" cy="451832"/>
            <a:chOff x="4206122" y="1020603"/>
            <a:chExt cx="1381022" cy="126381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FA92B-63E6-426E-84FE-27127BE5A9A2}"/>
                </a:ext>
              </a:extLst>
            </p:cNvPr>
            <p:cNvSpPr/>
            <p:nvPr/>
          </p:nvSpPr>
          <p:spPr>
            <a:xfrm>
              <a:off x="4626756" y="1020603"/>
              <a:ext cx="544068" cy="544068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F63DD2A-7D8E-4529-BB9C-67C2DEF3A7F9}"/>
                </a:ext>
              </a:extLst>
            </p:cNvPr>
            <p:cNvSpPr/>
            <p:nvPr/>
          </p:nvSpPr>
          <p:spPr>
            <a:xfrm>
              <a:off x="4206122" y="1709928"/>
              <a:ext cx="1381022" cy="574492"/>
            </a:xfrm>
            <a:custGeom>
              <a:avLst/>
              <a:gdLst>
                <a:gd name="connsiteX0" fmla="*/ 851433 w 1702867"/>
                <a:gd name="connsiteY0" fmla="*/ 0 h 799551"/>
                <a:gd name="connsiteX1" fmla="*/ 1691267 w 1702867"/>
                <a:gd name="connsiteY1" fmla="*/ 684484 h 799551"/>
                <a:gd name="connsiteX2" fmla="*/ 1702867 w 1702867"/>
                <a:gd name="connsiteY2" fmla="*/ 799551 h 799551"/>
                <a:gd name="connsiteX3" fmla="*/ 0 w 1702867"/>
                <a:gd name="connsiteY3" fmla="*/ 799551 h 799551"/>
                <a:gd name="connsiteX4" fmla="*/ 11600 w 1702867"/>
                <a:gd name="connsiteY4" fmla="*/ 684484 h 799551"/>
                <a:gd name="connsiteX5" fmla="*/ 851433 w 1702867"/>
                <a:gd name="connsiteY5" fmla="*/ 0 h 79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2867" h="799551">
                  <a:moveTo>
                    <a:pt x="851433" y="0"/>
                  </a:moveTo>
                  <a:cubicBezTo>
                    <a:pt x="1265698" y="0"/>
                    <a:pt x="1611332" y="293850"/>
                    <a:pt x="1691267" y="684484"/>
                  </a:cubicBezTo>
                  <a:lnTo>
                    <a:pt x="1702867" y="799551"/>
                  </a:lnTo>
                  <a:lnTo>
                    <a:pt x="0" y="799551"/>
                  </a:lnTo>
                  <a:lnTo>
                    <a:pt x="11600" y="684484"/>
                  </a:lnTo>
                  <a:cubicBezTo>
                    <a:pt x="91535" y="293850"/>
                    <a:pt x="437168" y="0"/>
                    <a:pt x="851433" y="0"/>
                  </a:cubicBezTo>
                  <a:close/>
                </a:path>
              </a:pathLst>
            </a:cu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1D84F788-F23F-42FB-8B63-8447C27890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3" y="1867337"/>
            <a:ext cx="562502" cy="51450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7E98C27-CC65-4173-A101-234C7B70C6E9}"/>
              </a:ext>
            </a:extLst>
          </p:cNvPr>
          <p:cNvGrpSpPr/>
          <p:nvPr/>
        </p:nvGrpSpPr>
        <p:grpSpPr>
          <a:xfrm>
            <a:off x="366489" y="3125067"/>
            <a:ext cx="556430" cy="116129"/>
            <a:chOff x="4964571" y="2979420"/>
            <a:chExt cx="1898574" cy="39624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C280D4-4305-4F0F-9153-6DD191D2DA9E}"/>
                </a:ext>
              </a:extLst>
            </p:cNvPr>
            <p:cNvSpPr/>
            <p:nvPr/>
          </p:nvSpPr>
          <p:spPr>
            <a:xfrm>
              <a:off x="4964571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5250EF2-05C1-4C03-AF18-6E954409618C}"/>
                </a:ext>
              </a:extLst>
            </p:cNvPr>
            <p:cNvSpPr/>
            <p:nvPr/>
          </p:nvSpPr>
          <p:spPr>
            <a:xfrm>
              <a:off x="5715738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B07834-BAB9-46A3-818F-C5085C7B69CB}"/>
                </a:ext>
              </a:extLst>
            </p:cNvPr>
            <p:cNvSpPr/>
            <p:nvPr/>
          </p:nvSpPr>
          <p:spPr>
            <a:xfrm>
              <a:off x="6466905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702768" y="1782544"/>
            <a:ext cx="535705" cy="241052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31</a:t>
            </a:r>
            <a:endParaRPr lang="ko-KR" alt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3ECFDBFB-6DBA-49CD-88FD-ACC4A387A513}"/>
              </a:ext>
            </a:extLst>
          </p:cNvPr>
          <p:cNvSpPr/>
          <p:nvPr/>
        </p:nvSpPr>
        <p:spPr>
          <a:xfrm>
            <a:off x="2505590" y="586448"/>
            <a:ext cx="8298434" cy="637200"/>
          </a:xfrm>
          <a:custGeom>
            <a:avLst/>
            <a:gdLst>
              <a:gd name="connsiteX0" fmla="*/ 318600 w 8298434"/>
              <a:gd name="connsiteY0" fmla="*/ 0 h 637200"/>
              <a:gd name="connsiteX1" fmla="*/ 329803 w 8298434"/>
              <a:gd name="connsiteY1" fmla="*/ 1129 h 637200"/>
              <a:gd name="connsiteX2" fmla="*/ 329803 w 8298434"/>
              <a:gd name="connsiteY2" fmla="*/ 0 h 637200"/>
              <a:gd name="connsiteX3" fmla="*/ 7979834 w 8298434"/>
              <a:gd name="connsiteY3" fmla="*/ 0 h 637200"/>
              <a:gd name="connsiteX4" fmla="*/ 7981657 w 8298434"/>
              <a:gd name="connsiteY4" fmla="*/ 0 h 637200"/>
              <a:gd name="connsiteX5" fmla="*/ 7981657 w 8298434"/>
              <a:gd name="connsiteY5" fmla="*/ 184 h 637200"/>
              <a:gd name="connsiteX6" fmla="*/ 8044043 w 8298434"/>
              <a:gd name="connsiteY6" fmla="*/ 6473 h 637200"/>
              <a:gd name="connsiteX7" fmla="*/ 8298434 w 8298434"/>
              <a:gd name="connsiteY7" fmla="*/ 318600 h 637200"/>
              <a:gd name="connsiteX8" fmla="*/ 8044043 w 8298434"/>
              <a:gd name="connsiteY8" fmla="*/ 630727 h 637200"/>
              <a:gd name="connsiteX9" fmla="*/ 7981657 w 8298434"/>
              <a:gd name="connsiteY9" fmla="*/ 637016 h 637200"/>
              <a:gd name="connsiteX10" fmla="*/ 7981657 w 8298434"/>
              <a:gd name="connsiteY10" fmla="*/ 637200 h 637200"/>
              <a:gd name="connsiteX11" fmla="*/ 7979834 w 8298434"/>
              <a:gd name="connsiteY11" fmla="*/ 637200 h 637200"/>
              <a:gd name="connsiteX12" fmla="*/ 329803 w 8298434"/>
              <a:gd name="connsiteY12" fmla="*/ 637200 h 637200"/>
              <a:gd name="connsiteX13" fmla="*/ 329803 w 8298434"/>
              <a:gd name="connsiteY13" fmla="*/ 636071 h 637200"/>
              <a:gd name="connsiteX14" fmla="*/ 318600 w 8298434"/>
              <a:gd name="connsiteY14" fmla="*/ 637200 h 637200"/>
              <a:gd name="connsiteX15" fmla="*/ 0 w 8298434"/>
              <a:gd name="connsiteY15" fmla="*/ 318600 h 637200"/>
              <a:gd name="connsiteX16" fmla="*/ 318600 w 8298434"/>
              <a:gd name="connsiteY16" fmla="*/ 0 h 6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98434" h="637200">
                <a:moveTo>
                  <a:pt x="318600" y="0"/>
                </a:moveTo>
                <a:lnTo>
                  <a:pt x="329803" y="1129"/>
                </a:lnTo>
                <a:lnTo>
                  <a:pt x="329803" y="0"/>
                </a:lnTo>
                <a:lnTo>
                  <a:pt x="7979834" y="0"/>
                </a:lnTo>
                <a:lnTo>
                  <a:pt x="7981657" y="0"/>
                </a:lnTo>
                <a:lnTo>
                  <a:pt x="7981657" y="184"/>
                </a:lnTo>
                <a:lnTo>
                  <a:pt x="8044043" y="6473"/>
                </a:lnTo>
                <a:cubicBezTo>
                  <a:pt x="8189224" y="36181"/>
                  <a:pt x="8298434" y="164637"/>
                  <a:pt x="8298434" y="318600"/>
                </a:cubicBezTo>
                <a:cubicBezTo>
                  <a:pt x="8298434" y="472563"/>
                  <a:pt x="8189224" y="601019"/>
                  <a:pt x="8044043" y="630727"/>
                </a:cubicBezTo>
                <a:lnTo>
                  <a:pt x="7981657" y="637016"/>
                </a:lnTo>
                <a:lnTo>
                  <a:pt x="7981657" y="637200"/>
                </a:lnTo>
                <a:lnTo>
                  <a:pt x="7979834" y="637200"/>
                </a:lnTo>
                <a:lnTo>
                  <a:pt x="329803" y="637200"/>
                </a:lnTo>
                <a:lnTo>
                  <a:pt x="329803" y="636071"/>
                </a:lnTo>
                <a:lnTo>
                  <a:pt x="318600" y="637200"/>
                </a:lnTo>
                <a:cubicBezTo>
                  <a:pt x="142642" y="637200"/>
                  <a:pt x="0" y="494558"/>
                  <a:pt x="0" y="318600"/>
                </a:cubicBezTo>
                <a:cubicBezTo>
                  <a:pt x="0" y="142642"/>
                  <a:pt x="142642" y="0"/>
                  <a:pt x="318600" y="0"/>
                </a:cubicBezTo>
                <a:close/>
              </a:path>
            </a:pathLst>
          </a:custGeom>
          <a:solidFill>
            <a:srgbClr val="F6F6F7"/>
          </a:solidFill>
          <a:ln w="6350">
            <a:solidFill>
              <a:srgbClr val="D8D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DB20AC2-AE20-46BA-98B2-5804B4311163}"/>
              </a:ext>
            </a:extLst>
          </p:cNvPr>
          <p:cNvGrpSpPr/>
          <p:nvPr/>
        </p:nvGrpSpPr>
        <p:grpSpPr>
          <a:xfrm rot="18900000">
            <a:off x="2846348" y="763761"/>
            <a:ext cx="178498" cy="321088"/>
            <a:chOff x="3473450" y="1537137"/>
            <a:chExt cx="660400" cy="118795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A58EA68-29A1-43D5-AA12-11263B63168B}"/>
                </a:ext>
              </a:extLst>
            </p:cNvPr>
            <p:cNvSpPr/>
            <p:nvPr/>
          </p:nvSpPr>
          <p:spPr>
            <a:xfrm>
              <a:off x="3473450" y="1537137"/>
              <a:ext cx="660400" cy="660400"/>
            </a:xfrm>
            <a:prstGeom prst="ellipse">
              <a:avLst/>
            </a:prstGeom>
            <a:noFill/>
            <a:ln w="22225">
              <a:solidFill>
                <a:srgbClr val="C4C4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36DC93B-19BA-4902-9057-259121A2617C}"/>
                </a:ext>
              </a:extLst>
            </p:cNvPr>
            <p:cNvSpPr/>
            <p:nvPr/>
          </p:nvSpPr>
          <p:spPr>
            <a:xfrm>
              <a:off x="3765550" y="2221090"/>
              <a:ext cx="76200" cy="504000"/>
            </a:xfrm>
            <a:prstGeom prst="rect">
              <a:avLst/>
            </a:prstGeom>
            <a:solidFill>
              <a:srgbClr val="C4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85331A4-8663-4ED1-A526-24F872D11E11}"/>
              </a:ext>
            </a:extLst>
          </p:cNvPr>
          <p:cNvSpPr txBox="1"/>
          <p:nvPr/>
        </p:nvSpPr>
        <p:spPr>
          <a:xfrm>
            <a:off x="3126486" y="602587"/>
            <a:ext cx="745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42363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목차</a:t>
            </a:r>
            <a:endParaRPr lang="ko-KR" altLang="en-US" sz="2800" dirty="0">
              <a:solidFill>
                <a:srgbClr val="42363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0543032" y="351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D78948-5655-4250-8913-DC4BED8D7C3B}"/>
              </a:ext>
            </a:extLst>
          </p:cNvPr>
          <p:cNvSpPr/>
          <p:nvPr/>
        </p:nvSpPr>
        <p:spPr>
          <a:xfrm>
            <a:off x="2821703" y="1717439"/>
            <a:ext cx="2901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rgbClr val="42363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네트워크의 개념</a:t>
            </a:r>
            <a:endParaRPr lang="ko-KR" altLang="en-US" sz="3200" dirty="0">
              <a:solidFill>
                <a:srgbClr val="42363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631C4EF-70C8-4513-ADEB-A4ABB7EF6294}"/>
              </a:ext>
            </a:extLst>
          </p:cNvPr>
          <p:cNvSpPr/>
          <p:nvPr/>
        </p:nvSpPr>
        <p:spPr>
          <a:xfrm rot="5400000">
            <a:off x="11770592" y="2376304"/>
            <a:ext cx="455463" cy="171449"/>
          </a:xfrm>
          <a:prstGeom prst="roundRect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1641" y="1627887"/>
            <a:ext cx="762104" cy="763878"/>
            <a:chOff x="1725065" y="1828559"/>
            <a:chExt cx="997332" cy="99733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70D77-8AD7-4185-BA04-6CB1E8405016}"/>
                </a:ext>
              </a:extLst>
            </p:cNvPr>
            <p:cNvSpPr/>
            <p:nvPr/>
          </p:nvSpPr>
          <p:spPr>
            <a:xfrm>
              <a:off x="1725065" y="1828559"/>
              <a:ext cx="997332" cy="997332"/>
            </a:xfrm>
            <a:prstGeom prst="roundRect">
              <a:avLst>
                <a:gd name="adj" fmla="val 38244"/>
              </a:avLst>
            </a:prstGeom>
            <a:solidFill>
              <a:srgbClr val="94B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C3DB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0FE7D6-8140-4A38-A5CA-EA164F3A06ED}"/>
                </a:ext>
              </a:extLst>
            </p:cNvPr>
            <p:cNvSpPr/>
            <p:nvPr/>
          </p:nvSpPr>
          <p:spPr>
            <a:xfrm>
              <a:off x="1936126" y="1945480"/>
              <a:ext cx="575212" cy="763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C3DBF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200" dirty="0">
                <a:solidFill>
                  <a:srgbClr val="C3DB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D78948-5655-4250-8913-DC4BED8D7C3B}"/>
              </a:ext>
            </a:extLst>
          </p:cNvPr>
          <p:cNvSpPr/>
          <p:nvPr/>
        </p:nvSpPr>
        <p:spPr>
          <a:xfrm>
            <a:off x="2821703" y="2785001"/>
            <a:ext cx="4507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rgbClr val="42363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및 </a:t>
            </a:r>
            <a:r>
              <a:rPr lang="en-US" altLang="ko-KR" sz="3200" dirty="0" smtClean="0">
                <a:solidFill>
                  <a:srgbClr val="42363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OSI 7</a:t>
            </a:r>
            <a:r>
              <a:rPr lang="ko-KR" altLang="en-US" sz="3200" dirty="0" smtClean="0">
                <a:solidFill>
                  <a:srgbClr val="42363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계층의 목적</a:t>
            </a:r>
            <a:endParaRPr lang="ko-KR" altLang="en-US" sz="3200" dirty="0">
              <a:solidFill>
                <a:srgbClr val="42363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8D78948-5655-4250-8913-DC4BED8D7C3B}"/>
              </a:ext>
            </a:extLst>
          </p:cNvPr>
          <p:cNvSpPr/>
          <p:nvPr/>
        </p:nvSpPr>
        <p:spPr>
          <a:xfrm>
            <a:off x="2821703" y="3852563"/>
            <a:ext cx="1959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42363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OSI 7</a:t>
            </a:r>
            <a:r>
              <a:rPr lang="ko-KR" altLang="en-US" sz="3200" dirty="0" smtClean="0">
                <a:solidFill>
                  <a:srgbClr val="42363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계층</a:t>
            </a:r>
            <a:endParaRPr lang="ko-KR" altLang="en-US" sz="3200" dirty="0">
              <a:solidFill>
                <a:srgbClr val="42363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D78948-5655-4250-8913-DC4BED8D7C3B}"/>
              </a:ext>
            </a:extLst>
          </p:cNvPr>
          <p:cNvSpPr/>
          <p:nvPr/>
        </p:nvSpPr>
        <p:spPr>
          <a:xfrm>
            <a:off x="2821703" y="4920125"/>
            <a:ext cx="3118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mtClean="0">
                <a:solidFill>
                  <a:srgbClr val="42363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TCP/IP </a:t>
            </a:r>
            <a:r>
              <a:rPr lang="ko-KR" altLang="en-US" sz="3200" smtClean="0">
                <a:solidFill>
                  <a:srgbClr val="42363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프로토콜</a:t>
            </a:r>
            <a:endParaRPr lang="ko-KR" altLang="en-US" sz="3200" dirty="0">
              <a:solidFill>
                <a:srgbClr val="42363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8D78948-5655-4250-8913-DC4BED8D7C3B}"/>
              </a:ext>
            </a:extLst>
          </p:cNvPr>
          <p:cNvSpPr/>
          <p:nvPr/>
        </p:nvSpPr>
        <p:spPr>
          <a:xfrm>
            <a:off x="2821703" y="5987687"/>
            <a:ext cx="3119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rgbClr val="42363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프로젝트 소감</a:t>
            </a:r>
            <a:endParaRPr lang="ko-KR" altLang="en-US" sz="3200" dirty="0">
              <a:solidFill>
                <a:srgbClr val="42363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761641" y="2695449"/>
            <a:ext cx="762104" cy="763878"/>
            <a:chOff x="1725065" y="1828559"/>
            <a:chExt cx="997332" cy="997332"/>
          </a:xfrm>
        </p:grpSpPr>
        <p:sp>
          <p:nvSpPr>
            <p:cNvPr id="94" name="사각형: 둥근 모서리 22">
              <a:extLst>
                <a:ext uri="{FF2B5EF4-FFF2-40B4-BE49-F238E27FC236}">
                  <a16:creationId xmlns:a16="http://schemas.microsoft.com/office/drawing/2014/main" id="{4A370D77-8AD7-4185-BA04-6CB1E8405016}"/>
                </a:ext>
              </a:extLst>
            </p:cNvPr>
            <p:cNvSpPr/>
            <p:nvPr/>
          </p:nvSpPr>
          <p:spPr>
            <a:xfrm>
              <a:off x="1725065" y="1828559"/>
              <a:ext cx="997332" cy="997332"/>
            </a:xfrm>
            <a:prstGeom prst="roundRect">
              <a:avLst>
                <a:gd name="adj" fmla="val 38244"/>
              </a:avLst>
            </a:prstGeom>
            <a:solidFill>
              <a:srgbClr val="94B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C3DB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20FE7D6-8140-4A38-A5CA-EA164F3A06ED}"/>
                </a:ext>
              </a:extLst>
            </p:cNvPr>
            <p:cNvSpPr/>
            <p:nvPr/>
          </p:nvSpPr>
          <p:spPr>
            <a:xfrm>
              <a:off x="1936125" y="1945480"/>
              <a:ext cx="575212" cy="763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C3DBF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200" dirty="0">
                <a:solidFill>
                  <a:srgbClr val="C3DB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761641" y="3763011"/>
            <a:ext cx="762104" cy="763878"/>
            <a:chOff x="1725065" y="1828559"/>
            <a:chExt cx="997332" cy="997332"/>
          </a:xfrm>
        </p:grpSpPr>
        <p:sp>
          <p:nvSpPr>
            <p:cNvPr id="97" name="사각형: 둥근 모서리 22">
              <a:extLst>
                <a:ext uri="{FF2B5EF4-FFF2-40B4-BE49-F238E27FC236}">
                  <a16:creationId xmlns:a16="http://schemas.microsoft.com/office/drawing/2014/main" id="{4A370D77-8AD7-4185-BA04-6CB1E8405016}"/>
                </a:ext>
              </a:extLst>
            </p:cNvPr>
            <p:cNvSpPr/>
            <p:nvPr/>
          </p:nvSpPr>
          <p:spPr>
            <a:xfrm>
              <a:off x="1725065" y="1828559"/>
              <a:ext cx="997332" cy="997332"/>
            </a:xfrm>
            <a:prstGeom prst="roundRect">
              <a:avLst>
                <a:gd name="adj" fmla="val 38244"/>
              </a:avLst>
            </a:prstGeom>
            <a:solidFill>
              <a:srgbClr val="E27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20FE7D6-8140-4A38-A5CA-EA164F3A06ED}"/>
                </a:ext>
              </a:extLst>
            </p:cNvPr>
            <p:cNvSpPr/>
            <p:nvPr/>
          </p:nvSpPr>
          <p:spPr>
            <a:xfrm>
              <a:off x="1934027" y="1969357"/>
              <a:ext cx="579407" cy="763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32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761641" y="4830573"/>
            <a:ext cx="762104" cy="763878"/>
            <a:chOff x="1725065" y="1828559"/>
            <a:chExt cx="997332" cy="997332"/>
          </a:xfrm>
        </p:grpSpPr>
        <p:sp>
          <p:nvSpPr>
            <p:cNvPr id="100" name="사각형: 둥근 모서리 22">
              <a:extLst>
                <a:ext uri="{FF2B5EF4-FFF2-40B4-BE49-F238E27FC236}">
                  <a16:creationId xmlns:a16="http://schemas.microsoft.com/office/drawing/2014/main" id="{4A370D77-8AD7-4185-BA04-6CB1E8405016}"/>
                </a:ext>
              </a:extLst>
            </p:cNvPr>
            <p:cNvSpPr/>
            <p:nvPr/>
          </p:nvSpPr>
          <p:spPr>
            <a:xfrm>
              <a:off x="1725065" y="1828559"/>
              <a:ext cx="997332" cy="997332"/>
            </a:xfrm>
            <a:prstGeom prst="roundRect">
              <a:avLst>
                <a:gd name="adj" fmla="val 38244"/>
              </a:avLst>
            </a:prstGeom>
            <a:solidFill>
              <a:srgbClr val="E27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C3DB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20FE7D6-8140-4A38-A5CA-EA164F3A06ED}"/>
                </a:ext>
              </a:extLst>
            </p:cNvPr>
            <p:cNvSpPr/>
            <p:nvPr/>
          </p:nvSpPr>
          <p:spPr>
            <a:xfrm>
              <a:off x="1936126" y="1945480"/>
              <a:ext cx="575211" cy="763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2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761641" y="5898135"/>
            <a:ext cx="762104" cy="763878"/>
            <a:chOff x="1725065" y="1828559"/>
            <a:chExt cx="997332" cy="997332"/>
          </a:xfrm>
        </p:grpSpPr>
        <p:sp>
          <p:nvSpPr>
            <p:cNvPr id="103" name="사각형: 둥근 모서리 22">
              <a:extLst>
                <a:ext uri="{FF2B5EF4-FFF2-40B4-BE49-F238E27FC236}">
                  <a16:creationId xmlns:a16="http://schemas.microsoft.com/office/drawing/2014/main" id="{4A370D77-8AD7-4185-BA04-6CB1E8405016}"/>
                </a:ext>
              </a:extLst>
            </p:cNvPr>
            <p:cNvSpPr/>
            <p:nvPr/>
          </p:nvSpPr>
          <p:spPr>
            <a:xfrm>
              <a:off x="1725065" y="1828559"/>
              <a:ext cx="997332" cy="997332"/>
            </a:xfrm>
            <a:prstGeom prst="roundRect">
              <a:avLst>
                <a:gd name="adj" fmla="val 38244"/>
              </a:avLst>
            </a:prstGeom>
            <a:solidFill>
              <a:srgbClr val="94B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C3DB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20FE7D6-8140-4A38-A5CA-EA164F3A06ED}"/>
                </a:ext>
              </a:extLst>
            </p:cNvPr>
            <p:cNvSpPr/>
            <p:nvPr/>
          </p:nvSpPr>
          <p:spPr>
            <a:xfrm>
              <a:off x="1926686" y="1945480"/>
              <a:ext cx="594091" cy="763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C3DB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3200" dirty="0">
                <a:solidFill>
                  <a:srgbClr val="C3DB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1618488" y="2505456"/>
            <a:ext cx="950976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618488" y="3593592"/>
            <a:ext cx="950976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618488" y="4681728"/>
            <a:ext cx="950976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1618488" y="5769864"/>
            <a:ext cx="950976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10299529" y="1893595"/>
            <a:ext cx="415819" cy="232463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10299529" y="2961157"/>
            <a:ext cx="415819" cy="232463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10299529" y="4028719"/>
            <a:ext cx="415819" cy="232463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</a:t>
            </a:r>
            <a:endParaRPr lang="ko-KR" alt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9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10299529" y="5096281"/>
            <a:ext cx="415819" cy="232463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10299529" y="6163843"/>
            <a:ext cx="415819" cy="232463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1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33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052131-61BF-4FFC-9339-BD39F08241E2}"/>
              </a:ext>
            </a:extLst>
          </p:cNvPr>
          <p:cNvSpPr/>
          <p:nvPr/>
        </p:nvSpPr>
        <p:spPr>
          <a:xfrm>
            <a:off x="0" y="5340096"/>
            <a:ext cx="12192000" cy="15179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FB00A3-59F4-4D16-90A5-132BF5A224A1}"/>
              </a:ext>
            </a:extLst>
          </p:cNvPr>
          <p:cNvCxnSpPr>
            <a:cxnSpLocks/>
          </p:cNvCxnSpPr>
          <p:nvPr/>
        </p:nvCxnSpPr>
        <p:spPr>
          <a:xfrm flipH="1">
            <a:off x="11100816" y="6635961"/>
            <a:ext cx="886334" cy="0"/>
          </a:xfrm>
          <a:prstGeom prst="line">
            <a:avLst/>
          </a:prstGeom>
          <a:ln w="3175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0C1F2B3-9CCA-4F21-B2D6-9AFDF63EBD28}"/>
              </a:ext>
            </a:extLst>
          </p:cNvPr>
          <p:cNvSpPr/>
          <p:nvPr/>
        </p:nvSpPr>
        <p:spPr>
          <a:xfrm>
            <a:off x="11845273" y="6546911"/>
            <a:ext cx="178100" cy="1781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DBDC96-B8CE-4E77-9091-09CD5B2C1F18}"/>
              </a:ext>
            </a:extLst>
          </p:cNvPr>
          <p:cNvSpPr txBox="1"/>
          <p:nvPr/>
        </p:nvSpPr>
        <p:spPr>
          <a:xfrm>
            <a:off x="952709" y="5467850"/>
            <a:ext cx="9987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상호 간에 통신하면서 일련의 업무를 처리할 수 있도록 필요한 서비스 기능을 제공</a:t>
            </a:r>
            <a:endParaRPr lang="en-US" altLang="ko-KR" sz="2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이메일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 전송</a:t>
            </a:r>
            <a:r>
              <a:rPr lang="en-US" altLang="ko-KR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 사이트 조회 등 어플리케이션에 대한 서비스 제공</a:t>
            </a:r>
            <a:endParaRPr lang="en-US" altLang="ko-KR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1094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 계층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(Application Layer)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9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5633244"/>
            <a:ext cx="322984" cy="32298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" y="6258277"/>
            <a:ext cx="322984" cy="3229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3" y="1747548"/>
            <a:ext cx="3235932" cy="3235932"/>
          </a:xfrm>
          <a:prstGeom prst="rect">
            <a:avLst/>
          </a:prstGeo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2334827" y="-814307"/>
            <a:ext cx="5735013" cy="21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CAEBDD55-900D-4499-9FE0-0BD7006701E8}"/>
              </a:ext>
            </a:extLst>
          </p:cNvPr>
          <p:cNvSpPr/>
          <p:nvPr/>
        </p:nvSpPr>
        <p:spPr>
          <a:xfrm>
            <a:off x="11035343" y="5619769"/>
            <a:ext cx="957940" cy="502544"/>
          </a:xfrm>
          <a:prstGeom prst="roundRect">
            <a:avLst/>
          </a:prstGeom>
          <a:solidFill>
            <a:srgbClr val="FFEC42"/>
          </a:solidFill>
          <a:ln w="6350">
            <a:solidFill>
              <a:srgbClr val="E8D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0A6FE1-0FAD-41C0-9349-B83D2F57FDA5}"/>
              </a:ext>
            </a:extLst>
          </p:cNvPr>
          <p:cNvSpPr/>
          <p:nvPr/>
        </p:nvSpPr>
        <p:spPr>
          <a:xfrm>
            <a:off x="11222165" y="5687833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23630">
                    <a:alpha val="37000"/>
                  </a:srgb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전송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41" y="1670303"/>
            <a:ext cx="3328111" cy="33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2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631C4EF-70C8-4513-ADEB-A4ABB7EF6294}"/>
              </a:ext>
            </a:extLst>
          </p:cNvPr>
          <p:cNvSpPr/>
          <p:nvPr/>
        </p:nvSpPr>
        <p:spPr>
          <a:xfrm rot="5400000">
            <a:off x="10607607" y="3389092"/>
            <a:ext cx="2832234" cy="184152"/>
          </a:xfrm>
          <a:prstGeom prst="roundRect">
            <a:avLst>
              <a:gd name="adj" fmla="val 50000"/>
            </a:avLst>
          </a:prstGeom>
          <a:solidFill>
            <a:srgbClr val="8B9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28672" y="2315746"/>
            <a:ext cx="5119503" cy="586941"/>
            <a:chOff x="228672" y="2315746"/>
            <a:chExt cx="5119503" cy="58694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2" y="2315746"/>
              <a:ext cx="5119503" cy="586941"/>
              <a:chOff x="6297224" y="1898304"/>
              <a:chExt cx="4104076" cy="682054"/>
            </a:xfrm>
            <a:solidFill>
              <a:srgbClr val="FFFFFF"/>
            </a:solidFill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682054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이등변 삼각형 55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565027" y="2378702"/>
              <a:ext cx="4713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그럴 수 있지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! 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다시 한번 쉽게 설명 해줄게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74561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TCP/IP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프로토콜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72283" y="312652"/>
            <a:ext cx="564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8671" y="3009005"/>
            <a:ext cx="5145078" cy="3861064"/>
            <a:chOff x="228671" y="3009005"/>
            <a:chExt cx="5145078" cy="3861064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1" y="3009005"/>
              <a:ext cx="5108872" cy="3700141"/>
              <a:chOff x="6297224" y="1898304"/>
              <a:chExt cx="4104076" cy="682054"/>
            </a:xfrm>
            <a:solidFill>
              <a:srgbClr val="FFFFFF"/>
            </a:solidFill>
          </p:grpSpPr>
          <p:sp>
            <p:nvSpPr>
              <p:cNvPr id="96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682054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202109" y="1867223"/>
                <a:ext cx="68070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660720" y="3199833"/>
              <a:ext cx="4713029" cy="3670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IP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성격이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급해서 패킷 데이터들을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최대한 빨리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특정 목적지 주소로 보내는게 목적이라면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r>
                <a:rPr lang="en-US" altLang="ko-KR" sz="10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반대로 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TCP(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전송 조절 프로토콜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패킷을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정상적으로 받을 수 있도록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꼼꼼하게 보내줘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</a:p>
            <a:p>
              <a:r>
                <a:rPr lang="en-US" altLang="ko-KR" sz="10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TCP/IP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IP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와 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TCP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의 묶음을 의미하며 두 가지 프로토콜 방식을 조합하여 인터넷 통신하는 것을 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TCP/IP 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라고 부르는 거야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968971" y="1465349"/>
            <a:ext cx="4717235" cy="926975"/>
            <a:chOff x="6968971" y="1465349"/>
            <a:chExt cx="4717235" cy="9269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6A6C304-CCF7-47E4-9359-CBF6252F3D79}"/>
                </a:ext>
              </a:extLst>
            </p:cNvPr>
            <p:cNvGrpSpPr/>
            <p:nvPr/>
          </p:nvGrpSpPr>
          <p:grpSpPr>
            <a:xfrm>
              <a:off x="6968971" y="1465349"/>
              <a:ext cx="4717235" cy="926975"/>
              <a:chOff x="6297224" y="1898304"/>
              <a:chExt cx="4104076" cy="682054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B24BC3F-5142-4077-B597-D43D289793E9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682054"/>
              </a:xfrm>
              <a:prstGeom prst="roundRect">
                <a:avLst>
                  <a:gd name="adj" fmla="val 11081"/>
                </a:avLst>
              </a:prstGeom>
              <a:solidFill>
                <a:srgbClr val="FFEB33"/>
              </a:solidFill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A4C7BA61-5281-4429-81DB-20A7899DF5A5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solidFill>
                <a:srgbClr val="FFEB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4AE821-C187-4BBB-8D90-0DC1EE5EAED3}"/>
                </a:ext>
              </a:extLst>
            </p:cNvPr>
            <p:cNvSpPr txBox="1"/>
            <p:nvPr/>
          </p:nvSpPr>
          <p:spPr>
            <a:xfrm>
              <a:off x="7119891" y="1561663"/>
              <a:ext cx="4181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TCP/IP 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프로토콜이 정확하게 뭔지 모르겠어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..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925" y="1936961"/>
              <a:ext cx="346569" cy="346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13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74561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TCP/IP 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프로토콜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72283" y="312652"/>
            <a:ext cx="564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3" y="1766299"/>
            <a:ext cx="1402272" cy="1402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00" y="4455492"/>
            <a:ext cx="1633832" cy="163383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153738" y="3124581"/>
            <a:ext cx="1358284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Client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53738" y="6045334"/>
            <a:ext cx="1358284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Server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2640" y="2538655"/>
            <a:ext cx="8149701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902640" y="5475819"/>
            <a:ext cx="8149701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71273" y="2669309"/>
            <a:ext cx="1671782" cy="25677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135419" y="2743200"/>
            <a:ext cx="2179781" cy="26323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407564" y="2660073"/>
            <a:ext cx="2392218" cy="2650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329127" y="3611418"/>
            <a:ext cx="1349406" cy="603682"/>
          </a:xfrm>
          <a:prstGeom prst="rect">
            <a:avLst/>
          </a:prstGeom>
          <a:solidFill>
            <a:srgbClr val="B2C7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전송</a:t>
            </a:r>
            <a:r>
              <a:rPr lang="en-US" altLang="ko-KR" sz="2000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(SYN)</a:t>
            </a:r>
            <a:endParaRPr lang="ko-KR" altLang="en-US" sz="20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29890" y="3611418"/>
            <a:ext cx="1510103" cy="596598"/>
          </a:xfrm>
          <a:prstGeom prst="rect">
            <a:avLst/>
          </a:prstGeom>
          <a:solidFill>
            <a:srgbClr val="B2C7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전송</a:t>
            </a:r>
            <a:r>
              <a:rPr lang="en-US" altLang="ko-KR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응답</a:t>
            </a:r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ACK+SYN)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825979" y="3611418"/>
            <a:ext cx="1380166" cy="596598"/>
          </a:xfrm>
          <a:prstGeom prst="rect">
            <a:avLst/>
          </a:prstGeom>
          <a:solidFill>
            <a:srgbClr val="B2C7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응답</a:t>
            </a:r>
            <a:r>
              <a:rPr lang="en-US" altLang="ko-KR" sz="2000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(ACK)</a:t>
            </a:r>
            <a:endParaRPr lang="ko-KR" altLang="en-US" sz="20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08647" y="2078181"/>
            <a:ext cx="979863" cy="342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Closed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90175" y="5624945"/>
            <a:ext cx="979863" cy="342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Listen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04938" y="5624945"/>
            <a:ext cx="1497098" cy="342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SYN_RCV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58464" y="5624945"/>
            <a:ext cx="1709535" cy="342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Established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066" y="2059709"/>
            <a:ext cx="1709535" cy="342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Established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1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1362270"/>
            <a:ext cx="12192000" cy="549573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0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403508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FB00A3-59F4-4D16-90A5-132BF5A224A1}"/>
              </a:ext>
            </a:extLst>
          </p:cNvPr>
          <p:cNvCxnSpPr>
            <a:cxnSpLocks/>
          </p:cNvCxnSpPr>
          <p:nvPr/>
        </p:nvCxnSpPr>
        <p:spPr>
          <a:xfrm flipH="1">
            <a:off x="11100816" y="6635961"/>
            <a:ext cx="886334" cy="0"/>
          </a:xfrm>
          <a:prstGeom prst="line">
            <a:avLst/>
          </a:prstGeom>
          <a:ln w="3175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26597" y="312652"/>
            <a:ext cx="6559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369507" y="214381"/>
            <a:ext cx="745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en-US" altLang="ko-KR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‘net, </a:t>
            </a:r>
            <a:r>
              <a:rPr lang="ko-KR" altLang="en-US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다섯</a:t>
            </a:r>
            <a:r>
              <a:rPr lang="en-US" altLang="ko-KR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소감</a:t>
            </a:r>
            <a:endParaRPr lang="ko-KR" altLang="en-US" sz="32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124DDD5-577B-44B3-B5A7-07D0D9C61DE0}"/>
              </a:ext>
            </a:extLst>
          </p:cNvPr>
          <p:cNvSpPr/>
          <p:nvPr/>
        </p:nvSpPr>
        <p:spPr>
          <a:xfrm>
            <a:off x="1532294" y="914866"/>
            <a:ext cx="147218" cy="1472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지연 88">
            <a:extLst>
              <a:ext uri="{FF2B5EF4-FFF2-40B4-BE49-F238E27FC236}">
                <a16:creationId xmlns:a16="http://schemas.microsoft.com/office/drawing/2014/main" id="{4852EE6F-FE89-4DB4-9A09-EB4F8A8F3101}"/>
              </a:ext>
            </a:extLst>
          </p:cNvPr>
          <p:cNvSpPr/>
          <p:nvPr/>
        </p:nvSpPr>
        <p:spPr>
          <a:xfrm rot="16200000">
            <a:off x="1526702" y="1053134"/>
            <a:ext cx="150300" cy="23599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42188" y="914401"/>
            <a:ext cx="755780" cy="33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en-US" altLang="ko-KR" sz="1500" dirty="0" smtClean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BA101D-790C-43AD-A0C1-C1665B8A350E}"/>
              </a:ext>
            </a:extLst>
          </p:cNvPr>
          <p:cNvSpPr txBox="1"/>
          <p:nvPr/>
        </p:nvSpPr>
        <p:spPr>
          <a:xfrm>
            <a:off x="7449530" y="6392717"/>
            <a:ext cx="184731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ko-KR" altLang="en-US" sz="1100" dirty="0">
              <a:solidFill>
                <a:srgbClr val="FFEB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6A6C304-CCF7-47E4-9359-CBF6252F3D79}"/>
              </a:ext>
            </a:extLst>
          </p:cNvPr>
          <p:cNvGrpSpPr/>
          <p:nvPr/>
        </p:nvGrpSpPr>
        <p:grpSpPr>
          <a:xfrm>
            <a:off x="6782538" y="1685184"/>
            <a:ext cx="3987469" cy="1546287"/>
            <a:chOff x="6314885" y="1898304"/>
            <a:chExt cx="4086415" cy="610656"/>
          </a:xfrm>
        </p:grpSpPr>
        <p:sp>
          <p:nvSpPr>
            <p:cNvPr id="109" name="사각형: 둥근 모서리 3">
              <a:extLst>
                <a:ext uri="{FF2B5EF4-FFF2-40B4-BE49-F238E27FC236}">
                  <a16:creationId xmlns:a16="http://schemas.microsoft.com/office/drawing/2014/main" id="{DB24BC3F-5142-4077-B597-D43D289793E9}"/>
                </a:ext>
              </a:extLst>
            </p:cNvPr>
            <p:cNvSpPr/>
            <p:nvPr/>
          </p:nvSpPr>
          <p:spPr>
            <a:xfrm>
              <a:off x="6314885" y="1898304"/>
              <a:ext cx="3829240" cy="610656"/>
            </a:xfrm>
            <a:prstGeom prst="roundRect">
              <a:avLst>
                <a:gd name="adj" fmla="val 11081"/>
              </a:avLst>
            </a:prstGeom>
            <a:solidFill>
              <a:srgbClr val="FFEB33"/>
            </a:solidFill>
            <a:ln>
              <a:noFill/>
            </a:ln>
            <a:effectLst>
              <a:outerShdw blurRad="279400" dist="381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A4C7BA61-5281-4429-81DB-20A7899DF5A5}"/>
                </a:ext>
              </a:extLst>
            </p:cNvPr>
            <p:cNvSpPr/>
            <p:nvPr/>
          </p:nvSpPr>
          <p:spPr>
            <a:xfrm rot="5400000">
              <a:off x="10094143" y="1975189"/>
              <a:ext cx="284002" cy="330313"/>
            </a:xfrm>
            <a:prstGeom prst="triangle">
              <a:avLst>
                <a:gd name="adj" fmla="val 0"/>
              </a:avLst>
            </a:prstGeom>
            <a:solidFill>
              <a:srgbClr val="FFE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E4AE821-C187-4BBB-8D90-0DC1EE5EAED3}"/>
              </a:ext>
            </a:extLst>
          </p:cNvPr>
          <p:cNvSpPr txBox="1"/>
          <p:nvPr/>
        </p:nvSpPr>
        <p:spPr>
          <a:xfrm>
            <a:off x="6880198" y="1790042"/>
            <a:ext cx="346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같이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가치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 통해 몰랐던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OSI 7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계층에 대해 공부할 수 있어서 보람된 시간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팀플 하면서 서로 도와주며 같이 공부하는 느낌이라 좋았습니다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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6A6C304-CCF7-47E4-9359-CBF6252F3D79}"/>
              </a:ext>
            </a:extLst>
          </p:cNvPr>
          <p:cNvGrpSpPr/>
          <p:nvPr/>
        </p:nvGrpSpPr>
        <p:grpSpPr>
          <a:xfrm>
            <a:off x="6862439" y="3462290"/>
            <a:ext cx="4010618" cy="3240351"/>
            <a:chOff x="6297224" y="1481145"/>
            <a:chExt cx="4104075" cy="1620378"/>
          </a:xfrm>
        </p:grpSpPr>
        <p:sp>
          <p:nvSpPr>
            <p:cNvPr id="45" name="사각형: 둥근 모서리 3">
              <a:extLst>
                <a:ext uri="{FF2B5EF4-FFF2-40B4-BE49-F238E27FC236}">
                  <a16:creationId xmlns:a16="http://schemas.microsoft.com/office/drawing/2014/main" id="{DB24BC3F-5142-4077-B597-D43D289793E9}"/>
                </a:ext>
              </a:extLst>
            </p:cNvPr>
            <p:cNvSpPr/>
            <p:nvPr/>
          </p:nvSpPr>
          <p:spPr>
            <a:xfrm>
              <a:off x="6297224" y="1481145"/>
              <a:ext cx="3846901" cy="1620378"/>
            </a:xfrm>
            <a:prstGeom prst="roundRect">
              <a:avLst>
                <a:gd name="adj" fmla="val 11081"/>
              </a:avLst>
            </a:prstGeom>
            <a:solidFill>
              <a:srgbClr val="FFEB33"/>
            </a:solidFill>
            <a:ln>
              <a:noFill/>
            </a:ln>
            <a:effectLst>
              <a:outerShdw blurRad="279400" dist="381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A4C7BA61-5281-4429-81DB-20A7899DF5A5}"/>
                </a:ext>
              </a:extLst>
            </p:cNvPr>
            <p:cNvSpPr/>
            <p:nvPr/>
          </p:nvSpPr>
          <p:spPr>
            <a:xfrm rot="5400000">
              <a:off x="10061902" y="1701111"/>
              <a:ext cx="348481" cy="330313"/>
            </a:xfrm>
            <a:prstGeom prst="triangle">
              <a:avLst>
                <a:gd name="adj" fmla="val 0"/>
              </a:avLst>
            </a:prstGeom>
            <a:solidFill>
              <a:srgbClr val="FFE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322776" y="3353898"/>
            <a:ext cx="4323422" cy="1617598"/>
            <a:chOff x="1322776" y="3123078"/>
            <a:chExt cx="4323422" cy="1617598"/>
          </a:xfrm>
        </p:grpSpPr>
        <p:sp>
          <p:nvSpPr>
            <p:cNvPr id="75" name="사각형: 둥근 모서리 54">
              <a:extLst>
                <a:ext uri="{FF2B5EF4-FFF2-40B4-BE49-F238E27FC236}">
                  <a16:creationId xmlns:a16="http://schemas.microsoft.com/office/drawing/2014/main" id="{A5A53576-37C3-44E3-BEB7-DB301A00E31D}"/>
                </a:ext>
              </a:extLst>
            </p:cNvPr>
            <p:cNvSpPr/>
            <p:nvPr/>
          </p:nvSpPr>
          <p:spPr>
            <a:xfrm flipH="1">
              <a:off x="1606120" y="3123078"/>
              <a:ext cx="4040078" cy="1617598"/>
            </a:xfrm>
            <a:prstGeom prst="roundRect">
              <a:avLst>
                <a:gd name="adj" fmla="val 11081"/>
              </a:avLst>
            </a:prstGeom>
            <a:solidFill>
              <a:srgbClr val="FFFFFF"/>
            </a:solidFill>
            <a:ln>
              <a:noFill/>
            </a:ln>
            <a:effectLst>
              <a:outerShdw blurRad="279400" dist="381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897F36FA-9643-47F1-8D08-324E35C68D5F}"/>
                </a:ext>
              </a:extLst>
            </p:cNvPr>
            <p:cNvSpPr/>
            <p:nvPr/>
          </p:nvSpPr>
          <p:spPr>
            <a:xfrm rot="16200000" flipH="1">
              <a:off x="1134841" y="3620593"/>
              <a:ext cx="713217" cy="337348"/>
            </a:xfrm>
            <a:prstGeom prst="triangle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7137CF2-C05A-4046-AC63-47AA75375928}"/>
              </a:ext>
            </a:extLst>
          </p:cNvPr>
          <p:cNvSpPr txBox="1"/>
          <p:nvPr/>
        </p:nvSpPr>
        <p:spPr>
          <a:xfrm>
            <a:off x="1268945" y="3476058"/>
            <a:ext cx="4306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통해서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OSI 7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계층에 대해 공부하게 되었고 네트워크가 어떻게 통신이 되는지 알게 되어 좋았고 좋은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 분들과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같이 공부하고 고민하며 프로젝트를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완성할 수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있어서 좋았습니다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사각형: 둥근 모서리 54">
            <a:extLst>
              <a:ext uri="{FF2B5EF4-FFF2-40B4-BE49-F238E27FC236}">
                <a16:creationId xmlns:a16="http://schemas.microsoft.com/office/drawing/2014/main" id="{A5A53576-37C3-44E3-BEB7-DB301A00E31D}"/>
              </a:ext>
            </a:extLst>
          </p:cNvPr>
          <p:cNvSpPr/>
          <p:nvPr/>
        </p:nvSpPr>
        <p:spPr>
          <a:xfrm flipH="1">
            <a:off x="1615733" y="1836384"/>
            <a:ext cx="4065975" cy="1102128"/>
          </a:xfrm>
          <a:prstGeom prst="roundRect">
            <a:avLst>
              <a:gd name="adj" fmla="val 11081"/>
            </a:avLst>
          </a:prstGeom>
          <a:solidFill>
            <a:srgbClr val="FFFFFF"/>
          </a:solidFill>
          <a:ln>
            <a:noFill/>
          </a:ln>
          <a:effectLst>
            <a:outerShdw blurRad="279400" dist="38100" dir="2700000" sx="98000" sy="98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897F36FA-9643-47F1-8D08-324E35C68D5F}"/>
              </a:ext>
            </a:extLst>
          </p:cNvPr>
          <p:cNvSpPr/>
          <p:nvPr/>
        </p:nvSpPr>
        <p:spPr>
          <a:xfrm rot="16200000" flipH="1">
            <a:off x="1229210" y="2110493"/>
            <a:ext cx="548109" cy="344443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137CF2-C05A-4046-AC63-47AA75375928}"/>
              </a:ext>
            </a:extLst>
          </p:cNvPr>
          <p:cNvSpPr txBox="1"/>
          <p:nvPr/>
        </p:nvSpPr>
        <p:spPr>
          <a:xfrm>
            <a:off x="1180731" y="1976295"/>
            <a:ext cx="4367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프로젝트를 하면서 공부도 할 수 있어서 유익하고 조원분들에게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많이 배워서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좋았습니다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650" y="1455197"/>
            <a:ext cx="986162" cy="986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5" y="1690318"/>
            <a:ext cx="1063779" cy="9321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" y="4971640"/>
            <a:ext cx="1212223" cy="12516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58" y="3284738"/>
            <a:ext cx="1353193" cy="13531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4" y="3222595"/>
            <a:ext cx="954168" cy="919818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1322776" y="5244842"/>
            <a:ext cx="4323422" cy="1244735"/>
            <a:chOff x="1322776" y="3123078"/>
            <a:chExt cx="4323422" cy="1244735"/>
          </a:xfrm>
        </p:grpSpPr>
        <p:sp>
          <p:nvSpPr>
            <p:cNvPr id="50" name="사각형: 둥근 모서리 54">
              <a:extLst>
                <a:ext uri="{FF2B5EF4-FFF2-40B4-BE49-F238E27FC236}">
                  <a16:creationId xmlns:a16="http://schemas.microsoft.com/office/drawing/2014/main" id="{A5A53576-37C3-44E3-BEB7-DB301A00E31D}"/>
                </a:ext>
              </a:extLst>
            </p:cNvPr>
            <p:cNvSpPr/>
            <p:nvPr/>
          </p:nvSpPr>
          <p:spPr>
            <a:xfrm flipH="1">
              <a:off x="1606120" y="3123078"/>
              <a:ext cx="4040078" cy="1244735"/>
            </a:xfrm>
            <a:prstGeom prst="roundRect">
              <a:avLst>
                <a:gd name="adj" fmla="val 11081"/>
              </a:avLst>
            </a:prstGeom>
            <a:solidFill>
              <a:srgbClr val="FFFFFF"/>
            </a:solidFill>
            <a:ln>
              <a:noFill/>
            </a:ln>
            <a:effectLst>
              <a:outerShdw blurRad="279400" dist="381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897F36FA-9643-47F1-8D08-324E35C68D5F}"/>
                </a:ext>
              </a:extLst>
            </p:cNvPr>
            <p:cNvSpPr/>
            <p:nvPr/>
          </p:nvSpPr>
          <p:spPr>
            <a:xfrm rot="16200000" flipH="1">
              <a:off x="1134841" y="3620593"/>
              <a:ext cx="713217" cy="337348"/>
            </a:xfrm>
            <a:prstGeom prst="triangle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1043453" y="2297523"/>
            <a:ext cx="674701" cy="36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희영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9228" y="6026145"/>
            <a:ext cx="674701" cy="36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호년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1423" y="2563852"/>
            <a:ext cx="674701" cy="36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수빈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1423" y="4028669"/>
            <a:ext cx="674701" cy="36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지헌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092281" y="4241733"/>
            <a:ext cx="674701" cy="36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화준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137CF2-C05A-4046-AC63-47AA75375928}"/>
              </a:ext>
            </a:extLst>
          </p:cNvPr>
          <p:cNvSpPr txBox="1"/>
          <p:nvPr/>
        </p:nvSpPr>
        <p:spPr>
          <a:xfrm>
            <a:off x="6462383" y="3555957"/>
            <a:ext cx="4102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OSI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계층을 공부하면서 인터넷의 데이터들이 참으로 수많은 역경을 거쳐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저에게로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온다는 것을 깨달았습니다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문득 스쳐 지나가는 수많은 웹사이트의 쪼가리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데이터들에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약간의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뭉클함과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고마움을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느낀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계기가 된 것 같습니다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 수업을 위해 공부하며 찾아본 모든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데이터에게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여기까지 와서 고맙다는 말을 남기며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함께해준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조원들에게도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고마움을 남깁니다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같이 열심히 해서 소중한 데이터를 낭비하지 않는 좋은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돼요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AE821-C187-4BBB-8D90-0DC1EE5EAED3}"/>
              </a:ext>
            </a:extLst>
          </p:cNvPr>
          <p:cNvSpPr txBox="1"/>
          <p:nvPr/>
        </p:nvSpPr>
        <p:spPr>
          <a:xfrm>
            <a:off x="1689762" y="5428119"/>
            <a:ext cx="377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프로젝트를 하면서 몰랐던 부분에 대해서 알 수 있어서 좋았고 팀원분들에게 여러가지 배울 수 있었던 좋은 기회였습니다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3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1362270"/>
            <a:ext cx="12192000" cy="549573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0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631C4EF-70C8-4513-ADEB-A4ABB7EF6294}"/>
              </a:ext>
            </a:extLst>
          </p:cNvPr>
          <p:cNvSpPr/>
          <p:nvPr/>
        </p:nvSpPr>
        <p:spPr>
          <a:xfrm rot="5400000">
            <a:off x="10607607" y="3389092"/>
            <a:ext cx="2832234" cy="184152"/>
          </a:xfrm>
          <a:prstGeom prst="roundRect">
            <a:avLst>
              <a:gd name="adj" fmla="val 50000"/>
            </a:avLst>
          </a:prstGeom>
          <a:solidFill>
            <a:srgbClr val="8B9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581288" y="312652"/>
            <a:ext cx="34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369507" y="214381"/>
            <a:ext cx="745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카톡방</a:t>
            </a:r>
            <a:r>
              <a:rPr lang="ko-KR" altLang="en-US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메시지 대참사</a:t>
            </a:r>
            <a:r>
              <a:rPr lang="en-US" altLang="ko-KR" sz="32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.jpg</a:t>
            </a:r>
            <a:endParaRPr lang="ko-KR" altLang="en-US" sz="32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124DDD5-577B-44B3-B5A7-07D0D9C61DE0}"/>
              </a:ext>
            </a:extLst>
          </p:cNvPr>
          <p:cNvSpPr/>
          <p:nvPr/>
        </p:nvSpPr>
        <p:spPr>
          <a:xfrm>
            <a:off x="1532294" y="914866"/>
            <a:ext cx="147218" cy="1472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지연 88">
            <a:extLst>
              <a:ext uri="{FF2B5EF4-FFF2-40B4-BE49-F238E27FC236}">
                <a16:creationId xmlns:a16="http://schemas.microsoft.com/office/drawing/2014/main" id="{4852EE6F-FE89-4DB4-9A09-EB4F8A8F3101}"/>
              </a:ext>
            </a:extLst>
          </p:cNvPr>
          <p:cNvSpPr/>
          <p:nvPr/>
        </p:nvSpPr>
        <p:spPr>
          <a:xfrm rot="16200000">
            <a:off x="1526702" y="1053134"/>
            <a:ext cx="150300" cy="23599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42188" y="914401"/>
            <a:ext cx="755780" cy="33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en-US" altLang="ko-KR" sz="15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11969" y="1432354"/>
            <a:ext cx="5276990" cy="1329507"/>
            <a:chOff x="111969" y="1432354"/>
            <a:chExt cx="5276990" cy="132950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1B400D-C3EC-4D28-92CC-A2549D9B982A}"/>
                </a:ext>
              </a:extLst>
            </p:cNvPr>
            <p:cNvGrpSpPr/>
            <p:nvPr/>
          </p:nvGrpSpPr>
          <p:grpSpPr>
            <a:xfrm>
              <a:off x="4349027" y="2492233"/>
              <a:ext cx="1039932" cy="269557"/>
              <a:chOff x="7801651" y="2081533"/>
              <a:chExt cx="1039932" cy="269557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9BABBB6B-2376-4658-BA95-809C52A01782}"/>
                  </a:ext>
                </a:extLst>
              </p:cNvPr>
              <p:cNvSpPr/>
              <p:nvPr/>
            </p:nvSpPr>
            <p:spPr>
              <a:xfrm>
                <a:off x="7801651" y="2103900"/>
                <a:ext cx="908774" cy="230136"/>
              </a:xfrm>
              <a:custGeom>
                <a:avLst/>
                <a:gdLst>
                  <a:gd name="connsiteX0" fmla="*/ 122232 w 1101561"/>
                  <a:gd name="connsiteY0" fmla="*/ 0 h 250725"/>
                  <a:gd name="connsiteX1" fmla="*/ 464019 w 1101561"/>
                  <a:gd name="connsiteY1" fmla="*/ 0 h 250725"/>
                  <a:gd name="connsiteX2" fmla="*/ 637542 w 1101561"/>
                  <a:gd name="connsiteY2" fmla="*/ 0 h 250725"/>
                  <a:gd name="connsiteX3" fmla="*/ 979329 w 1101561"/>
                  <a:gd name="connsiteY3" fmla="*/ 0 h 250725"/>
                  <a:gd name="connsiteX4" fmla="*/ 1101561 w 1101561"/>
                  <a:gd name="connsiteY4" fmla="*/ 125363 h 250725"/>
                  <a:gd name="connsiteX5" fmla="*/ 979329 w 1101561"/>
                  <a:gd name="connsiteY5" fmla="*/ 250725 h 250725"/>
                  <a:gd name="connsiteX6" fmla="*/ 637542 w 1101561"/>
                  <a:gd name="connsiteY6" fmla="*/ 250725 h 250725"/>
                  <a:gd name="connsiteX7" fmla="*/ 464019 w 1101561"/>
                  <a:gd name="connsiteY7" fmla="*/ 250725 h 250725"/>
                  <a:gd name="connsiteX8" fmla="*/ 122232 w 1101561"/>
                  <a:gd name="connsiteY8" fmla="*/ 250725 h 250725"/>
                  <a:gd name="connsiteX9" fmla="*/ 0 w 1101561"/>
                  <a:gd name="connsiteY9" fmla="*/ 125363 h 250725"/>
                  <a:gd name="connsiteX10" fmla="*/ 122232 w 1101561"/>
                  <a:gd name="connsiteY10" fmla="*/ 0 h 250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1561" h="250725">
                    <a:moveTo>
                      <a:pt x="122232" y="0"/>
                    </a:moveTo>
                    <a:lnTo>
                      <a:pt x="464019" y="0"/>
                    </a:lnTo>
                    <a:lnTo>
                      <a:pt x="637542" y="0"/>
                    </a:lnTo>
                    <a:lnTo>
                      <a:pt x="979329" y="0"/>
                    </a:lnTo>
                    <a:cubicBezTo>
                      <a:pt x="1046829" y="0"/>
                      <a:pt x="1101561" y="56123"/>
                      <a:pt x="1101561" y="125363"/>
                    </a:cubicBezTo>
                    <a:cubicBezTo>
                      <a:pt x="1101561" y="194602"/>
                      <a:pt x="1046829" y="250725"/>
                      <a:pt x="979329" y="250725"/>
                    </a:cubicBezTo>
                    <a:lnTo>
                      <a:pt x="637542" y="250725"/>
                    </a:lnTo>
                    <a:lnTo>
                      <a:pt x="464019" y="250725"/>
                    </a:lnTo>
                    <a:lnTo>
                      <a:pt x="122232" y="250725"/>
                    </a:lnTo>
                    <a:cubicBezTo>
                      <a:pt x="54732" y="250725"/>
                      <a:pt x="0" y="194602"/>
                      <a:pt x="0" y="125363"/>
                    </a:cubicBezTo>
                    <a:cubicBezTo>
                      <a:pt x="0" y="56123"/>
                      <a:pt x="54732" y="0"/>
                      <a:pt x="122232" y="0"/>
                    </a:cubicBezTo>
                    <a:close/>
                  </a:path>
                </a:pathLst>
              </a:custGeom>
              <a:solidFill>
                <a:schemeClr val="tx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6FE38C4-2B60-45D3-9A9B-E69D91AE1256}"/>
                  </a:ext>
                </a:extLst>
              </p:cNvPr>
              <p:cNvSpPr/>
              <p:nvPr/>
            </p:nvSpPr>
            <p:spPr>
              <a:xfrm>
                <a:off x="7868533" y="2081533"/>
                <a:ext cx="9092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오후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6:43   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D13544-4022-436D-8E07-6CA453EF5CBF}"/>
                  </a:ext>
                </a:extLst>
              </p:cNvPr>
              <p:cNvSpPr txBox="1"/>
              <p:nvPr/>
            </p:nvSpPr>
            <p:spPr>
              <a:xfrm>
                <a:off x="8656852" y="2089480"/>
                <a:ext cx="184731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endParaRPr lang="ko-KR" altLang="en-US" sz="1100" dirty="0">
                  <a:solidFill>
                    <a:srgbClr val="FFEB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48871" y="1909987"/>
              <a:ext cx="3973910" cy="851874"/>
              <a:chOff x="6297224" y="1898304"/>
              <a:chExt cx="4104076" cy="682054"/>
            </a:xfrm>
            <a:solidFill>
              <a:srgbClr val="FFFFFF"/>
            </a:solidFill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682054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이등변 삼각형 55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111969" y="1432354"/>
              <a:ext cx="2677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김 ○ ○ 팀장님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180392" y="1967306"/>
              <a:ext cx="40650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조금만 더 수고해줘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그럼 내일 봐 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^^~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464215" y="2516778"/>
            <a:ext cx="5284997" cy="3464596"/>
            <a:chOff x="7464215" y="2516778"/>
            <a:chExt cx="5284997" cy="3464596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800C6CA-48A3-4B98-8374-856FE74DF2DC}"/>
                </a:ext>
              </a:extLst>
            </p:cNvPr>
            <p:cNvCxnSpPr>
              <a:cxnSpLocks/>
            </p:cNvCxnSpPr>
            <p:nvPr/>
          </p:nvCxnSpPr>
          <p:spPr>
            <a:xfrm>
              <a:off x="12749212" y="333375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012" y="2516778"/>
              <a:ext cx="2779222" cy="3464596"/>
            </a:xfrm>
            <a:prstGeom prst="rect">
              <a:avLst/>
            </a:prstGeom>
          </p:spPr>
        </p:pic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E935EF1-25B1-4588-A7F0-6E902189E632}"/>
                </a:ext>
              </a:extLst>
            </p:cNvPr>
            <p:cNvGrpSpPr/>
            <p:nvPr/>
          </p:nvGrpSpPr>
          <p:grpSpPr>
            <a:xfrm>
              <a:off x="7464215" y="5680211"/>
              <a:ext cx="1065406" cy="274963"/>
              <a:chOff x="7807874" y="2066293"/>
              <a:chExt cx="1065406" cy="274963"/>
            </a:xfrm>
          </p:grpSpPr>
          <p:sp>
            <p:nvSpPr>
              <p:cNvPr id="92" name="자유형: 도형 31">
                <a:extLst>
                  <a:ext uri="{FF2B5EF4-FFF2-40B4-BE49-F238E27FC236}">
                    <a16:creationId xmlns:a16="http://schemas.microsoft.com/office/drawing/2014/main" id="{11697464-DB36-45A2-AFEC-E61F3BDEA436}"/>
                  </a:ext>
                </a:extLst>
              </p:cNvPr>
              <p:cNvSpPr/>
              <p:nvPr/>
            </p:nvSpPr>
            <p:spPr>
              <a:xfrm>
                <a:off x="7978899" y="2083311"/>
                <a:ext cx="894381" cy="231131"/>
              </a:xfrm>
              <a:custGeom>
                <a:avLst/>
                <a:gdLst>
                  <a:gd name="connsiteX0" fmla="*/ 122232 w 1101561"/>
                  <a:gd name="connsiteY0" fmla="*/ 0 h 250725"/>
                  <a:gd name="connsiteX1" fmla="*/ 464019 w 1101561"/>
                  <a:gd name="connsiteY1" fmla="*/ 0 h 250725"/>
                  <a:gd name="connsiteX2" fmla="*/ 637542 w 1101561"/>
                  <a:gd name="connsiteY2" fmla="*/ 0 h 250725"/>
                  <a:gd name="connsiteX3" fmla="*/ 979329 w 1101561"/>
                  <a:gd name="connsiteY3" fmla="*/ 0 h 250725"/>
                  <a:gd name="connsiteX4" fmla="*/ 1101561 w 1101561"/>
                  <a:gd name="connsiteY4" fmla="*/ 125363 h 250725"/>
                  <a:gd name="connsiteX5" fmla="*/ 979329 w 1101561"/>
                  <a:gd name="connsiteY5" fmla="*/ 250725 h 250725"/>
                  <a:gd name="connsiteX6" fmla="*/ 637542 w 1101561"/>
                  <a:gd name="connsiteY6" fmla="*/ 250725 h 250725"/>
                  <a:gd name="connsiteX7" fmla="*/ 464019 w 1101561"/>
                  <a:gd name="connsiteY7" fmla="*/ 250725 h 250725"/>
                  <a:gd name="connsiteX8" fmla="*/ 122232 w 1101561"/>
                  <a:gd name="connsiteY8" fmla="*/ 250725 h 250725"/>
                  <a:gd name="connsiteX9" fmla="*/ 0 w 1101561"/>
                  <a:gd name="connsiteY9" fmla="*/ 125363 h 250725"/>
                  <a:gd name="connsiteX10" fmla="*/ 122232 w 1101561"/>
                  <a:gd name="connsiteY10" fmla="*/ 0 h 250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1561" h="250725">
                    <a:moveTo>
                      <a:pt x="122232" y="0"/>
                    </a:moveTo>
                    <a:lnTo>
                      <a:pt x="464019" y="0"/>
                    </a:lnTo>
                    <a:lnTo>
                      <a:pt x="637542" y="0"/>
                    </a:lnTo>
                    <a:lnTo>
                      <a:pt x="979329" y="0"/>
                    </a:lnTo>
                    <a:cubicBezTo>
                      <a:pt x="1046829" y="0"/>
                      <a:pt x="1101561" y="56123"/>
                      <a:pt x="1101561" y="125363"/>
                    </a:cubicBezTo>
                    <a:cubicBezTo>
                      <a:pt x="1101561" y="194602"/>
                      <a:pt x="1046829" y="250725"/>
                      <a:pt x="979329" y="250725"/>
                    </a:cubicBezTo>
                    <a:lnTo>
                      <a:pt x="637542" y="250725"/>
                    </a:lnTo>
                    <a:lnTo>
                      <a:pt x="464019" y="250725"/>
                    </a:lnTo>
                    <a:lnTo>
                      <a:pt x="122232" y="250725"/>
                    </a:lnTo>
                    <a:cubicBezTo>
                      <a:pt x="54732" y="250725"/>
                      <a:pt x="0" y="194602"/>
                      <a:pt x="0" y="125363"/>
                    </a:cubicBezTo>
                    <a:cubicBezTo>
                      <a:pt x="0" y="56123"/>
                      <a:pt x="54732" y="0"/>
                      <a:pt x="122232" y="0"/>
                    </a:cubicBezTo>
                    <a:close/>
                  </a:path>
                </a:pathLst>
              </a:custGeom>
              <a:solidFill>
                <a:schemeClr val="tx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4F1C293-20BC-4433-A777-D2CA97099A8E}"/>
                  </a:ext>
                </a:extLst>
              </p:cNvPr>
              <p:cNvSpPr/>
              <p:nvPr/>
            </p:nvSpPr>
            <p:spPr>
              <a:xfrm>
                <a:off x="7849048" y="2066293"/>
                <a:ext cx="98937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오후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6:45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7BA101D-790C-43AD-A0C1-C1665B8A350E}"/>
                  </a:ext>
                </a:extLst>
              </p:cNvPr>
              <p:cNvSpPr txBox="1"/>
              <p:nvPr/>
            </p:nvSpPr>
            <p:spPr>
              <a:xfrm>
                <a:off x="7807874" y="2079646"/>
                <a:ext cx="184731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endParaRPr lang="ko-KR" altLang="en-US" sz="1100" dirty="0">
                  <a:solidFill>
                    <a:srgbClr val="FFEB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7424950" y="6153632"/>
            <a:ext cx="4562200" cy="530748"/>
            <a:chOff x="7424950" y="6153632"/>
            <a:chExt cx="4562200" cy="53074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EFB00A3-59F4-4D16-90A5-132BF5A22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0816" y="6635961"/>
              <a:ext cx="886334" cy="0"/>
            </a:xfrm>
            <a:prstGeom prst="line">
              <a:avLst/>
            </a:prstGeom>
            <a:ln w="3175">
              <a:solidFill>
                <a:srgbClr val="BDBD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935EF1-25B1-4588-A7F0-6E902189E632}"/>
                </a:ext>
              </a:extLst>
            </p:cNvPr>
            <p:cNvGrpSpPr/>
            <p:nvPr/>
          </p:nvGrpSpPr>
          <p:grpSpPr>
            <a:xfrm>
              <a:off x="7424950" y="6379364"/>
              <a:ext cx="1101561" cy="263388"/>
              <a:chOff x="7771719" y="2077868"/>
              <a:chExt cx="1101561" cy="263388"/>
            </a:xfrm>
          </p:grpSpPr>
          <p:sp>
            <p:nvSpPr>
              <p:cNvPr id="105" name="자유형: 도형 31">
                <a:extLst>
                  <a:ext uri="{FF2B5EF4-FFF2-40B4-BE49-F238E27FC236}">
                    <a16:creationId xmlns:a16="http://schemas.microsoft.com/office/drawing/2014/main" id="{11697464-DB36-45A2-AFEC-E61F3BDEA436}"/>
                  </a:ext>
                </a:extLst>
              </p:cNvPr>
              <p:cNvSpPr/>
              <p:nvPr/>
            </p:nvSpPr>
            <p:spPr>
              <a:xfrm>
                <a:off x="7771719" y="2083311"/>
                <a:ext cx="1101561" cy="250725"/>
              </a:xfrm>
              <a:custGeom>
                <a:avLst/>
                <a:gdLst>
                  <a:gd name="connsiteX0" fmla="*/ 122232 w 1101561"/>
                  <a:gd name="connsiteY0" fmla="*/ 0 h 250725"/>
                  <a:gd name="connsiteX1" fmla="*/ 464019 w 1101561"/>
                  <a:gd name="connsiteY1" fmla="*/ 0 h 250725"/>
                  <a:gd name="connsiteX2" fmla="*/ 637542 w 1101561"/>
                  <a:gd name="connsiteY2" fmla="*/ 0 h 250725"/>
                  <a:gd name="connsiteX3" fmla="*/ 979329 w 1101561"/>
                  <a:gd name="connsiteY3" fmla="*/ 0 h 250725"/>
                  <a:gd name="connsiteX4" fmla="*/ 1101561 w 1101561"/>
                  <a:gd name="connsiteY4" fmla="*/ 125363 h 250725"/>
                  <a:gd name="connsiteX5" fmla="*/ 979329 w 1101561"/>
                  <a:gd name="connsiteY5" fmla="*/ 250725 h 250725"/>
                  <a:gd name="connsiteX6" fmla="*/ 637542 w 1101561"/>
                  <a:gd name="connsiteY6" fmla="*/ 250725 h 250725"/>
                  <a:gd name="connsiteX7" fmla="*/ 464019 w 1101561"/>
                  <a:gd name="connsiteY7" fmla="*/ 250725 h 250725"/>
                  <a:gd name="connsiteX8" fmla="*/ 122232 w 1101561"/>
                  <a:gd name="connsiteY8" fmla="*/ 250725 h 250725"/>
                  <a:gd name="connsiteX9" fmla="*/ 0 w 1101561"/>
                  <a:gd name="connsiteY9" fmla="*/ 125363 h 250725"/>
                  <a:gd name="connsiteX10" fmla="*/ 122232 w 1101561"/>
                  <a:gd name="connsiteY10" fmla="*/ 0 h 250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1561" h="250725">
                    <a:moveTo>
                      <a:pt x="122232" y="0"/>
                    </a:moveTo>
                    <a:lnTo>
                      <a:pt x="464019" y="0"/>
                    </a:lnTo>
                    <a:lnTo>
                      <a:pt x="637542" y="0"/>
                    </a:lnTo>
                    <a:lnTo>
                      <a:pt x="979329" y="0"/>
                    </a:lnTo>
                    <a:cubicBezTo>
                      <a:pt x="1046829" y="0"/>
                      <a:pt x="1101561" y="56123"/>
                      <a:pt x="1101561" y="125363"/>
                    </a:cubicBezTo>
                    <a:cubicBezTo>
                      <a:pt x="1101561" y="194602"/>
                      <a:pt x="1046829" y="250725"/>
                      <a:pt x="979329" y="250725"/>
                    </a:cubicBezTo>
                    <a:lnTo>
                      <a:pt x="637542" y="250725"/>
                    </a:lnTo>
                    <a:lnTo>
                      <a:pt x="464019" y="250725"/>
                    </a:lnTo>
                    <a:lnTo>
                      <a:pt x="122232" y="250725"/>
                    </a:lnTo>
                    <a:cubicBezTo>
                      <a:pt x="54732" y="250725"/>
                      <a:pt x="0" y="194602"/>
                      <a:pt x="0" y="125363"/>
                    </a:cubicBezTo>
                    <a:cubicBezTo>
                      <a:pt x="0" y="56123"/>
                      <a:pt x="54732" y="0"/>
                      <a:pt x="122232" y="0"/>
                    </a:cubicBezTo>
                    <a:close/>
                  </a:path>
                </a:pathLst>
              </a:custGeom>
              <a:solidFill>
                <a:schemeClr val="tx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04F1C293-20BC-4433-A777-D2CA97099A8E}"/>
                  </a:ext>
                </a:extLst>
              </p:cNvPr>
              <p:cNvSpPr/>
              <p:nvPr/>
            </p:nvSpPr>
            <p:spPr>
              <a:xfrm>
                <a:off x="7872198" y="2077868"/>
                <a:ext cx="98937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오후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6:45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7BA101D-790C-43AD-A0C1-C1665B8A350E}"/>
                  </a:ext>
                </a:extLst>
              </p:cNvPr>
              <p:cNvSpPr txBox="1"/>
              <p:nvPr/>
            </p:nvSpPr>
            <p:spPr>
              <a:xfrm>
                <a:off x="7807874" y="2079646"/>
                <a:ext cx="269626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rgbClr val="FFEB33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1100" dirty="0">
                  <a:solidFill>
                    <a:srgbClr val="FFEB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46A6C304-CCF7-47E4-9359-CBF6252F3D79}"/>
                </a:ext>
              </a:extLst>
            </p:cNvPr>
            <p:cNvGrpSpPr/>
            <p:nvPr/>
          </p:nvGrpSpPr>
          <p:grpSpPr>
            <a:xfrm>
              <a:off x="8700995" y="6153632"/>
              <a:ext cx="2938913" cy="530748"/>
              <a:chOff x="6297224" y="1898304"/>
              <a:chExt cx="4104076" cy="682054"/>
            </a:xfrm>
          </p:grpSpPr>
          <p:sp>
            <p:nvSpPr>
              <p:cNvPr id="109" name="사각형: 둥근 모서리 3">
                <a:extLst>
                  <a:ext uri="{FF2B5EF4-FFF2-40B4-BE49-F238E27FC236}">
                    <a16:creationId xmlns:a16="http://schemas.microsoft.com/office/drawing/2014/main" id="{DB24BC3F-5142-4077-B597-D43D289793E9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682054"/>
              </a:xfrm>
              <a:prstGeom prst="roundRect">
                <a:avLst>
                  <a:gd name="adj" fmla="val 11081"/>
                </a:avLst>
              </a:prstGeom>
              <a:solidFill>
                <a:srgbClr val="FFEB33"/>
              </a:solidFill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A4C7BA61-5281-4429-81DB-20A7899DF5A5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solidFill>
                <a:srgbClr val="FFEB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E4AE821-C187-4BBB-8D90-0DC1EE5EAED3}"/>
                </a:ext>
              </a:extLst>
            </p:cNvPr>
            <p:cNvSpPr txBox="1"/>
            <p:nvPr/>
          </p:nvSpPr>
          <p:spPr>
            <a:xfrm>
              <a:off x="8813979" y="6223290"/>
              <a:ext cx="2965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죄송합니다 </a:t>
              </a:r>
              <a:r>
                <a:rPr lang="ko-KR" altLang="en-US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ㅠㅠㅠㅠ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2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7CFBD3A-0233-4F07-AD11-27818CE09B4D}"/>
              </a:ext>
            </a:extLst>
          </p:cNvPr>
          <p:cNvSpPr/>
          <p:nvPr/>
        </p:nvSpPr>
        <p:spPr>
          <a:xfrm>
            <a:off x="1984976" y="1782503"/>
            <a:ext cx="8222048" cy="4664596"/>
          </a:xfrm>
          <a:prstGeom prst="roundRect">
            <a:avLst>
              <a:gd name="adj" fmla="val 11081"/>
            </a:avLst>
          </a:prstGeom>
          <a:solidFill>
            <a:srgbClr val="FFEB33"/>
          </a:solidFill>
          <a:ln>
            <a:noFill/>
          </a:ln>
          <a:effectLst>
            <a:outerShdw blurRad="279400" dist="38100" dir="2700000" sx="98000" sy="98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33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631C4EF-70C8-4513-ADEB-A4ABB7EF6294}"/>
              </a:ext>
            </a:extLst>
          </p:cNvPr>
          <p:cNvSpPr/>
          <p:nvPr/>
        </p:nvSpPr>
        <p:spPr>
          <a:xfrm rot="5400000">
            <a:off x="10607607" y="3389092"/>
            <a:ext cx="2832234" cy="184152"/>
          </a:xfrm>
          <a:prstGeom prst="roundRect">
            <a:avLst>
              <a:gd name="adj" fmla="val 50000"/>
            </a:avLst>
          </a:prstGeom>
          <a:solidFill>
            <a:srgbClr val="8B9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74561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네트워크의 개념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70D014-2BAA-415C-9B8C-1F90594C22F7}"/>
              </a:ext>
            </a:extLst>
          </p:cNvPr>
          <p:cNvSpPr/>
          <p:nvPr/>
        </p:nvSpPr>
        <p:spPr>
          <a:xfrm>
            <a:off x="3038111" y="5093550"/>
            <a:ext cx="61157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두 대 이상의 컴퓨터들을 </a:t>
            </a:r>
            <a:r>
              <a:rPr lang="ko-KR" altLang="en-US" sz="3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연결하고</a:t>
            </a:r>
            <a:endParaRPr lang="en-US" altLang="ko-KR" sz="36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3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서로 </a:t>
            </a:r>
            <a:r>
              <a:rPr lang="ko-KR" altLang="en-US" sz="3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통신</a:t>
            </a:r>
            <a:r>
              <a:rPr lang="en-US" altLang="ko-KR" sz="3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3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이야기</a:t>
            </a:r>
            <a:r>
              <a:rPr lang="en-US" altLang="ko-KR" sz="3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3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할 수 있는 것</a:t>
            </a:r>
            <a:endParaRPr lang="ko-KR" altLang="en-US" sz="3600" dirty="0">
              <a:effectLst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2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581287" y="312652"/>
            <a:ext cx="3465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36" y="2112145"/>
            <a:ext cx="2769528" cy="27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631C4EF-70C8-4513-ADEB-A4ABB7EF6294}"/>
              </a:ext>
            </a:extLst>
          </p:cNvPr>
          <p:cNvSpPr/>
          <p:nvPr/>
        </p:nvSpPr>
        <p:spPr>
          <a:xfrm rot="5400000">
            <a:off x="10607607" y="3389092"/>
            <a:ext cx="2832234" cy="184152"/>
          </a:xfrm>
          <a:prstGeom prst="roundRect">
            <a:avLst>
              <a:gd name="adj" fmla="val 50000"/>
            </a:avLst>
          </a:prstGeom>
          <a:solidFill>
            <a:srgbClr val="8B9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571346" y="1699268"/>
            <a:ext cx="3114861" cy="682054"/>
            <a:chOff x="8571346" y="1699268"/>
            <a:chExt cx="3114861" cy="6820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6A6C304-CCF7-47E4-9359-CBF6252F3D79}"/>
                </a:ext>
              </a:extLst>
            </p:cNvPr>
            <p:cNvGrpSpPr/>
            <p:nvPr/>
          </p:nvGrpSpPr>
          <p:grpSpPr>
            <a:xfrm>
              <a:off x="8571346" y="1699268"/>
              <a:ext cx="3114861" cy="682054"/>
              <a:chOff x="6051520" y="1898304"/>
              <a:chExt cx="4349780" cy="682054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B24BC3F-5142-4077-B597-D43D289793E9}"/>
                  </a:ext>
                </a:extLst>
              </p:cNvPr>
              <p:cNvSpPr/>
              <p:nvPr/>
            </p:nvSpPr>
            <p:spPr>
              <a:xfrm>
                <a:off x="6051520" y="1898304"/>
                <a:ext cx="4092605" cy="682054"/>
              </a:xfrm>
              <a:prstGeom prst="roundRect">
                <a:avLst>
                  <a:gd name="adj" fmla="val 11081"/>
                </a:avLst>
              </a:prstGeom>
              <a:solidFill>
                <a:srgbClr val="FFEB33"/>
              </a:solidFill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A4C7BA61-5281-4429-81DB-20A7899DF5A5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solidFill>
                <a:srgbClr val="FFEB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4AE821-C187-4BBB-8D90-0DC1EE5EAED3}"/>
                </a:ext>
              </a:extLst>
            </p:cNvPr>
            <p:cNvSpPr txBox="1"/>
            <p:nvPr/>
          </p:nvSpPr>
          <p:spPr>
            <a:xfrm>
              <a:off x="8606104" y="1813337"/>
              <a:ext cx="2965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OSI 7</a:t>
              </a:r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계층이 뭐예요</a:t>
              </a:r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28674" y="2549664"/>
            <a:ext cx="5049382" cy="1003763"/>
            <a:chOff x="228674" y="2549664"/>
            <a:chExt cx="5049382" cy="100376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4" y="2549664"/>
              <a:ext cx="4887335" cy="1003763"/>
              <a:chOff x="6297224" y="1898304"/>
              <a:chExt cx="4104076" cy="682054"/>
            </a:xfrm>
            <a:solidFill>
              <a:srgbClr val="FFFFFF"/>
            </a:solidFill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682054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이등변 삼각형 55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565027" y="2601987"/>
              <a:ext cx="4713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네트워크 통신이 일어나는 과정을</a:t>
              </a:r>
              <a:endPara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단계로 나눈 걸 말해</a:t>
              </a:r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74561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 및 </a:t>
            </a:r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OSI 7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계층 목적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76291" y="312652"/>
            <a:ext cx="5565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663708" y="3875308"/>
            <a:ext cx="3022498" cy="682054"/>
            <a:chOff x="8663708" y="3875308"/>
            <a:chExt cx="3022498" cy="682054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46A6C304-CCF7-47E4-9359-CBF6252F3D79}"/>
                </a:ext>
              </a:extLst>
            </p:cNvPr>
            <p:cNvGrpSpPr/>
            <p:nvPr/>
          </p:nvGrpSpPr>
          <p:grpSpPr>
            <a:xfrm>
              <a:off x="8663708" y="3875308"/>
              <a:ext cx="3022498" cy="682054"/>
              <a:chOff x="5754575" y="1898304"/>
              <a:chExt cx="4646725" cy="682054"/>
            </a:xfrm>
          </p:grpSpPr>
          <p:sp>
            <p:nvSpPr>
              <p:cNvPr id="92" name="사각형: 둥근 모서리 3">
                <a:extLst>
                  <a:ext uri="{FF2B5EF4-FFF2-40B4-BE49-F238E27FC236}">
                    <a16:creationId xmlns:a16="http://schemas.microsoft.com/office/drawing/2014/main" id="{DB24BC3F-5142-4077-B597-D43D289793E9}"/>
                  </a:ext>
                </a:extLst>
              </p:cNvPr>
              <p:cNvSpPr/>
              <p:nvPr/>
            </p:nvSpPr>
            <p:spPr>
              <a:xfrm>
                <a:off x="5754575" y="1898304"/>
                <a:ext cx="4389550" cy="682054"/>
              </a:xfrm>
              <a:prstGeom prst="roundRect">
                <a:avLst>
                  <a:gd name="adj" fmla="val 11081"/>
                </a:avLst>
              </a:prstGeom>
              <a:solidFill>
                <a:srgbClr val="FFEB33"/>
              </a:solidFill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A4C7BA61-5281-4429-81DB-20A7899DF5A5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solidFill>
                <a:srgbClr val="FFEB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E4AE821-C187-4BBB-8D90-0DC1EE5EAED3}"/>
                </a:ext>
              </a:extLst>
            </p:cNvPr>
            <p:cNvSpPr txBox="1"/>
            <p:nvPr/>
          </p:nvSpPr>
          <p:spPr>
            <a:xfrm>
              <a:off x="8684405" y="3989377"/>
              <a:ext cx="239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왜 </a:t>
              </a:r>
              <a:r>
                <a:rPr lang="ko-KR" altLang="en-US" sz="24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나누는거죠</a:t>
              </a:r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??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9651" y="4000017"/>
              <a:ext cx="432862" cy="432862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28673" y="4957198"/>
            <a:ext cx="5049383" cy="1698245"/>
            <a:chOff x="228673" y="4957198"/>
            <a:chExt cx="5049383" cy="1698245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3" y="4957198"/>
              <a:ext cx="4887335" cy="1698245"/>
              <a:chOff x="6297224" y="1898304"/>
              <a:chExt cx="4104076" cy="682054"/>
            </a:xfrm>
            <a:solidFill>
              <a:srgbClr val="FFFFFF"/>
            </a:solidFill>
          </p:grpSpPr>
          <p:sp>
            <p:nvSpPr>
              <p:cNvPr id="96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6297224" y="1898304"/>
                <a:ext cx="3846901" cy="682054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565027" y="5113693"/>
              <a:ext cx="47130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단계별로 파악할 수 있거든</a:t>
              </a:r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특정한 곳에 문제가 생기면 이상이</a:t>
              </a:r>
              <a:endPara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생긴 단계만 고치면 편하니까</a:t>
              </a:r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04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7CFBD3A-0233-4F07-AD11-27818CE09B4D}"/>
              </a:ext>
            </a:extLst>
          </p:cNvPr>
          <p:cNvSpPr/>
          <p:nvPr/>
        </p:nvSpPr>
        <p:spPr>
          <a:xfrm>
            <a:off x="1104975" y="1509978"/>
            <a:ext cx="9982050" cy="3838044"/>
          </a:xfrm>
          <a:prstGeom prst="roundRect">
            <a:avLst>
              <a:gd name="adj" fmla="val 11081"/>
            </a:avLst>
          </a:prstGeom>
          <a:solidFill>
            <a:srgbClr val="FFEB33"/>
          </a:solidFill>
          <a:ln>
            <a:noFill/>
          </a:ln>
          <a:effectLst>
            <a:outerShdw blurRad="279400" dist="38100" dir="2700000" sx="98000" sy="98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00C6CA-48A3-4B98-8374-856FE74DF2DC}"/>
              </a:ext>
            </a:extLst>
          </p:cNvPr>
          <p:cNvCxnSpPr>
            <a:cxnSpLocks/>
          </p:cNvCxnSpPr>
          <p:nvPr/>
        </p:nvCxnSpPr>
        <p:spPr>
          <a:xfrm>
            <a:off x="12749212" y="3333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70D014-2BAA-415C-9B8C-1F90594C22F7}"/>
              </a:ext>
            </a:extLst>
          </p:cNvPr>
          <p:cNvSpPr/>
          <p:nvPr/>
        </p:nvSpPr>
        <p:spPr>
          <a:xfrm>
            <a:off x="2870600" y="3534242"/>
            <a:ext cx="6450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2363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메시지가 도착했습니다</a:t>
            </a:r>
            <a:r>
              <a:rPr lang="en-US" altLang="ko-KR" sz="4800" dirty="0" smtClean="0">
                <a:solidFill>
                  <a:srgbClr val="42363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4800" dirty="0">
              <a:solidFill>
                <a:srgbClr val="42363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7" name="그래픽 76">
            <a:extLst>
              <a:ext uri="{FF2B5EF4-FFF2-40B4-BE49-F238E27FC236}">
                <a16:creationId xmlns:a16="http://schemas.microsoft.com/office/drawing/2014/main" id="{398FC630-D034-4D6F-9313-2B6DBF7280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9726" y="2112468"/>
            <a:ext cx="1092549" cy="10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9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669EA6-7C21-417D-83C5-124EC6D8A866}"/>
              </a:ext>
            </a:extLst>
          </p:cNvPr>
          <p:cNvSpPr/>
          <p:nvPr/>
        </p:nvSpPr>
        <p:spPr>
          <a:xfrm>
            <a:off x="0" y="-9299"/>
            <a:ext cx="12192000" cy="138651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631C4EF-70C8-4513-ADEB-A4ABB7EF6294}"/>
              </a:ext>
            </a:extLst>
          </p:cNvPr>
          <p:cNvSpPr/>
          <p:nvPr/>
        </p:nvSpPr>
        <p:spPr>
          <a:xfrm rot="5400000">
            <a:off x="10607607" y="4714972"/>
            <a:ext cx="2832234" cy="184152"/>
          </a:xfrm>
          <a:prstGeom prst="roundRect">
            <a:avLst>
              <a:gd name="adj" fmla="val 50000"/>
            </a:avLst>
          </a:prstGeom>
          <a:solidFill>
            <a:srgbClr val="8B9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330440" y="1699268"/>
            <a:ext cx="4355767" cy="1104892"/>
            <a:chOff x="7330440" y="1699268"/>
            <a:chExt cx="4355767" cy="110489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6A6C304-CCF7-47E4-9359-CBF6252F3D79}"/>
                </a:ext>
              </a:extLst>
            </p:cNvPr>
            <p:cNvGrpSpPr/>
            <p:nvPr/>
          </p:nvGrpSpPr>
          <p:grpSpPr>
            <a:xfrm>
              <a:off x="7330440" y="1699268"/>
              <a:ext cx="4355767" cy="1104892"/>
              <a:chOff x="4318644" y="1898304"/>
              <a:chExt cx="6082656" cy="110489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B24BC3F-5142-4077-B597-D43D289793E9}"/>
                  </a:ext>
                </a:extLst>
              </p:cNvPr>
              <p:cNvSpPr/>
              <p:nvPr/>
            </p:nvSpPr>
            <p:spPr>
              <a:xfrm>
                <a:off x="4318644" y="1898304"/>
                <a:ext cx="5825481" cy="1104892"/>
              </a:xfrm>
              <a:prstGeom prst="roundRect">
                <a:avLst>
                  <a:gd name="adj" fmla="val 11081"/>
                </a:avLst>
              </a:prstGeom>
              <a:solidFill>
                <a:srgbClr val="FFEB33"/>
              </a:solidFill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A4C7BA61-5281-4429-81DB-20A7899DF5A5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solidFill>
                <a:srgbClr val="FFEB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4AE821-C187-4BBB-8D90-0DC1EE5EAED3}"/>
                </a:ext>
              </a:extLst>
            </p:cNvPr>
            <p:cNvSpPr txBox="1"/>
            <p:nvPr/>
          </p:nvSpPr>
          <p:spPr>
            <a:xfrm>
              <a:off x="7437120" y="1828577"/>
              <a:ext cx="3962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OSI 7</a:t>
              </a:r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계층에 대해서도 자세히 설명해주실 수 있을까요</a:t>
              </a:r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687C9F9-9D65-487C-B6CA-9D253CB218EC}"/>
              </a:ext>
            </a:extLst>
          </p:cNvPr>
          <p:cNvSpPr txBox="1"/>
          <p:nvPr/>
        </p:nvSpPr>
        <p:spPr>
          <a:xfrm>
            <a:off x="1401633" y="328041"/>
            <a:ext cx="74561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OSI 7</a:t>
            </a:r>
            <a:r>
              <a:rPr lang="ko-KR" altLang="en-US" sz="3800" dirty="0" smtClean="0">
                <a:solidFill>
                  <a:srgbClr val="4236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계층</a:t>
            </a:r>
            <a:endParaRPr lang="ko-KR" altLang="en-US" sz="3800" dirty="0">
              <a:solidFill>
                <a:srgbClr val="4236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사각형: 둥근 모서리 60">
            <a:extLst>
              <a:ext uri="{FF2B5EF4-FFF2-40B4-BE49-F238E27FC236}">
                <a16:creationId xmlns:a16="http://schemas.microsoft.com/office/drawing/2014/main" id="{4DEF1047-C4F6-420D-AA80-6E6CBEF2B626}"/>
              </a:ext>
            </a:extLst>
          </p:cNvPr>
          <p:cNvSpPr/>
          <p:nvPr/>
        </p:nvSpPr>
        <p:spPr>
          <a:xfrm>
            <a:off x="255906" y="167929"/>
            <a:ext cx="997332" cy="997332"/>
          </a:xfrm>
          <a:prstGeom prst="roundRect">
            <a:avLst>
              <a:gd name="adj" fmla="val 38244"/>
            </a:avLst>
          </a:prstGeom>
          <a:solidFill>
            <a:srgbClr val="423630"/>
          </a:solidFill>
          <a:ln>
            <a:solidFill>
              <a:srgbClr val="BDC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FC0EAA-12D5-41E4-AF0F-89DE4AD39404}"/>
              </a:ext>
            </a:extLst>
          </p:cNvPr>
          <p:cNvSpPr/>
          <p:nvPr/>
        </p:nvSpPr>
        <p:spPr>
          <a:xfrm>
            <a:off x="480298" y="312652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40880" y="4302028"/>
            <a:ext cx="4645326" cy="682054"/>
            <a:chOff x="7040880" y="3875308"/>
            <a:chExt cx="4645326" cy="682054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46A6C304-CCF7-47E4-9359-CBF6252F3D79}"/>
                </a:ext>
              </a:extLst>
            </p:cNvPr>
            <p:cNvGrpSpPr/>
            <p:nvPr/>
          </p:nvGrpSpPr>
          <p:grpSpPr>
            <a:xfrm>
              <a:off x="7040880" y="3875308"/>
              <a:ext cx="4645326" cy="682054"/>
              <a:chOff x="3259673" y="1898304"/>
              <a:chExt cx="7141627" cy="682054"/>
            </a:xfrm>
          </p:grpSpPr>
          <p:sp>
            <p:nvSpPr>
              <p:cNvPr id="92" name="사각형: 둥근 모서리 3">
                <a:extLst>
                  <a:ext uri="{FF2B5EF4-FFF2-40B4-BE49-F238E27FC236}">
                    <a16:creationId xmlns:a16="http://schemas.microsoft.com/office/drawing/2014/main" id="{DB24BC3F-5142-4077-B597-D43D289793E9}"/>
                  </a:ext>
                </a:extLst>
              </p:cNvPr>
              <p:cNvSpPr/>
              <p:nvPr/>
            </p:nvSpPr>
            <p:spPr>
              <a:xfrm>
                <a:off x="3259673" y="1898304"/>
                <a:ext cx="6884452" cy="682054"/>
              </a:xfrm>
              <a:prstGeom prst="roundRect">
                <a:avLst>
                  <a:gd name="adj" fmla="val 11081"/>
                </a:avLst>
              </a:prstGeom>
              <a:solidFill>
                <a:srgbClr val="FFEB33"/>
              </a:solidFill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A4C7BA61-5281-4429-81DB-20A7899DF5A5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solidFill>
                <a:srgbClr val="FFEB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E4AE821-C187-4BBB-8D90-0DC1EE5EAED3}"/>
                </a:ext>
              </a:extLst>
            </p:cNvPr>
            <p:cNvSpPr txBox="1"/>
            <p:nvPr/>
          </p:nvSpPr>
          <p:spPr>
            <a:xfrm>
              <a:off x="7086599" y="3977640"/>
              <a:ext cx="4511925" cy="45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시원한 커피 한 잔 쏘겠습니다</a:t>
              </a:r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..</a:t>
              </a:r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♥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8673" y="4957198"/>
            <a:ext cx="5928287" cy="1698245"/>
            <a:chOff x="228673" y="4957198"/>
            <a:chExt cx="5257727" cy="1698245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639EC1E-A28D-44D6-93A0-F8AE03393D55}"/>
                </a:ext>
              </a:extLst>
            </p:cNvPr>
            <p:cNvGrpSpPr/>
            <p:nvPr/>
          </p:nvGrpSpPr>
          <p:grpSpPr>
            <a:xfrm flipH="1">
              <a:off x="228673" y="4957198"/>
              <a:ext cx="5257727" cy="1698245"/>
              <a:chOff x="5986192" y="1898304"/>
              <a:chExt cx="4415108" cy="682054"/>
            </a:xfrm>
            <a:solidFill>
              <a:srgbClr val="FFFFFF"/>
            </a:solidFill>
          </p:grpSpPr>
          <p:sp>
            <p:nvSpPr>
              <p:cNvPr id="96" name="사각형: 둥근 모서리 54">
                <a:extLst>
                  <a:ext uri="{FF2B5EF4-FFF2-40B4-BE49-F238E27FC236}">
                    <a16:creationId xmlns:a16="http://schemas.microsoft.com/office/drawing/2014/main" id="{A5A53576-37C3-44E3-BEB7-DB301A00E31D}"/>
                  </a:ext>
                </a:extLst>
              </p:cNvPr>
              <p:cNvSpPr/>
              <p:nvPr/>
            </p:nvSpPr>
            <p:spPr>
              <a:xfrm>
                <a:off x="5986192" y="1898304"/>
                <a:ext cx="4157933" cy="682054"/>
              </a:xfrm>
              <a:prstGeom prst="roundRect">
                <a:avLst>
                  <a:gd name="adj" fmla="val 11081"/>
                </a:avLst>
              </a:prstGeom>
              <a:grpFill/>
              <a:ln>
                <a:noFill/>
              </a:ln>
              <a:effectLst>
                <a:outerShdw blurRad="279400" dist="38100" dir="2700000" sx="98000" sy="98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id="{897F36FA-9643-47F1-8D08-324E35C68D5F}"/>
                  </a:ext>
                </a:extLst>
              </p:cNvPr>
              <p:cNvSpPr/>
              <p:nvPr/>
            </p:nvSpPr>
            <p:spPr>
              <a:xfrm rot="5400000">
                <a:off x="10094143" y="1975189"/>
                <a:ext cx="284002" cy="330313"/>
              </a:xfrm>
              <a:prstGeom prst="triangle">
                <a:avLst>
                  <a:gd name="adj" fmla="val 59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137CF2-C05A-4046-AC63-47AA75375928}"/>
                </a:ext>
              </a:extLst>
            </p:cNvPr>
            <p:cNvSpPr txBox="1"/>
            <p:nvPr/>
          </p:nvSpPr>
          <p:spPr>
            <a:xfrm>
              <a:off x="595507" y="5159413"/>
              <a:ext cx="471302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아아로</a:t>
              </a:r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부탁해</a:t>
              </a:r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r>
                <a:rPr lang="en-US" altLang="ko-KR" sz="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설명이 길어질 거야</a:t>
              </a:r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잘 듣고 기억해두면 앞으로 일하는 데 도움이 될 거야</a:t>
              </a:r>
              <a:r>
                <a:rPr lang="en-US" altLang="ko-KR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13360" y="2331720"/>
            <a:ext cx="2103120" cy="2301058"/>
            <a:chOff x="0" y="2316480"/>
            <a:chExt cx="2103120" cy="230105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14600"/>
              <a:ext cx="1770895" cy="210293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929640" y="2560320"/>
              <a:ext cx="1173480" cy="213360"/>
            </a:xfrm>
            <a:prstGeom prst="rect">
              <a:avLst/>
            </a:prstGeom>
            <a:solidFill>
              <a:srgbClr val="B2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16200000">
              <a:off x="-304800" y="3535680"/>
              <a:ext cx="1173480" cy="213360"/>
            </a:xfrm>
            <a:prstGeom prst="rect">
              <a:avLst/>
            </a:prstGeom>
            <a:solidFill>
              <a:srgbClr val="B2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rot="18897097">
              <a:off x="18173" y="2584988"/>
              <a:ext cx="710413" cy="285946"/>
            </a:xfrm>
            <a:prstGeom prst="rect">
              <a:avLst/>
            </a:prstGeom>
            <a:solidFill>
              <a:srgbClr val="B2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18160" y="2316480"/>
              <a:ext cx="1173480" cy="502920"/>
            </a:xfrm>
            <a:prstGeom prst="rect">
              <a:avLst/>
            </a:prstGeom>
            <a:solidFill>
              <a:srgbClr val="B2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2166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2D89DB1-2A7D-4ABA-BC0A-D27994577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" b="5519"/>
          <a:stretch/>
        </p:blipFill>
        <p:spPr>
          <a:xfrm>
            <a:off x="-15909" y="0"/>
            <a:ext cx="12207909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E83F-2FCB-4A00-990D-FCA6146C5B20}"/>
              </a:ext>
            </a:extLst>
          </p:cNvPr>
          <p:cNvSpPr/>
          <p:nvPr/>
        </p:nvSpPr>
        <p:spPr>
          <a:xfrm>
            <a:off x="189439" y="0"/>
            <a:ext cx="1222248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DA2F42-C3E0-4B09-808C-7158A395839F}"/>
              </a:ext>
            </a:extLst>
          </p:cNvPr>
          <p:cNvSpPr/>
          <p:nvPr/>
        </p:nvSpPr>
        <p:spPr>
          <a:xfrm>
            <a:off x="-30481" y="0"/>
            <a:ext cx="959745" cy="68580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5CFC69-3CFD-4CEC-A64A-8E18DA940C93}"/>
              </a:ext>
            </a:extLst>
          </p:cNvPr>
          <p:cNvGrpSpPr/>
          <p:nvPr/>
        </p:nvGrpSpPr>
        <p:grpSpPr>
          <a:xfrm>
            <a:off x="220355" y="710536"/>
            <a:ext cx="456024" cy="451832"/>
            <a:chOff x="4206122" y="1020603"/>
            <a:chExt cx="1381022" cy="126381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FA92B-63E6-426E-84FE-27127BE5A9A2}"/>
                </a:ext>
              </a:extLst>
            </p:cNvPr>
            <p:cNvSpPr/>
            <p:nvPr/>
          </p:nvSpPr>
          <p:spPr>
            <a:xfrm>
              <a:off x="4626756" y="1020603"/>
              <a:ext cx="544068" cy="544068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F63DD2A-7D8E-4529-BB9C-67C2DEF3A7F9}"/>
                </a:ext>
              </a:extLst>
            </p:cNvPr>
            <p:cNvSpPr/>
            <p:nvPr/>
          </p:nvSpPr>
          <p:spPr>
            <a:xfrm>
              <a:off x="4206122" y="1709928"/>
              <a:ext cx="1381022" cy="574492"/>
            </a:xfrm>
            <a:custGeom>
              <a:avLst/>
              <a:gdLst>
                <a:gd name="connsiteX0" fmla="*/ 851433 w 1702867"/>
                <a:gd name="connsiteY0" fmla="*/ 0 h 799551"/>
                <a:gd name="connsiteX1" fmla="*/ 1691267 w 1702867"/>
                <a:gd name="connsiteY1" fmla="*/ 684484 h 799551"/>
                <a:gd name="connsiteX2" fmla="*/ 1702867 w 1702867"/>
                <a:gd name="connsiteY2" fmla="*/ 799551 h 799551"/>
                <a:gd name="connsiteX3" fmla="*/ 0 w 1702867"/>
                <a:gd name="connsiteY3" fmla="*/ 799551 h 799551"/>
                <a:gd name="connsiteX4" fmla="*/ 11600 w 1702867"/>
                <a:gd name="connsiteY4" fmla="*/ 684484 h 799551"/>
                <a:gd name="connsiteX5" fmla="*/ 851433 w 1702867"/>
                <a:gd name="connsiteY5" fmla="*/ 0 h 79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2867" h="799551">
                  <a:moveTo>
                    <a:pt x="851433" y="0"/>
                  </a:moveTo>
                  <a:cubicBezTo>
                    <a:pt x="1265698" y="0"/>
                    <a:pt x="1611332" y="293850"/>
                    <a:pt x="1691267" y="684484"/>
                  </a:cubicBezTo>
                  <a:lnTo>
                    <a:pt x="1702867" y="799551"/>
                  </a:lnTo>
                  <a:lnTo>
                    <a:pt x="0" y="799551"/>
                  </a:lnTo>
                  <a:lnTo>
                    <a:pt x="11600" y="684484"/>
                  </a:lnTo>
                  <a:cubicBezTo>
                    <a:pt x="91535" y="293850"/>
                    <a:pt x="437168" y="0"/>
                    <a:pt x="851433" y="0"/>
                  </a:cubicBezTo>
                  <a:close/>
                </a:path>
              </a:pathLst>
            </a:cu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1D84F788-F23F-42FB-8B63-8447C2789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1867337"/>
            <a:ext cx="519540" cy="51450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7E98C27-CC65-4173-A101-234C7B70C6E9}"/>
              </a:ext>
            </a:extLst>
          </p:cNvPr>
          <p:cNvGrpSpPr/>
          <p:nvPr/>
        </p:nvGrpSpPr>
        <p:grpSpPr>
          <a:xfrm>
            <a:off x="192043" y="3125067"/>
            <a:ext cx="513932" cy="116129"/>
            <a:chOff x="4964571" y="2979420"/>
            <a:chExt cx="1898574" cy="39624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C280D4-4305-4F0F-9153-6DD191D2DA9E}"/>
                </a:ext>
              </a:extLst>
            </p:cNvPr>
            <p:cNvSpPr/>
            <p:nvPr/>
          </p:nvSpPr>
          <p:spPr>
            <a:xfrm>
              <a:off x="4964571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5250EF2-05C1-4C03-AF18-6E954409618C}"/>
                </a:ext>
              </a:extLst>
            </p:cNvPr>
            <p:cNvSpPr/>
            <p:nvPr/>
          </p:nvSpPr>
          <p:spPr>
            <a:xfrm>
              <a:off x="5715738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B07834-BAB9-46A3-818F-C5085C7B69CB}"/>
                </a:ext>
              </a:extLst>
            </p:cNvPr>
            <p:cNvSpPr/>
            <p:nvPr/>
          </p:nvSpPr>
          <p:spPr>
            <a:xfrm>
              <a:off x="6466905" y="2979420"/>
              <a:ext cx="396240" cy="396240"/>
            </a:xfrm>
            <a:prstGeom prst="ellipse">
              <a:avLst/>
            </a:prstGeom>
            <a:solidFill>
              <a:srgbClr val="423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C87EA6-5D64-49DB-A270-8004A59283DB}"/>
              </a:ext>
            </a:extLst>
          </p:cNvPr>
          <p:cNvSpPr/>
          <p:nvPr/>
        </p:nvSpPr>
        <p:spPr>
          <a:xfrm>
            <a:off x="1394746" y="1295875"/>
            <a:ext cx="493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물리 계층 </a:t>
            </a:r>
            <a:r>
              <a:rPr lang="en-US" altLang="ko-KR" sz="2800" b="1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Physical Layer</a:t>
            </a:r>
            <a:endParaRPr lang="ko-KR" altLang="en-US" sz="2800" b="1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73742" y="193024"/>
            <a:ext cx="685865" cy="145001"/>
            <a:chOff x="11494665" y="135152"/>
            <a:chExt cx="430218" cy="9095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4D06FA6-0754-4A88-B7F2-C9C788947A29}"/>
                </a:ext>
              </a:extLst>
            </p:cNvPr>
            <p:cNvGrpSpPr/>
            <p:nvPr/>
          </p:nvGrpSpPr>
          <p:grpSpPr>
            <a:xfrm>
              <a:off x="11833929" y="135152"/>
              <a:ext cx="90954" cy="90954"/>
              <a:chOff x="11185053" y="1745816"/>
              <a:chExt cx="90954" cy="90954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23E34D5-88CE-4727-A24E-1094E0CF49DB}"/>
                  </a:ext>
                </a:extLst>
              </p:cNvPr>
              <p:cNvCxnSpPr/>
              <p:nvPr/>
            </p:nvCxnSpPr>
            <p:spPr>
              <a:xfrm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E426F35-78CF-492D-A925-F8E537807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5053" y="1745816"/>
                <a:ext cx="90954" cy="909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6302015-D196-4497-BBDF-A260861F8705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665" y="178248"/>
              <a:ext cx="111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C448649-11FC-4625-851F-FC5569229E46}"/>
                </a:ext>
              </a:extLst>
            </p:cNvPr>
            <p:cNvSpPr/>
            <p:nvPr/>
          </p:nvSpPr>
          <p:spPr>
            <a:xfrm>
              <a:off x="11674388" y="135152"/>
              <a:ext cx="90954" cy="9095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795787D-1F7A-4EE5-8063-066BA0BC6390}"/>
              </a:ext>
            </a:extLst>
          </p:cNvPr>
          <p:cNvSpPr/>
          <p:nvPr/>
        </p:nvSpPr>
        <p:spPr>
          <a:xfrm>
            <a:off x="1394746" y="2104915"/>
            <a:ext cx="6021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데이터링크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 Link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2913955"/>
            <a:ext cx="555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Network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3722995"/>
            <a:ext cx="5118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전송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Transport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4532035"/>
            <a:ext cx="4867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세션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Session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94746" y="5341075"/>
            <a:ext cx="561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표현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Presentation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AC7BCFC-E5A3-4241-89EA-48B20C1F02DD}"/>
              </a:ext>
            </a:extLst>
          </p:cNvPr>
          <p:cNvSpPr/>
          <p:nvPr/>
        </p:nvSpPr>
        <p:spPr>
          <a:xfrm>
            <a:off x="1360022" y="6150114"/>
            <a:ext cx="5391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응용 계층 </a:t>
            </a:r>
            <a:r>
              <a:rPr lang="en-US" altLang="ko-KR" sz="2800" dirty="0" smtClean="0">
                <a:solidFill>
                  <a:srgbClr val="42363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Application Layer</a:t>
            </a:r>
            <a:endParaRPr lang="ko-KR" altLang="en-US" sz="2800" dirty="0">
              <a:solidFill>
                <a:srgbClr val="42363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639" y="1174541"/>
            <a:ext cx="11559445" cy="868680"/>
          </a:xfrm>
          <a:prstGeom prst="rect">
            <a:avLst/>
          </a:prstGeom>
          <a:solidFill>
            <a:schemeClr val="bg2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A5723462-BB2D-4838-B0C6-B3C5AB2B35FC}"/>
              </a:ext>
            </a:extLst>
          </p:cNvPr>
          <p:cNvSpPr/>
          <p:nvPr/>
        </p:nvSpPr>
        <p:spPr>
          <a:xfrm>
            <a:off x="528322" y="1782544"/>
            <a:ext cx="494789" cy="241052"/>
          </a:xfrm>
          <a:custGeom>
            <a:avLst/>
            <a:gdLst>
              <a:gd name="connsiteX0" fmla="*/ 265938 w 1437895"/>
              <a:gd name="connsiteY0" fmla="*/ 0 h 531876"/>
              <a:gd name="connsiteX1" fmla="*/ 265939 w 1437895"/>
              <a:gd name="connsiteY1" fmla="*/ 0 h 531876"/>
              <a:gd name="connsiteX2" fmla="*/ 265939 w 1437895"/>
              <a:gd name="connsiteY2" fmla="*/ 0 h 531876"/>
              <a:gd name="connsiteX3" fmla="*/ 1171957 w 1437895"/>
              <a:gd name="connsiteY3" fmla="*/ 0 h 531876"/>
              <a:gd name="connsiteX4" fmla="*/ 1437895 w 1437895"/>
              <a:gd name="connsiteY4" fmla="*/ 265938 h 531876"/>
              <a:gd name="connsiteX5" fmla="*/ 1171957 w 1437895"/>
              <a:gd name="connsiteY5" fmla="*/ 531876 h 531876"/>
              <a:gd name="connsiteX6" fmla="*/ 265939 w 1437895"/>
              <a:gd name="connsiteY6" fmla="*/ 531876 h 531876"/>
              <a:gd name="connsiteX7" fmla="*/ 265939 w 1437895"/>
              <a:gd name="connsiteY7" fmla="*/ 531876 h 531876"/>
              <a:gd name="connsiteX8" fmla="*/ 265938 w 1437895"/>
              <a:gd name="connsiteY8" fmla="*/ 531876 h 531876"/>
              <a:gd name="connsiteX9" fmla="*/ 0 w 1437895"/>
              <a:gd name="connsiteY9" fmla="*/ 265938 h 531876"/>
              <a:gd name="connsiteX10" fmla="*/ 265938 w 1437895"/>
              <a:gd name="connsiteY10" fmla="*/ 0 h 53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7895" h="531876">
                <a:moveTo>
                  <a:pt x="265938" y="0"/>
                </a:moveTo>
                <a:lnTo>
                  <a:pt x="265939" y="0"/>
                </a:lnTo>
                <a:lnTo>
                  <a:pt x="265939" y="0"/>
                </a:lnTo>
                <a:lnTo>
                  <a:pt x="1171957" y="0"/>
                </a:lnTo>
                <a:cubicBezTo>
                  <a:pt x="1318831" y="0"/>
                  <a:pt x="1437895" y="119064"/>
                  <a:pt x="1437895" y="265938"/>
                </a:cubicBezTo>
                <a:cubicBezTo>
                  <a:pt x="1437895" y="412812"/>
                  <a:pt x="1318831" y="531876"/>
                  <a:pt x="1171957" y="531876"/>
                </a:cubicBezTo>
                <a:lnTo>
                  <a:pt x="265939" y="531876"/>
                </a:lnTo>
                <a:lnTo>
                  <a:pt x="265939" y="531876"/>
                </a:lnTo>
                <a:lnTo>
                  <a:pt x="265938" y="531876"/>
                </a:lnTo>
                <a:cubicBezTo>
                  <a:pt x="119064" y="531876"/>
                  <a:pt x="0" y="412812"/>
                  <a:pt x="0" y="265938"/>
                </a:cubicBezTo>
                <a:cubicBezTo>
                  <a:pt x="0" y="119064"/>
                  <a:pt x="119064" y="0"/>
                  <a:pt x="265938" y="0"/>
                </a:cubicBezTo>
                <a:close/>
              </a:path>
            </a:pathLst>
          </a:custGeom>
          <a:solidFill>
            <a:srgbClr val="FF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39" y="1618832"/>
            <a:ext cx="487375" cy="487375"/>
          </a:xfrm>
          <a:prstGeom prst="rect">
            <a:avLst/>
          </a:prstGeom>
        </p:spPr>
      </p:pic>
      <p:sp>
        <p:nvSpPr>
          <p:cNvPr id="108" name="자유형: 도형 50">
            <a:extLst>
              <a:ext uri="{FF2B5EF4-FFF2-40B4-BE49-F238E27FC236}">
                <a16:creationId xmlns:a16="http://schemas.microsoft.com/office/drawing/2014/main" id="{3ECFDBFB-6DBA-49CD-88FD-ACC4A387A513}"/>
              </a:ext>
            </a:extLst>
          </p:cNvPr>
          <p:cNvSpPr/>
          <p:nvPr/>
        </p:nvSpPr>
        <p:spPr>
          <a:xfrm>
            <a:off x="2551889" y="370309"/>
            <a:ext cx="8298434" cy="637200"/>
          </a:xfrm>
          <a:custGeom>
            <a:avLst/>
            <a:gdLst>
              <a:gd name="connsiteX0" fmla="*/ 318600 w 8298434"/>
              <a:gd name="connsiteY0" fmla="*/ 0 h 637200"/>
              <a:gd name="connsiteX1" fmla="*/ 329803 w 8298434"/>
              <a:gd name="connsiteY1" fmla="*/ 1129 h 637200"/>
              <a:gd name="connsiteX2" fmla="*/ 329803 w 8298434"/>
              <a:gd name="connsiteY2" fmla="*/ 0 h 637200"/>
              <a:gd name="connsiteX3" fmla="*/ 7979834 w 8298434"/>
              <a:gd name="connsiteY3" fmla="*/ 0 h 637200"/>
              <a:gd name="connsiteX4" fmla="*/ 7981657 w 8298434"/>
              <a:gd name="connsiteY4" fmla="*/ 0 h 637200"/>
              <a:gd name="connsiteX5" fmla="*/ 7981657 w 8298434"/>
              <a:gd name="connsiteY5" fmla="*/ 184 h 637200"/>
              <a:gd name="connsiteX6" fmla="*/ 8044043 w 8298434"/>
              <a:gd name="connsiteY6" fmla="*/ 6473 h 637200"/>
              <a:gd name="connsiteX7" fmla="*/ 8298434 w 8298434"/>
              <a:gd name="connsiteY7" fmla="*/ 318600 h 637200"/>
              <a:gd name="connsiteX8" fmla="*/ 8044043 w 8298434"/>
              <a:gd name="connsiteY8" fmla="*/ 630727 h 637200"/>
              <a:gd name="connsiteX9" fmla="*/ 7981657 w 8298434"/>
              <a:gd name="connsiteY9" fmla="*/ 637016 h 637200"/>
              <a:gd name="connsiteX10" fmla="*/ 7981657 w 8298434"/>
              <a:gd name="connsiteY10" fmla="*/ 637200 h 637200"/>
              <a:gd name="connsiteX11" fmla="*/ 7979834 w 8298434"/>
              <a:gd name="connsiteY11" fmla="*/ 637200 h 637200"/>
              <a:gd name="connsiteX12" fmla="*/ 329803 w 8298434"/>
              <a:gd name="connsiteY12" fmla="*/ 637200 h 637200"/>
              <a:gd name="connsiteX13" fmla="*/ 329803 w 8298434"/>
              <a:gd name="connsiteY13" fmla="*/ 636071 h 637200"/>
              <a:gd name="connsiteX14" fmla="*/ 318600 w 8298434"/>
              <a:gd name="connsiteY14" fmla="*/ 637200 h 637200"/>
              <a:gd name="connsiteX15" fmla="*/ 0 w 8298434"/>
              <a:gd name="connsiteY15" fmla="*/ 318600 h 637200"/>
              <a:gd name="connsiteX16" fmla="*/ 318600 w 8298434"/>
              <a:gd name="connsiteY16" fmla="*/ 0 h 6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98434" h="637200">
                <a:moveTo>
                  <a:pt x="318600" y="0"/>
                </a:moveTo>
                <a:lnTo>
                  <a:pt x="329803" y="1129"/>
                </a:lnTo>
                <a:lnTo>
                  <a:pt x="329803" y="0"/>
                </a:lnTo>
                <a:lnTo>
                  <a:pt x="7979834" y="0"/>
                </a:lnTo>
                <a:lnTo>
                  <a:pt x="7981657" y="0"/>
                </a:lnTo>
                <a:lnTo>
                  <a:pt x="7981657" y="184"/>
                </a:lnTo>
                <a:lnTo>
                  <a:pt x="8044043" y="6473"/>
                </a:lnTo>
                <a:cubicBezTo>
                  <a:pt x="8189224" y="36181"/>
                  <a:pt x="8298434" y="164637"/>
                  <a:pt x="8298434" y="318600"/>
                </a:cubicBezTo>
                <a:cubicBezTo>
                  <a:pt x="8298434" y="472563"/>
                  <a:pt x="8189224" y="601019"/>
                  <a:pt x="8044043" y="630727"/>
                </a:cubicBezTo>
                <a:lnTo>
                  <a:pt x="7981657" y="637016"/>
                </a:lnTo>
                <a:lnTo>
                  <a:pt x="7981657" y="637200"/>
                </a:lnTo>
                <a:lnTo>
                  <a:pt x="7979834" y="637200"/>
                </a:lnTo>
                <a:lnTo>
                  <a:pt x="329803" y="637200"/>
                </a:lnTo>
                <a:lnTo>
                  <a:pt x="329803" y="636071"/>
                </a:lnTo>
                <a:lnTo>
                  <a:pt x="318600" y="637200"/>
                </a:lnTo>
                <a:cubicBezTo>
                  <a:pt x="142642" y="637200"/>
                  <a:pt x="0" y="494558"/>
                  <a:pt x="0" y="318600"/>
                </a:cubicBezTo>
                <a:cubicBezTo>
                  <a:pt x="0" y="142642"/>
                  <a:pt x="142642" y="0"/>
                  <a:pt x="318600" y="0"/>
                </a:cubicBezTo>
                <a:close/>
              </a:path>
            </a:pathLst>
          </a:custGeom>
          <a:solidFill>
            <a:srgbClr val="F6F6F7"/>
          </a:solidFill>
          <a:ln w="6350">
            <a:solidFill>
              <a:srgbClr val="D8D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DB20AC2-AE20-46BA-98B2-5804B4311163}"/>
              </a:ext>
            </a:extLst>
          </p:cNvPr>
          <p:cNvGrpSpPr/>
          <p:nvPr/>
        </p:nvGrpSpPr>
        <p:grpSpPr>
          <a:xfrm rot="18900000">
            <a:off x="2892647" y="547622"/>
            <a:ext cx="178498" cy="321088"/>
            <a:chOff x="3473450" y="1537137"/>
            <a:chExt cx="660400" cy="1187953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A58EA68-29A1-43D5-AA12-11263B63168B}"/>
                </a:ext>
              </a:extLst>
            </p:cNvPr>
            <p:cNvSpPr/>
            <p:nvPr/>
          </p:nvSpPr>
          <p:spPr>
            <a:xfrm>
              <a:off x="3473450" y="1537137"/>
              <a:ext cx="660400" cy="660400"/>
            </a:xfrm>
            <a:prstGeom prst="ellipse">
              <a:avLst/>
            </a:prstGeom>
            <a:noFill/>
            <a:ln w="22225">
              <a:solidFill>
                <a:srgbClr val="C4C4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36DC93B-19BA-4902-9057-259121A2617C}"/>
                </a:ext>
              </a:extLst>
            </p:cNvPr>
            <p:cNvSpPr/>
            <p:nvPr/>
          </p:nvSpPr>
          <p:spPr>
            <a:xfrm>
              <a:off x="3765550" y="2221090"/>
              <a:ext cx="76200" cy="504000"/>
            </a:xfrm>
            <a:prstGeom prst="rect">
              <a:avLst/>
            </a:prstGeom>
            <a:solidFill>
              <a:srgbClr val="C4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85331A4-8663-4ED1-A526-24F872D11E11}"/>
              </a:ext>
            </a:extLst>
          </p:cNvPr>
          <p:cNvSpPr txBox="1"/>
          <p:nvPr/>
        </p:nvSpPr>
        <p:spPr>
          <a:xfrm>
            <a:off x="3136209" y="450456"/>
            <a:ext cx="745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OSI 7</a:t>
            </a:r>
            <a:r>
              <a:rPr lang="ko-KR" altLang="en-US" sz="2800" dirty="0">
                <a:solidFill>
                  <a:srgbClr val="42363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30850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1318</Words>
  <Application>Microsoft Office PowerPoint</Application>
  <PresentationFormat>와이드스크린</PresentationFormat>
  <Paragraphs>265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8" baseType="lpstr">
      <vt:lpstr>공체 Medium</vt:lpstr>
      <vt:lpstr>Wingdings</vt:lpstr>
      <vt:lpstr>경기천년제목 Bold</vt:lpstr>
      <vt:lpstr>나눔스퀘어 ExtraBold</vt:lpstr>
      <vt:lpstr>Arial</vt:lpstr>
      <vt:lpstr>나눔고딕 ExtraBold</vt:lpstr>
      <vt:lpstr>함초롬바탕</vt:lpstr>
      <vt:lpstr>배달의민족 도현</vt:lpstr>
      <vt:lpstr>경기천년제목 Light</vt:lpstr>
      <vt:lpstr>경기천년제목 Medium</vt:lpstr>
      <vt:lpstr>나눔스퀘어 Light</vt:lpstr>
      <vt:lpstr>경기천년제목V Bold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82</cp:revision>
  <dcterms:created xsi:type="dcterms:W3CDTF">2023-08-09T12:09:12Z</dcterms:created>
  <dcterms:modified xsi:type="dcterms:W3CDTF">2023-08-13T03:36:52Z</dcterms:modified>
</cp:coreProperties>
</file>