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91" r:id="rId4"/>
    <p:sldId id="258" r:id="rId5"/>
    <p:sldId id="288" r:id="rId6"/>
    <p:sldId id="289" r:id="rId7"/>
    <p:sldId id="290" r:id="rId8"/>
    <p:sldId id="269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Barlow Condensed Medium" panose="020B0604020202020204" charset="0"/>
      <p:regular r:id="rId19"/>
      <p:bold r:id="rId20"/>
      <p:italic r:id="rId21"/>
      <p:boldItalic r:id="rId22"/>
    </p:embeddedFont>
    <p:embeddedFont>
      <p:font typeface="Barlow Condensed SemiBold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EB002-F0FC-4908-92C5-E9CB38D4CEA9}">
  <a:tblStyle styleId="{30BEB002-F0FC-4908-92C5-E9CB38D4C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-8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08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07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7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453940" y="92823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2HELP</a:t>
            </a:r>
            <a:endParaRPr dirty="0"/>
          </a:p>
        </p:txBody>
      </p:sp>
      <p:sp>
        <p:nvSpPr>
          <p:cNvPr id="4" name="Google Shape;365;p15">
            <a:extLst>
              <a:ext uri="{FF2B5EF4-FFF2-40B4-BE49-F238E27FC236}">
                <a16:creationId xmlns:a16="http://schemas.microsoft.com/office/drawing/2014/main" id="{0FFC6F0A-3079-4DD2-8AAE-86DE313F814C}"/>
              </a:ext>
            </a:extLst>
          </p:cNvPr>
          <p:cNvSpPr txBox="1">
            <a:spLocks/>
          </p:cNvSpPr>
          <p:nvPr/>
        </p:nvSpPr>
        <p:spPr>
          <a:xfrm>
            <a:off x="86066" y="3748418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pt-BR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Antonio</a:t>
            </a:r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Junior </a:t>
            </a:r>
            <a:r>
              <a:rPr lang="pt-BR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Pardim</a:t>
            </a:r>
            <a:endParaRPr lang="pt-BR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14300"/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Eder Henrique de Matos</a:t>
            </a:r>
          </a:p>
          <a:p>
            <a:pPr marL="114300"/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John Kevin Moreira Dutra</a:t>
            </a:r>
          </a:p>
          <a:p>
            <a:pPr marL="114300"/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Lucas Felipe Malta Santos</a:t>
            </a:r>
          </a:p>
          <a:p>
            <a:pPr marL="114300"/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Maria Luiza Alves Geraldo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54132"/>
                </a:solidFill>
              </a:rPr>
              <a:t>PRINCIPAIS MUDANÇAS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INTERFACE</a:t>
            </a:r>
            <a:endParaRPr dirty="0"/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HOME</a:t>
            </a:r>
            <a:endParaRPr dirty="0"/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CHAT</a:t>
            </a:r>
            <a:endParaRPr dirty="0"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PAGAMENTOS</a:t>
            </a:r>
            <a:endParaRPr dirty="0"/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1808777"/>
            <a:ext cx="3294300" cy="836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SOFTWARE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1526" y="3809378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pt-BR" dirty="0"/>
              <a:t>A utilização do </a:t>
            </a:r>
            <a:r>
              <a:rPr lang="pt-BR" dirty="0" err="1"/>
              <a:t>figma</a:t>
            </a:r>
            <a:r>
              <a:rPr lang="pt-BR" dirty="0"/>
              <a:t> possibilitou construir as reformulações do protótipo utilizando a metodologia </a:t>
            </a:r>
            <a:r>
              <a:rPr lang="pt-BR" dirty="0" err="1"/>
              <a:t>scrum</a:t>
            </a:r>
            <a:r>
              <a:rPr lang="pt-BR" dirty="0"/>
              <a:t> em que as atividades são “puxadas” pelos desenvolvedores. </a:t>
            </a:r>
            <a:endParaRPr lang="pt-BR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Espaço Reservado para Conteúdo 12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865DDB03-0E46-4A77-BE11-BA66E5CA2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44" y="3377824"/>
            <a:ext cx="2220950" cy="176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B1A976C-611F-4CE1-8CB2-0FEBDB05F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95" y="922245"/>
            <a:ext cx="3294300" cy="24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INTERFACE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1526" y="3809378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pt-BR" dirty="0"/>
              <a:t>Repaginação de todo o layout do aplicativo, incluindo Cores, Background, Logo, Botões de Login e Cadastro. </a:t>
            </a:r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(Alteração mediante validação em reunião de grupo). 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CCE27F-26AA-4D3B-A8EA-F2EDF4E9F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008" y="408092"/>
            <a:ext cx="6824793" cy="3753171"/>
          </a:xfrm>
          <a:prstGeom prst="rect">
            <a:avLst/>
          </a:prstGeom>
        </p:spPr>
      </p:pic>
      <p:pic>
        <p:nvPicPr>
          <p:cNvPr id="5" name="Espaço Reservado para Conteúdo 10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476CB548-D003-4B28-B8F9-DBB39DDE3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28" y="301412"/>
            <a:ext cx="2608789" cy="349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Espaço Reservado para Conteúdo 12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865DDB03-0E46-4A77-BE11-BA66E5CA2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44" y="3377824"/>
            <a:ext cx="2220950" cy="1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765E3EC-2CD2-4D73-9ADB-AE3AF8305041}"/>
              </a:ext>
            </a:extLst>
          </p:cNvPr>
          <p:cNvSpPr txBox="1"/>
          <p:nvPr/>
        </p:nvSpPr>
        <p:spPr>
          <a:xfrm>
            <a:off x="2193460" y="7467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V1.001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2FBB2D-5E57-49DB-9CBB-907085C1B8F5}"/>
              </a:ext>
            </a:extLst>
          </p:cNvPr>
          <p:cNvSpPr txBox="1"/>
          <p:nvPr/>
        </p:nvSpPr>
        <p:spPr>
          <a:xfrm>
            <a:off x="3726057" y="147523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V2.001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HOME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1526" y="3809378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pt-BR" dirty="0">
                <a:solidFill>
                  <a:schemeClr val="bg1"/>
                </a:solidFill>
              </a:rPr>
              <a:t>Repaginação da tela de inicio com acréscimo de um menu contendo os botões Inicio, Agenda, Pagamento e Minha conta. </a:t>
            </a:r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(Alteração mediante validação com usuário). </a:t>
            </a:r>
          </a:p>
        </p:txBody>
      </p:sp>
      <p:grpSp>
        <p:nvGrpSpPr>
          <p:cNvPr id="6" name="Grupo 18">
            <a:extLst>
              <a:ext uri="{FF2B5EF4-FFF2-40B4-BE49-F238E27FC236}">
                <a16:creationId xmlns:a16="http://schemas.microsoft.com/office/drawing/2014/main" id="{9297A8ED-500C-42F7-9B9C-8CF60D68359B}"/>
              </a:ext>
            </a:extLst>
          </p:cNvPr>
          <p:cNvGrpSpPr/>
          <p:nvPr/>
        </p:nvGrpSpPr>
        <p:grpSpPr>
          <a:xfrm>
            <a:off x="701518" y="491068"/>
            <a:ext cx="3689008" cy="3579402"/>
            <a:chOff x="6817054" y="-164425"/>
            <a:chExt cx="6858000" cy="676394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9F88BCC-654F-4091-8204-25D44C425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054" y="-164425"/>
              <a:ext cx="6858000" cy="6763945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F51AF74-E738-4501-AF9F-8442A71BC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752" y="596154"/>
              <a:ext cx="2382604" cy="51978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2B5BEEF7-27B6-45C0-ADCD-F355275B6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46" y="437728"/>
            <a:ext cx="2669722" cy="3371650"/>
          </a:xfrm>
          <a:prstGeom prst="rect">
            <a:avLst/>
          </a:prstGeom>
        </p:spPr>
      </p:pic>
      <p:pic>
        <p:nvPicPr>
          <p:cNvPr id="10" name="Espaço Reservado para Conteúdo 12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456F416A-3D47-49AF-AF8D-89952285F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44" y="3377824"/>
            <a:ext cx="2220950" cy="1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6B406-51CD-4379-A0C2-3596B3BF8EAB}"/>
              </a:ext>
            </a:extLst>
          </p:cNvPr>
          <p:cNvSpPr txBox="1"/>
          <p:nvPr/>
        </p:nvSpPr>
        <p:spPr>
          <a:xfrm>
            <a:off x="5289784" y="2790128"/>
            <a:ext cx="3898021" cy="758158"/>
          </a:xfrm>
          <a:prstGeom prst="rect">
            <a:avLst/>
          </a:prstGeom>
          <a:noFill/>
        </p:spPr>
        <p:txBody>
          <a:bodyPr wrap="square" numCol="1" rtlCol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  <a:cs typeface="Calibri" panose="020F0502020204030204" pitchFamily="34" charset="0"/>
              </a:rPr>
              <a:t>- Acréscimo de menu Filtro e Oferta da semana. </a:t>
            </a:r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  <a:latin typeface="Arvo" panose="020B0604020202020204" charset="0"/>
                <a:cs typeface="Calibri" panose="020F0502020204030204" pitchFamily="34" charset="0"/>
              </a:rPr>
              <a:t>(Alteração mediante validação em reunião de grupo).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7D5E5-D2BC-4FB0-BA91-0F554790AE3C}"/>
              </a:ext>
            </a:extLst>
          </p:cNvPr>
          <p:cNvSpPr txBox="1"/>
          <p:nvPr/>
        </p:nvSpPr>
        <p:spPr>
          <a:xfrm>
            <a:off x="2169957" y="52389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V1.001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958833-2C73-4610-A813-D47DC29060B3}"/>
              </a:ext>
            </a:extLst>
          </p:cNvPr>
          <p:cNvSpPr txBox="1"/>
          <p:nvPr/>
        </p:nvSpPr>
        <p:spPr>
          <a:xfrm>
            <a:off x="3758226" y="25444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V2.001</a:t>
            </a:r>
          </a:p>
        </p:txBody>
      </p:sp>
    </p:spTree>
    <p:extLst>
      <p:ext uri="{BB962C8B-B14F-4D97-AF65-F5344CB8AC3E}">
        <p14:creationId xmlns:p14="http://schemas.microsoft.com/office/powerpoint/2010/main" val="8189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CHAT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690154" y="3863192"/>
            <a:ext cx="5091089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pt-BR" dirty="0">
                <a:solidFill>
                  <a:schemeClr val="bg1"/>
                </a:solidFill>
              </a:rPr>
              <a:t>Repaginação da tela de chat, para melhor resolução de possíveis negociações, dúvidas e especificações entre contratado e contratante</a:t>
            </a:r>
            <a:r>
              <a:rPr lang="pt-BR" dirty="0"/>
              <a:t>. Utilizamos cores padrão para identificar status e notificações de mensagens </a:t>
            </a:r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(Alteração mediante validação com usuário).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4F7084-1468-4B19-A248-B6A4C238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51" y="943186"/>
            <a:ext cx="1403714" cy="2826398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8D539B9E-4893-4920-B837-6345913FF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34" y="438880"/>
            <a:ext cx="3020779" cy="3484829"/>
          </a:xfrm>
          <a:prstGeom prst="rect">
            <a:avLst/>
          </a:prstGeom>
        </p:spPr>
      </p:pic>
      <p:pic>
        <p:nvPicPr>
          <p:cNvPr id="8" name="Espaço Reservado para Conteúdo 12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BA66F069-9851-4E18-9C32-4B9A34C25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44" y="3377824"/>
            <a:ext cx="2220950" cy="1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7E9D54-6796-4F57-A9EE-0017D3E624CE}"/>
              </a:ext>
            </a:extLst>
          </p:cNvPr>
          <p:cNvSpPr txBox="1"/>
          <p:nvPr/>
        </p:nvSpPr>
        <p:spPr>
          <a:xfrm>
            <a:off x="2096043" y="670043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V1.001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A39B74-2D53-428E-AD7D-E69700D1C234}"/>
              </a:ext>
            </a:extLst>
          </p:cNvPr>
          <p:cNvSpPr txBox="1"/>
          <p:nvPr/>
        </p:nvSpPr>
        <p:spPr>
          <a:xfrm>
            <a:off x="3686980" y="28499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V2.001</a:t>
            </a:r>
          </a:p>
        </p:txBody>
      </p:sp>
    </p:spTree>
    <p:extLst>
      <p:ext uri="{BB962C8B-B14F-4D97-AF65-F5344CB8AC3E}">
        <p14:creationId xmlns:p14="http://schemas.microsoft.com/office/powerpoint/2010/main" val="147950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896473" y="2069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PAGAMENTOS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754846" y="3808756"/>
            <a:ext cx="4455454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pt-BR" dirty="0">
                <a:solidFill>
                  <a:schemeClr val="bg1"/>
                </a:solidFill>
              </a:rPr>
              <a:t>Desenvolvida uma aba Pagamentos, de interface limpa e fácil entendimento com as opções Cartão de Crédito e </a:t>
            </a:r>
            <a:r>
              <a:rPr lang="pt-BR" dirty="0" err="1">
                <a:solidFill>
                  <a:schemeClr val="bg1"/>
                </a:solidFill>
              </a:rPr>
              <a:t>Cashback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114300" indent="0"/>
            <a:r>
              <a:rPr lang="pt-BR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(Alteração mediante validação com usuário e reunião de grupo).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F7BBDC3-6BCF-4E33-825C-B3BCC7E52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87" y="823295"/>
            <a:ext cx="2998051" cy="2986083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52ABBA3-2D83-4141-8473-A5C271C68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17" y="307288"/>
            <a:ext cx="2297641" cy="3520394"/>
          </a:xfrm>
          <a:prstGeom prst="rect">
            <a:avLst/>
          </a:prstGeom>
        </p:spPr>
      </p:pic>
      <p:pic>
        <p:nvPicPr>
          <p:cNvPr id="8" name="Espaço Reservado para Conteúdo 12" descr="Mão segurando celular com tela ligada&#10;&#10;Descrição gerada automaticamente">
            <a:extLst>
              <a:ext uri="{FF2B5EF4-FFF2-40B4-BE49-F238E27FC236}">
                <a16:creationId xmlns:a16="http://schemas.microsoft.com/office/drawing/2014/main" id="{74ED1E53-F963-44B3-8A15-EBADFBCBD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44" y="3377824"/>
            <a:ext cx="2220950" cy="1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FAC92A-BC06-4707-9946-51290BE09984}"/>
              </a:ext>
            </a:extLst>
          </p:cNvPr>
          <p:cNvSpPr txBox="1"/>
          <p:nvPr/>
        </p:nvSpPr>
        <p:spPr>
          <a:xfrm>
            <a:off x="2140120" y="651102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V2.001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017AF0-0994-43ED-BB61-429B7DDD9142}"/>
              </a:ext>
            </a:extLst>
          </p:cNvPr>
          <p:cNvSpPr txBox="1"/>
          <p:nvPr/>
        </p:nvSpPr>
        <p:spPr>
          <a:xfrm>
            <a:off x="3750472" y="14616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vo" panose="020B0604020202020204" charset="0"/>
              </a:rPr>
              <a:t>V2.001</a:t>
            </a:r>
          </a:p>
        </p:txBody>
      </p:sp>
    </p:spTree>
    <p:extLst>
      <p:ext uri="{BB962C8B-B14F-4D97-AF65-F5344CB8AC3E}">
        <p14:creationId xmlns:p14="http://schemas.microsoft.com/office/powerpoint/2010/main" val="338315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OBRIGADO!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217</Words>
  <Application>Microsoft Office PowerPoint</Application>
  <PresentationFormat>Apresentação na tela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Barlow Condensed Medium</vt:lpstr>
      <vt:lpstr>Arial</vt:lpstr>
      <vt:lpstr>Barlow Condensed SemiBold</vt:lpstr>
      <vt:lpstr>Barlow Condensed</vt:lpstr>
      <vt:lpstr>Fira Sans Extra Condensed Medium</vt:lpstr>
      <vt:lpstr>Arvo</vt:lpstr>
      <vt:lpstr>My Creative CV by slidesgo</vt:lpstr>
      <vt:lpstr>2HELP</vt:lpstr>
      <vt:lpstr>PRINCIPAIS MUDANÇAS</vt:lpstr>
      <vt:lpstr>SOFTWARE</vt:lpstr>
      <vt:lpstr>INTERFACE</vt:lpstr>
      <vt:lpstr>HOME</vt:lpstr>
      <vt:lpstr>CHAT</vt:lpstr>
      <vt:lpstr>PAGAMENTOS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PRESENTATION</dc:title>
  <cp:lastModifiedBy>Maria Alves</cp:lastModifiedBy>
  <cp:revision>8</cp:revision>
  <dcterms:modified xsi:type="dcterms:W3CDTF">2020-11-26T21:34:47Z</dcterms:modified>
</cp:coreProperties>
</file>