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3"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8F50EE-7515-4926-B443-6F766AFA0E6C}">
          <p14:sldIdLst>
            <p14:sldId id="256"/>
            <p14:sldId id="257"/>
            <p14:sldId id="258"/>
            <p14:sldId id="259"/>
            <p14:sldId id="261"/>
            <p14:sldId id="260"/>
            <p14:sldId id="263"/>
            <p14:sldId id="26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narasan V" initials="PV" lastIdx="1" clrIdx="0">
    <p:extLst>
      <p:ext uri="{19B8F6BF-5375-455C-9EA6-DF929625EA0E}">
        <p15:presenceInfo xmlns:p15="http://schemas.microsoft.com/office/powerpoint/2012/main" userId="e3095abe7222817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125"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501A-9AAA-3D3D-C4DF-20E37E93C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0F39A3-494F-DC97-F964-CEC51AE16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9D1B8E-5F5B-1930-6CD9-B97CD6EE1E30}"/>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839C2CB3-5791-58B9-0305-E12A18463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28048-8429-5A14-CD4E-92BAADBEC9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689384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B03B5-2EB0-41BD-046E-76CE64B4E5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671EA0-5F36-AECD-32AA-FCB39FD19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2B9F1-0D0E-2FC3-619A-4529964BA38A}"/>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35B06A0A-9EEC-7C82-6E20-087E956C1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14E51-527E-1638-8DD7-906F4FD3CC79}"/>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22070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5282E-1028-F387-0644-C4835AAC66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AB0E7E-B459-E213-3FE3-65B458792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C82D5-635E-C5C1-9ECB-845EC2A34AFB}"/>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EEDA11A4-0F86-320C-DC5A-7CBC78C4A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7B864-4A15-AC6F-679B-006D8B8DAFF5}"/>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8309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93166-FB37-E79F-82DC-D4B4D9658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FBE13-F74B-A242-4CB1-CBE4990C8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A95AD-E3A4-CC5E-A3C6-8B4D566BD23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3DA36120-692D-B4E9-D8C9-8FB1FEC31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503E0-C2F7-8E61-BFDF-2BE310F003C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3615830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AA09-471E-C56B-7AB0-DF228B90D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03C983-F8F2-ADDC-5F09-9A3CB8A450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E7145-354E-574C-8394-51C45EBC5E0F}"/>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FD05448D-87D6-9F26-B584-A0751B4D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B41682-F795-C630-D14B-9146402B9116}"/>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4262038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CE-895E-256B-C179-3FA409939F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45F408-53ED-7B5F-DB3B-5ECAD9193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19559C-3927-695F-0A3E-51094CE70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F6139-7C3E-202D-4530-B70F8F0F71F1}"/>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942CC4DE-B2A6-33E4-A285-6D41B96C9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152D2F-3013-5048-AC4B-FB2671BF84C1}"/>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86999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1405-874A-4192-75D1-3A59EEF57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4EA0B3-DF02-2BBC-323E-AC50DE73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A0CD8-17E2-7D7E-9004-D9619F99E0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E28A9E-BBA2-0B6C-B27F-14607821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0EE462-211F-51B4-277B-48720BDF6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AE19DE-80FE-53DC-5690-6D6108B35D8D}"/>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8" name="Footer Placeholder 7">
            <a:extLst>
              <a:ext uri="{FF2B5EF4-FFF2-40B4-BE49-F238E27FC236}">
                <a16:creationId xmlns:a16="http://schemas.microsoft.com/office/drawing/2014/main" id="{01A64950-346B-412C-28E4-00F6754A7E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E2FC92-503A-D44F-7287-D363378A4D63}"/>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93101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6CC6-D3C4-B190-B342-231F1FB91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85950-5C2A-DA6C-3195-59995BBB5A3A}"/>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4" name="Footer Placeholder 3">
            <a:extLst>
              <a:ext uri="{FF2B5EF4-FFF2-40B4-BE49-F238E27FC236}">
                <a16:creationId xmlns:a16="http://schemas.microsoft.com/office/drawing/2014/main" id="{FA27EC18-084A-DB46-3F64-F3A92F889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C86687-1134-C7B4-D7E6-CE59EBF304DD}"/>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2987375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70EB43-C513-A77D-EBC2-2394363C5C8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3" name="Footer Placeholder 2">
            <a:extLst>
              <a:ext uri="{FF2B5EF4-FFF2-40B4-BE49-F238E27FC236}">
                <a16:creationId xmlns:a16="http://schemas.microsoft.com/office/drawing/2014/main" id="{6605A6D1-E278-6660-1389-8610ADD2D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48FFE3-6D54-9708-7D2F-81C22236FA82}"/>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5432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48B8-A5C7-2AD9-6956-3AB0B2E10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A3E7D5-2717-4ACE-11DD-27B9D5517D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93DF9-A4FB-A499-40CC-B9CAF7282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CE4F0-415C-DD5E-9B04-B73DC7C190C0}"/>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2FD3DF58-D924-CD7A-7D99-80F4AAAD3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566164-4076-0609-8DFC-774809B5E82A}"/>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76950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CC5D-A94A-1513-83B7-46A5E3B59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B6C968-B716-24A8-4717-A90417805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8DA421-0499-B4DA-DCC5-031815CAA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158F6-306D-9320-1DEC-6A99CD909D16}"/>
              </a:ext>
            </a:extLst>
          </p:cNvPr>
          <p:cNvSpPr>
            <a:spLocks noGrp="1"/>
          </p:cNvSpPr>
          <p:nvPr>
            <p:ph type="dt" sz="half" idx="10"/>
          </p:nvPr>
        </p:nvSpPr>
        <p:spPr/>
        <p:txBody>
          <a:bodyPr/>
          <a:lstStyle/>
          <a:p>
            <a:fld id="{52870AFF-F187-4FA6-908E-CD59BF8D9170}" type="datetimeFigureOut">
              <a:rPr lang="en-US" smtClean="0"/>
              <a:t>4/5/2024</a:t>
            </a:fld>
            <a:endParaRPr lang="en-US"/>
          </a:p>
        </p:txBody>
      </p:sp>
      <p:sp>
        <p:nvSpPr>
          <p:cNvPr id="6" name="Footer Placeholder 5">
            <a:extLst>
              <a:ext uri="{FF2B5EF4-FFF2-40B4-BE49-F238E27FC236}">
                <a16:creationId xmlns:a16="http://schemas.microsoft.com/office/drawing/2014/main" id="{7EC147C6-5DF5-AFC8-88D9-8D8F96D13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B7B8-1FA6-6052-4991-93C177334C4F}"/>
              </a:ext>
            </a:extLst>
          </p:cNvPr>
          <p:cNvSpPr>
            <a:spLocks noGrp="1"/>
          </p:cNvSpPr>
          <p:nvPr>
            <p:ph type="sldNum" sz="quarter" idx="12"/>
          </p:nvPr>
        </p:nvSpPr>
        <p:spPr/>
        <p:txBody>
          <a:bodyPr/>
          <a:lstStyle/>
          <a:p>
            <a:fld id="{A4279261-418E-426E-80D0-F52F60E38A79}" type="slidenum">
              <a:rPr lang="en-US" smtClean="0"/>
              <a:t>‹#›</a:t>
            </a:fld>
            <a:endParaRPr lang="en-US"/>
          </a:p>
        </p:txBody>
      </p:sp>
    </p:spTree>
    <p:extLst>
      <p:ext uri="{BB962C8B-B14F-4D97-AF65-F5344CB8AC3E}">
        <p14:creationId xmlns:p14="http://schemas.microsoft.com/office/powerpoint/2010/main" val="1505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083786-4F4C-4B90-2C02-97CC6B006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D9997D-1F50-142B-7E68-842E56E65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A44984-B6BD-FB8C-058F-EB64DCA7C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4/5/2024</a:t>
            </a:fld>
            <a:endParaRPr lang="en-US"/>
          </a:p>
        </p:txBody>
      </p:sp>
      <p:sp>
        <p:nvSpPr>
          <p:cNvPr id="5" name="Footer Placeholder 4">
            <a:extLst>
              <a:ext uri="{FF2B5EF4-FFF2-40B4-BE49-F238E27FC236}">
                <a16:creationId xmlns:a16="http://schemas.microsoft.com/office/drawing/2014/main" id="{E359312A-CBF5-9A61-69D5-8BAF359988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4A5A9D8-82A2-38D9-6616-661E3501A3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extLst>
      <p:ext uri="{BB962C8B-B14F-4D97-AF65-F5344CB8AC3E}">
        <p14:creationId xmlns:p14="http://schemas.microsoft.com/office/powerpoint/2010/main" val="3847867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7"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 /><Relationship Id="rId2" Type="http://schemas.openxmlformats.org/officeDocument/2006/relationships/hyperlink" Target="http://www.kaggle.com/datasets" TargetMode="Externa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900E-7170-ED8A-FA21-FCB5D56CE68E}"/>
              </a:ext>
            </a:extLst>
          </p:cNvPr>
          <p:cNvSpPr>
            <a:spLocks noGrp="1"/>
          </p:cNvSpPr>
          <p:nvPr>
            <p:ph type="ctrTitle"/>
          </p:nvPr>
        </p:nvSpPr>
        <p:spPr/>
        <p:txBody>
          <a:bodyPr>
            <a:normAutofit fontScale="90000"/>
          </a:bodyPr>
          <a:lstStyle/>
          <a:p>
            <a:r>
              <a:rPr lang="en-US" b="1" dirty="0">
                <a:solidFill>
                  <a:schemeClr val="accent4"/>
                </a:solidFill>
              </a:rPr>
              <a:t>CAPSTON PROJECT</a:t>
            </a:r>
            <a:br>
              <a:rPr lang="en-US" b="1" dirty="0">
                <a:solidFill>
                  <a:schemeClr val="accent4"/>
                </a:solidFill>
              </a:rPr>
            </a:br>
            <a:br>
              <a:rPr lang="en-US" b="1" dirty="0">
                <a:solidFill>
                  <a:schemeClr val="accent4"/>
                </a:solidFill>
              </a:rPr>
            </a:br>
            <a:r>
              <a:rPr lang="en-US" b="1" dirty="0">
                <a:solidFill>
                  <a:schemeClr val="accent4"/>
                </a:solidFill>
              </a:rPr>
              <a:t>MOVIE RATING ANALYSIS</a:t>
            </a:r>
          </a:p>
        </p:txBody>
      </p:sp>
      <p:sp>
        <p:nvSpPr>
          <p:cNvPr id="7" name="Subtitle 4">
            <a:extLst>
              <a:ext uri="{FF2B5EF4-FFF2-40B4-BE49-F238E27FC236}">
                <a16:creationId xmlns:a16="http://schemas.microsoft.com/office/drawing/2014/main" id="{994AE374-B1F0-259B-6707-77D8DBFA7857}"/>
              </a:ext>
            </a:extLst>
          </p:cNvPr>
          <p:cNvSpPr>
            <a:spLocks noGrp="1"/>
          </p:cNvSpPr>
          <p:nvPr>
            <p:ph type="subTitle" idx="1"/>
          </p:nvPr>
        </p:nvSpPr>
        <p:spPr>
          <a:xfrm>
            <a:off x="5853471" y="4937583"/>
            <a:ext cx="6061177" cy="1596107"/>
          </a:xfrm>
        </p:spPr>
        <p:txBody>
          <a:bodyPr anchor="t">
            <a:normAutofit fontScale="85000" lnSpcReduction="20000"/>
          </a:bodyPr>
          <a:lstStyle/>
          <a:p>
            <a:r>
              <a:rPr lang="en-IN" b="1" dirty="0">
                <a:solidFill>
                  <a:schemeClr val="tx2">
                    <a:lumMod val="50000"/>
                    <a:lumOff val="50000"/>
                  </a:schemeClr>
                </a:solidFill>
              </a:rPr>
              <a:t>By</a:t>
            </a:r>
          </a:p>
          <a:p>
            <a:pPr algn="l"/>
            <a:r>
              <a:rPr lang="en-IN" b="1" dirty="0"/>
              <a:t>                      SATHISH KUMAR. S</a:t>
            </a:r>
          </a:p>
          <a:p>
            <a:pPr algn="l"/>
            <a:r>
              <a:rPr lang="en-IN" b="1" dirty="0"/>
              <a:t>                      510421103303 </a:t>
            </a:r>
          </a:p>
          <a:p>
            <a:pPr algn="l"/>
            <a:r>
              <a:rPr lang="en-IN" b="1" dirty="0"/>
              <a:t>                      3</a:t>
            </a:r>
            <a:r>
              <a:rPr lang="en-IN" b="1" baseline="30000" dirty="0"/>
              <a:t>RD</a:t>
            </a:r>
            <a:r>
              <a:rPr lang="en-IN" b="1" dirty="0"/>
              <a:t> YEAR CIVIL ENGINEERING</a:t>
            </a:r>
          </a:p>
          <a:p>
            <a:r>
              <a:rPr lang="en-IN" b="1" dirty="0"/>
              <a:t>ARUNAI ENGINEERING COLLEGE</a:t>
            </a:r>
            <a:endParaRPr lang="en-US" b="1" dirty="0"/>
          </a:p>
        </p:txBody>
      </p:sp>
    </p:spTree>
    <p:extLst>
      <p:ext uri="{BB962C8B-B14F-4D97-AF65-F5344CB8AC3E}">
        <p14:creationId xmlns:p14="http://schemas.microsoft.com/office/powerpoint/2010/main" val="155080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0093-4879-04E2-5783-4AB8288EF2C9}"/>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F9F4543F-28BD-8A93-2333-B9CE5B3836B6}"/>
              </a:ext>
            </a:extLst>
          </p:cNvPr>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extLst>
      <p:ext uri="{BB962C8B-B14F-4D97-AF65-F5344CB8AC3E}">
        <p14:creationId xmlns:p14="http://schemas.microsoft.com/office/powerpoint/2010/main" val="3074770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2018E1B-E0B9-4440-AFF3-4112E50A2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6029ED-BAAE-4E29-6C23-C8F619DC52BB}"/>
              </a:ext>
            </a:extLst>
          </p:cNvPr>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6" name="Picture 5" descr="A graph with different colored bars&#10;&#10;Description automatically generated">
            <a:extLst>
              <a:ext uri="{FF2B5EF4-FFF2-40B4-BE49-F238E27FC236}">
                <a16:creationId xmlns:a16="http://schemas.microsoft.com/office/drawing/2014/main" id="{5535B8B9-C78F-73A9-1451-50FD47751D49}"/>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5" name="Picture 4" descr="A screenshot of a graph&#10;&#10;Description automatically generated">
            <a:extLst>
              <a:ext uri="{FF2B5EF4-FFF2-40B4-BE49-F238E27FC236}">
                <a16:creationId xmlns:a16="http://schemas.microsoft.com/office/drawing/2014/main" id="{D3E666BF-1171-66C4-D354-E094ECF61662}"/>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9" name="Picture 8" descr="A graph with blue bars and a line&#10;&#10;Description automatically generated">
            <a:extLst>
              <a:ext uri="{FF2B5EF4-FFF2-40B4-BE49-F238E27FC236}">
                <a16:creationId xmlns:a16="http://schemas.microsoft.com/office/drawing/2014/main" id="{4BEF31E3-F45E-EEDD-833B-DD97AA7A6183}"/>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7" name="Picture 6" descr="A graph of a graph&#10;&#10;Description automatically generated with medium confidence">
            <a:extLst>
              <a:ext uri="{FF2B5EF4-FFF2-40B4-BE49-F238E27FC236}">
                <a16:creationId xmlns:a16="http://schemas.microsoft.com/office/drawing/2014/main" id="{124C1AAD-4C3C-8CD0-9F04-ECC8C4F39E10}"/>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8" name="Picture 7" descr="A graph of a line graph&#10;&#10;Description automatically generated with medium confidence">
            <a:extLst>
              <a:ext uri="{FF2B5EF4-FFF2-40B4-BE49-F238E27FC236}">
                <a16:creationId xmlns:a16="http://schemas.microsoft.com/office/drawing/2014/main" id="{9EEF12F0-A80B-090B-ABC9-1642CC79DBB5}"/>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4" name="Content Placeholder 3" descr="A graph of a graph&#10;&#10;Description automatically generated with medium confidence">
            <a:extLst>
              <a:ext uri="{FF2B5EF4-FFF2-40B4-BE49-F238E27FC236}">
                <a16:creationId xmlns:a16="http://schemas.microsoft.com/office/drawing/2014/main" id="{C551E08F-E7C3-3F58-0674-BE56FD491D03}"/>
              </a:ext>
            </a:extLst>
          </p:cNvPr>
          <p:cNvPicPr>
            <a:picLocks noGrp="1" noChangeAspect="1"/>
          </p:cNvPicPr>
          <p:nvPr>
            <p:ph idx="1"/>
          </p:nvPr>
        </p:nvPicPr>
        <p:blipFill rotWithShape="1">
          <a:blip r:embed="rId7"/>
          <a:srcRect l="13391" r="10787" b="3"/>
          <a:stretch/>
        </p:blipFill>
        <p:spPr>
          <a:xfrm>
            <a:off x="8170900" y="4250547"/>
            <a:ext cx="3802338" cy="2043469"/>
          </a:xfrm>
          <a:prstGeom prst="rect">
            <a:avLst/>
          </a:prstGeom>
        </p:spPr>
      </p:pic>
    </p:spTree>
    <p:extLst>
      <p:ext uri="{BB962C8B-B14F-4D97-AF65-F5344CB8AC3E}">
        <p14:creationId xmlns:p14="http://schemas.microsoft.com/office/powerpoint/2010/main" val="124425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5DA7-7960-26FC-0CEB-08AE574F51EB}"/>
              </a:ext>
            </a:extLst>
          </p:cNvPr>
          <p:cNvSpPr>
            <a:spLocks noGrp="1"/>
          </p:cNvSpPr>
          <p:nvPr>
            <p:ph type="title"/>
          </p:nvPr>
        </p:nvSpPr>
        <p:spPr/>
        <p:txBody>
          <a:bodyPr/>
          <a:lstStyle/>
          <a:p>
            <a:r>
              <a:rPr lang="en-US" dirty="0">
                <a:solidFill>
                  <a:schemeClr val="accent4"/>
                </a:solidFill>
              </a:rPr>
              <a:t>CONCLUSION</a:t>
            </a:r>
          </a:p>
        </p:txBody>
      </p:sp>
      <p:sp>
        <p:nvSpPr>
          <p:cNvPr id="3" name="Content Placeholder 2">
            <a:extLst>
              <a:ext uri="{FF2B5EF4-FFF2-40B4-BE49-F238E27FC236}">
                <a16:creationId xmlns:a16="http://schemas.microsoft.com/office/drawing/2014/main" id="{27D1ABC9-43FE-4404-F97B-7F518CF997D5}"/>
              </a:ext>
            </a:extLst>
          </p:cNvPr>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extLst>
      <p:ext uri="{BB962C8B-B14F-4D97-AF65-F5344CB8AC3E}">
        <p14:creationId xmlns:p14="http://schemas.microsoft.com/office/powerpoint/2010/main" val="155314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5CB8-9102-6B52-E0FE-570E2DD8A532}"/>
              </a:ext>
            </a:extLst>
          </p:cNvPr>
          <p:cNvSpPr>
            <a:spLocks noGrp="1"/>
          </p:cNvSpPr>
          <p:nvPr>
            <p:ph type="title"/>
          </p:nvPr>
        </p:nvSpPr>
        <p:spPr/>
        <p:txBody>
          <a:bodyPr/>
          <a:lstStyle/>
          <a:p>
            <a:r>
              <a:rPr lang="en-US" dirty="0">
                <a:solidFill>
                  <a:schemeClr val="accent2"/>
                </a:solidFill>
              </a:rPr>
              <a:t>FUTURE SCOPE</a:t>
            </a:r>
          </a:p>
        </p:txBody>
      </p:sp>
      <p:sp>
        <p:nvSpPr>
          <p:cNvPr id="3" name="Content Placeholder 2">
            <a:extLst>
              <a:ext uri="{FF2B5EF4-FFF2-40B4-BE49-F238E27FC236}">
                <a16:creationId xmlns:a16="http://schemas.microsoft.com/office/drawing/2014/main" id="{D87D400A-3E23-1F8E-89F9-01EB8AABB3F6}"/>
              </a:ext>
            </a:extLst>
          </p:cNvPr>
          <p:cNvSpPr>
            <a:spLocks noGrp="1"/>
          </p:cNvSpPr>
          <p:nvPr>
            <p:ph idx="1"/>
          </p:nvPr>
        </p:nvSpPr>
        <p:spPr/>
        <p:txBody>
          <a:bodyPr>
            <a:normAutofit fontScale="70000"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extLst>
      <p:ext uri="{BB962C8B-B14F-4D97-AF65-F5344CB8AC3E}">
        <p14:creationId xmlns:p14="http://schemas.microsoft.com/office/powerpoint/2010/main" val="2112216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62EF-3B67-C6DE-7331-CEEBD91549B3}"/>
              </a:ext>
            </a:extLst>
          </p:cNvPr>
          <p:cNvSpPr>
            <a:spLocks noGrp="1"/>
          </p:cNvSpPr>
          <p:nvPr>
            <p:ph type="title"/>
          </p:nvPr>
        </p:nvSpPr>
        <p:spPr/>
        <p:txBody>
          <a:bodyPr/>
          <a:lstStyle/>
          <a:p>
            <a:r>
              <a:rPr lang="en-US" dirty="0">
                <a:solidFill>
                  <a:schemeClr val="accent4"/>
                </a:solidFill>
              </a:rPr>
              <a:t>REFERENCES</a:t>
            </a:r>
          </a:p>
        </p:txBody>
      </p:sp>
      <p:sp>
        <p:nvSpPr>
          <p:cNvPr id="3" name="Content Placeholder 2">
            <a:extLst>
              <a:ext uri="{FF2B5EF4-FFF2-40B4-BE49-F238E27FC236}">
                <a16:creationId xmlns:a16="http://schemas.microsoft.com/office/drawing/2014/main" id="{64030FBE-8179-3C8B-AC27-13D2051576E5}"/>
              </a:ext>
            </a:extLst>
          </p:cNvPr>
          <p:cNvSpPr>
            <a:spLocks noGrp="1"/>
          </p:cNvSpPr>
          <p:nvPr>
            <p:ph idx="1"/>
          </p:nvPr>
        </p:nvSpPr>
        <p:spPr/>
        <p:txBody>
          <a:bodyPr>
            <a:normAutofit/>
          </a:bodyPr>
          <a:lstStyle/>
          <a:p>
            <a:r>
              <a:rPr lang="en-US" sz="2400" u="sng" dirty="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extLst>
      <p:ext uri="{BB962C8B-B14F-4D97-AF65-F5344CB8AC3E}">
        <p14:creationId xmlns:p14="http://schemas.microsoft.com/office/powerpoint/2010/main" val="10748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454FA8-BAFF-C2D5-4F11-21203325CBA7}"/>
              </a:ext>
            </a:extLst>
          </p:cNvPr>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extLst>
      <p:ext uri="{BB962C8B-B14F-4D97-AF65-F5344CB8AC3E}">
        <p14:creationId xmlns:p14="http://schemas.microsoft.com/office/powerpoint/2010/main" val="412338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4AEA-29F0-E191-5F43-E7B4A26DFFC8}"/>
              </a:ext>
            </a:extLst>
          </p:cNvPr>
          <p:cNvSpPr>
            <a:spLocks noGrp="1"/>
          </p:cNvSpPr>
          <p:nvPr>
            <p:ph type="title"/>
          </p:nvPr>
        </p:nvSpPr>
        <p:spPr/>
        <p:txBody>
          <a:bodyPr/>
          <a:lstStyle/>
          <a:p>
            <a:r>
              <a:rPr lang="en-US" dirty="0">
                <a:solidFill>
                  <a:schemeClr val="accent4"/>
                </a:solidFill>
              </a:rPr>
              <a:t>OUTLINE </a:t>
            </a:r>
          </a:p>
        </p:txBody>
      </p:sp>
      <p:sp>
        <p:nvSpPr>
          <p:cNvPr id="3" name="Content Placeholder 2">
            <a:extLst>
              <a:ext uri="{FF2B5EF4-FFF2-40B4-BE49-F238E27FC236}">
                <a16:creationId xmlns:a16="http://schemas.microsoft.com/office/drawing/2014/main" id="{B15DF660-358A-A935-102E-771766449F38}"/>
              </a:ext>
            </a:extLst>
          </p:cNvPr>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extLst>
      <p:ext uri="{BB962C8B-B14F-4D97-AF65-F5344CB8AC3E}">
        <p14:creationId xmlns:p14="http://schemas.microsoft.com/office/powerpoint/2010/main" val="383903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8A-97B6-07BE-3AB3-549B8975B69E}"/>
              </a:ext>
            </a:extLst>
          </p:cNvPr>
          <p:cNvSpPr>
            <a:spLocks noGrp="1"/>
          </p:cNvSpPr>
          <p:nvPr>
            <p:ph type="title"/>
          </p:nvPr>
        </p:nvSpPr>
        <p:spPr/>
        <p:txBody>
          <a:bodyPr/>
          <a:lstStyle/>
          <a:p>
            <a:r>
              <a:rPr lang="en-US" dirty="0">
                <a:solidFill>
                  <a:schemeClr val="accent2"/>
                </a:solidFill>
              </a:rPr>
              <a:t>PROBLEM STATEMENT</a:t>
            </a:r>
          </a:p>
        </p:txBody>
      </p:sp>
      <p:sp>
        <p:nvSpPr>
          <p:cNvPr id="3" name="Content Placeholder 2">
            <a:extLst>
              <a:ext uri="{FF2B5EF4-FFF2-40B4-BE49-F238E27FC236}">
                <a16:creationId xmlns:a16="http://schemas.microsoft.com/office/drawing/2014/main" id="{3BDFA629-9D48-7933-F419-7085DBD6C961}"/>
              </a:ext>
            </a:extLst>
          </p:cNvPr>
          <p:cNvSpPr>
            <a:spLocks noGrp="1"/>
          </p:cNvSpPr>
          <p:nvPr>
            <p:ph idx="1"/>
          </p:nvPr>
        </p:nvSpPr>
        <p:spPr/>
        <p:txBody>
          <a:bodyPr>
            <a:normAutofit/>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extLst>
      <p:ext uri="{BB962C8B-B14F-4D97-AF65-F5344CB8AC3E}">
        <p14:creationId xmlns:p14="http://schemas.microsoft.com/office/powerpoint/2010/main" val="49829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760AC-6C03-EE8A-11FE-9DC1CD06B55C}"/>
              </a:ext>
            </a:extLst>
          </p:cNvPr>
          <p:cNvSpPr>
            <a:spLocks noGrp="1"/>
          </p:cNvSpPr>
          <p:nvPr>
            <p:ph type="title"/>
          </p:nvPr>
        </p:nvSpPr>
        <p:spPr/>
        <p:txBody>
          <a:bodyPr/>
          <a:lstStyle/>
          <a:p>
            <a:r>
              <a:rPr lang="en-US" dirty="0">
                <a:solidFill>
                  <a:schemeClr val="accent2"/>
                </a:solidFill>
              </a:rPr>
              <a:t>PROPOSED SOLUTION</a:t>
            </a:r>
          </a:p>
        </p:txBody>
      </p:sp>
      <p:sp>
        <p:nvSpPr>
          <p:cNvPr id="3" name="Content Placeholder 2">
            <a:extLst>
              <a:ext uri="{FF2B5EF4-FFF2-40B4-BE49-F238E27FC236}">
                <a16:creationId xmlns:a16="http://schemas.microsoft.com/office/drawing/2014/main" id="{1BF6E1E7-1F8F-23EB-8271-5CAF669D785A}"/>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extLst>
      <p:ext uri="{BB962C8B-B14F-4D97-AF65-F5344CB8AC3E}">
        <p14:creationId xmlns:p14="http://schemas.microsoft.com/office/powerpoint/2010/main" val="343398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BD00-E5CB-94D0-A295-982D98282044}"/>
              </a:ext>
            </a:extLst>
          </p:cNvPr>
          <p:cNvSpPr>
            <a:spLocks noGrp="1"/>
          </p:cNvSpPr>
          <p:nvPr>
            <p:ph type="title"/>
          </p:nvPr>
        </p:nvSpPr>
        <p:spPr/>
        <p:txBody>
          <a:bodyPr/>
          <a:lstStyle/>
          <a:p>
            <a:r>
              <a:rPr lang="en-US" dirty="0">
                <a:solidFill>
                  <a:schemeClr val="accent3"/>
                </a:solidFill>
              </a:rPr>
              <a:t>SYSTEM APPROACH</a:t>
            </a:r>
          </a:p>
        </p:txBody>
      </p:sp>
      <p:sp>
        <p:nvSpPr>
          <p:cNvPr id="3" name="Content Placeholder 2">
            <a:extLst>
              <a:ext uri="{FF2B5EF4-FFF2-40B4-BE49-F238E27FC236}">
                <a16:creationId xmlns:a16="http://schemas.microsoft.com/office/drawing/2014/main" id="{E674C2B0-213D-187F-D81A-CB87200B4782}"/>
              </a:ext>
            </a:extLst>
          </p:cNvPr>
          <p:cNvSpPr>
            <a:spLocks noGrp="1"/>
          </p:cNvSpPr>
          <p:nvPr>
            <p:ph idx="1"/>
          </p:nvPr>
        </p:nvSpPr>
        <p:spPr/>
        <p:txBody>
          <a:bodyPr>
            <a:normAutofit fontScale="40000"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extLst>
      <p:ext uri="{BB962C8B-B14F-4D97-AF65-F5344CB8AC3E}">
        <p14:creationId xmlns:p14="http://schemas.microsoft.com/office/powerpoint/2010/main" val="278929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95C1-BF4C-F5C0-AD02-94991FE841C6}"/>
              </a:ext>
            </a:extLst>
          </p:cNvPr>
          <p:cNvSpPr>
            <a:spLocks noGrp="1"/>
          </p:cNvSpPr>
          <p:nvPr>
            <p:ph type="title"/>
          </p:nvPr>
        </p:nvSpPr>
        <p:spPr/>
        <p:txBody>
          <a:bodyPr/>
          <a:lstStyle/>
          <a:p>
            <a:r>
              <a:rPr lang="en-US" dirty="0">
                <a:solidFill>
                  <a:schemeClr val="accent1"/>
                </a:solidFill>
              </a:rPr>
              <a:t>SYSTEM APPROACH –CONT.</a:t>
            </a:r>
          </a:p>
        </p:txBody>
      </p:sp>
      <p:sp>
        <p:nvSpPr>
          <p:cNvPr id="3" name="Content Placeholder 2">
            <a:extLst>
              <a:ext uri="{FF2B5EF4-FFF2-40B4-BE49-F238E27FC236}">
                <a16:creationId xmlns:a16="http://schemas.microsoft.com/office/drawing/2014/main" id="{1D715936-A09E-72B8-D05A-8D89AE57A859}"/>
              </a:ext>
            </a:extLst>
          </p:cNvPr>
          <p:cNvSpPr>
            <a:spLocks noGrp="1"/>
          </p:cNvSpPr>
          <p:nvPr>
            <p:ph idx="1"/>
          </p:nvPr>
        </p:nvSpPr>
        <p:spPr/>
        <p:txBody>
          <a:bodyPr>
            <a:normAutofit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extLst>
      <p:ext uri="{BB962C8B-B14F-4D97-AF65-F5344CB8AC3E}">
        <p14:creationId xmlns:p14="http://schemas.microsoft.com/office/powerpoint/2010/main" val="522721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7BD7-F9A3-AD46-52DE-A41939180BCB}"/>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BFEA1505-8E9D-4BA5-2A0A-9602B7F54E05}"/>
              </a:ext>
            </a:extLst>
          </p:cNvPr>
          <p:cNvSpPr>
            <a:spLocks noGrp="1"/>
          </p:cNvSpPr>
          <p:nvPr>
            <p:ph idx="1"/>
          </p:nvPr>
        </p:nvSpPr>
        <p:spPr>
          <a:xfrm>
            <a:off x="838200" y="1690688"/>
            <a:ext cx="10515600" cy="4802187"/>
          </a:xfrm>
        </p:spPr>
        <p:txBody>
          <a:bodyPr>
            <a:normAutofit fontScale="70000"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extLst>
      <p:ext uri="{BB962C8B-B14F-4D97-AF65-F5344CB8AC3E}">
        <p14:creationId xmlns:p14="http://schemas.microsoft.com/office/powerpoint/2010/main" val="245573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3FEE-A41C-3CF0-8559-EA0478B885BB}"/>
              </a:ext>
            </a:extLst>
          </p:cNvPr>
          <p:cNvSpPr>
            <a:spLocks noGrp="1"/>
          </p:cNvSpPr>
          <p:nvPr>
            <p:ph type="title"/>
          </p:nvPr>
        </p:nvSpPr>
        <p:spPr/>
        <p:txBody>
          <a:bodyPr/>
          <a:lstStyle/>
          <a:p>
            <a:r>
              <a:rPr lang="en-US" dirty="0">
                <a:solidFill>
                  <a:schemeClr val="accent4"/>
                </a:solidFill>
              </a:rPr>
              <a:t>ALGORITM &amp; DEPLOYMENT </a:t>
            </a:r>
          </a:p>
        </p:txBody>
      </p:sp>
      <p:sp>
        <p:nvSpPr>
          <p:cNvPr id="3" name="Content Placeholder 2">
            <a:extLst>
              <a:ext uri="{FF2B5EF4-FFF2-40B4-BE49-F238E27FC236}">
                <a16:creationId xmlns:a16="http://schemas.microsoft.com/office/drawing/2014/main" id="{92BB0D51-C6DD-7714-9A5E-C26567A49F42}"/>
              </a:ext>
            </a:extLst>
          </p:cNvPr>
          <p:cNvSpPr>
            <a:spLocks noGrp="1"/>
          </p:cNvSpPr>
          <p:nvPr>
            <p:ph idx="1"/>
          </p:nvPr>
        </p:nvSpPr>
        <p:spPr/>
        <p:txBody>
          <a:bodyPr>
            <a:normAutofit fontScale="62500"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35966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33A9-C148-7017-83CC-EB4E867C2586}"/>
              </a:ext>
            </a:extLst>
          </p:cNvPr>
          <p:cNvSpPr>
            <a:spLocks noGrp="1"/>
          </p:cNvSpPr>
          <p:nvPr>
            <p:ph type="title"/>
          </p:nvPr>
        </p:nvSpPr>
        <p:spPr/>
        <p:txBody>
          <a:bodyPr/>
          <a:lstStyle/>
          <a:p>
            <a:r>
              <a:rPr lang="en-US" dirty="0">
                <a:solidFill>
                  <a:schemeClr val="accent4"/>
                </a:solidFill>
              </a:rPr>
              <a:t>ALGORITM &amp; DEPLOYMENT </a:t>
            </a:r>
            <a:endParaRPr lang="en-US" dirty="0"/>
          </a:p>
        </p:txBody>
      </p:sp>
      <p:sp>
        <p:nvSpPr>
          <p:cNvPr id="3" name="Content Placeholder 2">
            <a:extLst>
              <a:ext uri="{FF2B5EF4-FFF2-40B4-BE49-F238E27FC236}">
                <a16:creationId xmlns:a16="http://schemas.microsoft.com/office/drawing/2014/main" id="{7A801486-8E77-D2E9-861C-093ED5BFCC93}"/>
              </a:ext>
            </a:extLst>
          </p:cNvPr>
          <p:cNvSpPr>
            <a:spLocks noGrp="1"/>
          </p:cNvSpPr>
          <p:nvPr>
            <p:ph idx="1"/>
          </p:nvPr>
        </p:nvSpPr>
        <p:spPr/>
        <p:txBody>
          <a:bodyPr>
            <a:normAutofit fontScale="70000"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extLst>
      <p:ext uri="{BB962C8B-B14F-4D97-AF65-F5344CB8AC3E}">
        <p14:creationId xmlns:p14="http://schemas.microsoft.com/office/powerpoint/2010/main" val="2709275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1332</Words>
  <Application>Microsoft Office PowerPoint</Application>
  <PresentationFormat>Widescreen</PresentationFormat>
  <Paragraphs>117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Sathish Kumar</cp:lastModifiedBy>
  <cp:revision>3</cp:revision>
  <dcterms:created xsi:type="dcterms:W3CDTF">2024-03-31T06:22:37Z</dcterms:created>
  <dcterms:modified xsi:type="dcterms:W3CDTF">2024-04-05T07:36:24Z</dcterms:modified>
</cp:coreProperties>
</file>