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FFA7"/>
    <a:srgbClr val="00EE93"/>
    <a:srgbClr val="008250"/>
    <a:srgbClr val="005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72" d="100"/>
          <a:sy n="72" d="100"/>
        </p:scale>
        <p:origin x="2282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0E41-8587-4BFA-A498-91D22C2207E9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FE3A-2D19-4418-800F-BB24E3DD9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71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0E41-8587-4BFA-A498-91D22C2207E9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FE3A-2D19-4418-800F-BB24E3DD9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48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0E41-8587-4BFA-A498-91D22C2207E9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FE3A-2D19-4418-800F-BB24E3DD9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57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0E41-8587-4BFA-A498-91D22C2207E9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FE3A-2D19-4418-800F-BB24E3DD9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17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0E41-8587-4BFA-A498-91D22C2207E9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FE3A-2D19-4418-800F-BB24E3DD9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58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0E41-8587-4BFA-A498-91D22C2207E9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FE3A-2D19-4418-800F-BB24E3DD9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2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0E41-8587-4BFA-A498-91D22C2207E9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FE3A-2D19-4418-800F-BB24E3DD9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27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0E41-8587-4BFA-A498-91D22C2207E9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FE3A-2D19-4418-800F-BB24E3DD9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88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0E41-8587-4BFA-A498-91D22C2207E9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FE3A-2D19-4418-800F-BB24E3DD9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61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0E41-8587-4BFA-A498-91D22C2207E9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FE3A-2D19-4418-800F-BB24E3DD9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08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0E41-8587-4BFA-A498-91D22C2207E9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FE3A-2D19-4418-800F-BB24E3DD9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7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00E41-8587-4BFA-A498-91D22C2207E9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2FE3A-2D19-4418-800F-BB24E3DD9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34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8629D1E-8B2D-49EE-B057-C5074816FF3D}"/>
              </a:ext>
            </a:extLst>
          </p:cNvPr>
          <p:cNvSpPr/>
          <p:nvPr/>
        </p:nvSpPr>
        <p:spPr>
          <a:xfrm>
            <a:off x="0" y="1"/>
            <a:ext cx="6858000" cy="358346"/>
          </a:xfrm>
          <a:prstGeom prst="rect">
            <a:avLst/>
          </a:prstGeom>
          <a:solidFill>
            <a:srgbClr val="00E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4DF2A3-D58B-4742-8738-8A0C2E880767}"/>
              </a:ext>
            </a:extLst>
          </p:cNvPr>
          <p:cNvSpPr/>
          <p:nvPr/>
        </p:nvSpPr>
        <p:spPr>
          <a:xfrm>
            <a:off x="0" y="358347"/>
            <a:ext cx="6858000" cy="778475"/>
          </a:xfrm>
          <a:prstGeom prst="rect">
            <a:avLst/>
          </a:prstGeom>
          <a:solidFill>
            <a:srgbClr val="19F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66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0</Words>
  <Application>Microsoft Office PowerPoint</Application>
  <PresentationFormat>A4 용지(210x297mm)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혜진</dc:creator>
  <cp:lastModifiedBy>이 혜진</cp:lastModifiedBy>
  <cp:revision>2</cp:revision>
  <dcterms:created xsi:type="dcterms:W3CDTF">2020-03-24T11:58:39Z</dcterms:created>
  <dcterms:modified xsi:type="dcterms:W3CDTF">2020-03-24T14:29:24Z</dcterms:modified>
</cp:coreProperties>
</file>