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526"/>
    <a:srgbClr val="005032"/>
    <a:srgbClr val="005C39"/>
    <a:srgbClr val="00EE93"/>
    <a:srgbClr val="00FA99"/>
    <a:srgbClr val="00FA77"/>
    <a:srgbClr val="00D665"/>
    <a:srgbClr val="00D766"/>
    <a:srgbClr val="EFF7FF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0" autoAdjust="0"/>
    <p:restoredTop sz="94660"/>
  </p:normalViewPr>
  <p:slideViewPr>
    <p:cSldViewPr snapToGrid="0">
      <p:cViewPr>
        <p:scale>
          <a:sx n="75" d="100"/>
          <a:sy n="75" d="100"/>
        </p:scale>
        <p:origin x="146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71F2A-0658-4479-B382-2E66B5AEE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0C0A6-39CB-4D4E-A2B7-44ED7A8A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5A353-3518-4ABD-B359-12A9F62D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0C076-6E65-42A1-9950-F37A09A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CF026-3B24-49B1-8CB4-8B058F94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06B9-CDA3-4E49-9194-3AD0E881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25073-F8A7-4FC7-8F1E-6833DE91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98CD-6A45-48EC-9D25-8D4E3EAD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BF0F9-8C31-4897-9897-284AA7C7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E8243-ED59-4A4F-A7F6-80A8320B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4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0A16A-4F1B-4E9F-8CFF-E3D673CA2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183AD-9567-4BC4-8A2D-8C45EBCA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D70A5-BD13-4383-92A0-09293C3C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7A71A-9887-41A3-B176-EC7A489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90CB-FA0B-4326-9BF4-50F50BE8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061-0CBC-4A09-885E-2A9DFB8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DDD8E-EF2E-41AD-9166-2457397A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3CBC-A5C2-427B-ACA3-CB5F3BC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F88C7-6D3F-457C-98F8-9536908B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05C89-5EC0-4BB5-8605-9C81B36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6989-322B-43C6-B351-74784149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C770A-318A-476A-B2D8-31E96A2B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2908-DB8B-4F70-86FE-62AEA567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6E5B9-158E-48E1-AE95-6D1336F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351E-F147-4099-A0D4-F5145BC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081E-6380-43C3-B58F-D579F3F8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D0016-BB07-4CB5-AD0F-F6119525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95F68-BF42-4A07-8BC4-61369777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B317F-D3B3-4306-BD71-C7E9D3EA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5D9A1-6CC2-4ECA-A1D3-DB6CD4CF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6CBE8-B7A6-4197-8267-480CE889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CF4C-A228-40C4-847A-ACA1B484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B3897-AC47-4ED0-8398-4316C13C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243DB-C44D-4DC5-8689-E07328B8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6DF0D-4B2F-4C56-A638-F4916F817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B144F-7D20-464F-A72A-29B2414B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0A92B-71FE-450E-959C-E2EABE6D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B1924-01A1-4587-8674-8328CB27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89E62-B923-4F08-ACFA-A300552A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F4DD-9976-4345-8E95-71A21D9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014B9-A729-4B33-975B-DF9FAEC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32BDD9-1B02-44DC-81A9-F73F7053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2022B1-B6CE-4D83-9908-12516D09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C285F-FEE5-43B5-A7F2-1B3922F7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190C0D-2334-447B-8BDD-89C101C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DAA3A-98AE-4F64-96BC-7EB23422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49B5-E07F-4942-B5F4-3D22F1F7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DEBD-551E-41AD-B1B4-8F5F25C2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E7D14-7D0A-46EF-92F9-8BB71632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9ED37-027B-4B49-96F2-072B86C8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C0CE9-FDBB-49FA-9D25-0084765F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3C400-2F3B-472F-859B-4B7DCE7D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13B0-9160-4A28-96BE-A766520F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588BA-8D82-4D28-97B2-0F1E7AA48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C85A3-B645-4410-9282-102ADF1A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6354A-6BF6-44EE-8184-031B1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22B35-96F6-49AA-9DB1-E746311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FB564-EFD0-4D34-A787-F70BFC6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E11B2-6AA4-4712-AB93-025C56C9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42E9C-BF9D-4028-B963-EB6AC906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94A7E-8A78-447E-89E6-7298A8AC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4049-45E8-4441-8ED7-FCB8F446643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724AD-3B58-4390-A468-0A73334B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AE74-D690-4453-9B11-FB69B2326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girl using desktop computer in room">
            <a:extLst>
              <a:ext uri="{FF2B5EF4-FFF2-40B4-BE49-F238E27FC236}">
                <a16:creationId xmlns:a16="http://schemas.microsoft.com/office/drawing/2014/main" id="{04F0CA60-36C7-4CD6-8908-6156B2D92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1" t="24458" r="12973" b="17589"/>
          <a:stretch/>
        </p:blipFill>
        <p:spPr bwMode="auto">
          <a:xfrm>
            <a:off x="11107269" y="0"/>
            <a:ext cx="108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rl using desktop computer in room">
            <a:extLst>
              <a:ext uri="{FF2B5EF4-FFF2-40B4-BE49-F238E27FC236}">
                <a16:creationId xmlns:a16="http://schemas.microsoft.com/office/drawing/2014/main" id="{A56F3E8D-1E63-411F-A6ED-53F25D6DA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t="46208" r="65721" b="526"/>
          <a:stretch/>
        </p:blipFill>
        <p:spPr bwMode="auto">
          <a:xfrm>
            <a:off x="0" y="-2"/>
            <a:ext cx="4173415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76D268-CEA2-4079-A575-5D2BB3350D83}"/>
              </a:ext>
            </a:extLst>
          </p:cNvPr>
          <p:cNvSpPr/>
          <p:nvPr/>
        </p:nvSpPr>
        <p:spPr>
          <a:xfrm>
            <a:off x="0" y="0"/>
            <a:ext cx="4173415" cy="6858002"/>
          </a:xfrm>
          <a:prstGeom prst="rect">
            <a:avLst/>
          </a:prstGeom>
          <a:solidFill>
            <a:srgbClr val="00EE93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Picture 2" descr="girl using desktop computer in room">
            <a:extLst>
              <a:ext uri="{FF2B5EF4-FFF2-40B4-BE49-F238E27FC236}">
                <a16:creationId xmlns:a16="http://schemas.microsoft.com/office/drawing/2014/main" id="{3234E12B-C61C-40F2-8A2A-910868918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17248" r="20985"/>
          <a:stretch/>
        </p:blipFill>
        <p:spPr bwMode="auto">
          <a:xfrm>
            <a:off x="4173416" y="-2"/>
            <a:ext cx="6933854" cy="52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2A8DA4-8F5C-4029-815F-28C4D5F0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299"/>
            <a:ext cx="6096000" cy="19250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7CF41A-EC3F-42D6-A423-C868B9A32B78}"/>
              </a:ext>
            </a:extLst>
          </p:cNvPr>
          <p:cNvSpPr/>
          <p:nvPr/>
        </p:nvSpPr>
        <p:spPr>
          <a:xfrm>
            <a:off x="11107271" y="0"/>
            <a:ext cx="1084729" cy="6858002"/>
          </a:xfrm>
          <a:prstGeom prst="rect">
            <a:avLst/>
          </a:prstGeom>
          <a:solidFill>
            <a:srgbClr val="034526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3DDEE-C3F8-4BB3-8757-55D366AA2CC5}"/>
              </a:ext>
            </a:extLst>
          </p:cNvPr>
          <p:cNvSpPr txBox="1"/>
          <p:nvPr/>
        </p:nvSpPr>
        <p:spPr>
          <a:xfrm>
            <a:off x="1599765" y="4384971"/>
            <a:ext cx="113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 In /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Sign up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3787-296E-4CF2-97E7-0F7DCBFD8F89}"/>
              </a:ext>
            </a:extLst>
          </p:cNvPr>
          <p:cNvSpPr/>
          <p:nvPr/>
        </p:nvSpPr>
        <p:spPr>
          <a:xfrm>
            <a:off x="1430816" y="4337390"/>
            <a:ext cx="1474436" cy="67993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CE503-C81B-4547-AF3E-8B5D9C48ACBE}"/>
              </a:ext>
            </a:extLst>
          </p:cNvPr>
          <p:cNvSpPr txBox="1"/>
          <p:nvPr/>
        </p:nvSpPr>
        <p:spPr>
          <a:xfrm>
            <a:off x="528740" y="2877633"/>
            <a:ext cx="3644675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ウエイスタンドは</a:t>
            </a:r>
            <a:r>
              <a:rPr lang="en-US" altLang="ja-JP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IoT</a:t>
            </a: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座布団を通して、</a:t>
            </a:r>
            <a:endParaRPr lang="en-US" altLang="ja-JP" sz="1100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正しくて健康的な姿勢で座る習慣を形成します。</a:t>
            </a:r>
            <a:endParaRPr lang="ko-KR" altLang="en-US" sz="1100" spc="300" dirty="0">
              <a:solidFill>
                <a:schemeClr val="bg1"/>
              </a:solidFill>
              <a:latin typeface="Meiryo" panose="020B0604030504040204" pitchFamily="34" charset="-128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A59DF3-D3A8-4FD2-8282-E90F1B6CD59E}"/>
              </a:ext>
            </a:extLst>
          </p:cNvPr>
          <p:cNvSpPr/>
          <p:nvPr/>
        </p:nvSpPr>
        <p:spPr>
          <a:xfrm>
            <a:off x="3772157" y="3787781"/>
            <a:ext cx="793396" cy="793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58CB1-3444-41FE-AF37-CBF39E8CA429}"/>
              </a:ext>
            </a:extLst>
          </p:cNvPr>
          <p:cNvSpPr txBox="1"/>
          <p:nvPr/>
        </p:nvSpPr>
        <p:spPr>
          <a:xfrm>
            <a:off x="3772157" y="4015202"/>
            <a:ext cx="84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rgbClr val="005C39"/>
                </a:solidFill>
                <a:latin typeface="Abadi Extra Light" panose="020B0204020104020204" pitchFamily="34" charset="0"/>
              </a:rPr>
              <a:t>Order</a:t>
            </a:r>
            <a:endParaRPr lang="ko-KR" altLang="en-US" sz="1600" spc="300" dirty="0">
              <a:solidFill>
                <a:srgbClr val="005C3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E393C-1E29-447A-84C4-4B3BA702635D}"/>
              </a:ext>
            </a:extLst>
          </p:cNvPr>
          <p:cNvSpPr txBox="1"/>
          <p:nvPr/>
        </p:nvSpPr>
        <p:spPr>
          <a:xfrm>
            <a:off x="11212894" y="1756456"/>
            <a:ext cx="8734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Info</a:t>
            </a: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Statistic</a:t>
            </a: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u="sng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Tip</a:t>
            </a: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Challenge</a:t>
            </a: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rPr>
              <a:t>Game</a:t>
            </a:r>
            <a:endParaRPr lang="ko-KR" altLang="en-US" sz="1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DB0371-8D2C-4D5A-8DF2-3D082716413B}"/>
              </a:ext>
            </a:extLst>
          </p:cNvPr>
          <p:cNvCxnSpPr/>
          <p:nvPr/>
        </p:nvCxnSpPr>
        <p:spPr>
          <a:xfrm>
            <a:off x="11453448" y="363415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167CF2-E300-474E-BE7E-900B069B5CFC}"/>
              </a:ext>
            </a:extLst>
          </p:cNvPr>
          <p:cNvCxnSpPr>
            <a:cxnSpLocks/>
          </p:cNvCxnSpPr>
          <p:nvPr/>
        </p:nvCxnSpPr>
        <p:spPr>
          <a:xfrm>
            <a:off x="11453448" y="480646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2540C7-BA3C-4DC8-83B4-3631B4CDCA71}"/>
              </a:ext>
            </a:extLst>
          </p:cNvPr>
          <p:cNvCxnSpPr>
            <a:cxnSpLocks/>
          </p:cNvCxnSpPr>
          <p:nvPr/>
        </p:nvCxnSpPr>
        <p:spPr>
          <a:xfrm>
            <a:off x="11453448" y="597877"/>
            <a:ext cx="375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052C1A-357B-4AE5-AEC2-567A47545926}"/>
              </a:ext>
            </a:extLst>
          </p:cNvPr>
          <p:cNvCxnSpPr>
            <a:cxnSpLocks/>
          </p:cNvCxnSpPr>
          <p:nvPr/>
        </p:nvCxnSpPr>
        <p:spPr>
          <a:xfrm>
            <a:off x="11095548" y="2016369"/>
            <a:ext cx="4634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B2B8F3-08BE-44BE-9D4D-144B26164048}"/>
              </a:ext>
            </a:extLst>
          </p:cNvPr>
          <p:cNvSpPr/>
          <p:nvPr/>
        </p:nvSpPr>
        <p:spPr>
          <a:xfrm>
            <a:off x="0" y="-2"/>
            <a:ext cx="8428891" cy="5990493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D5A631-15F5-44DE-AF46-8A2D4CE8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9" y="1399402"/>
            <a:ext cx="3591854" cy="1134271"/>
          </a:xfrm>
          <a:prstGeom prst="rect">
            <a:avLst/>
          </a:prstGeom>
        </p:spPr>
      </p:pic>
      <p:pic>
        <p:nvPicPr>
          <p:cNvPr id="39" name="Picture 2" descr="girl using desktop computer in room">
            <a:extLst>
              <a:ext uri="{FF2B5EF4-FFF2-40B4-BE49-F238E27FC236}">
                <a16:creationId xmlns:a16="http://schemas.microsoft.com/office/drawing/2014/main" id="{0DDFD540-67FA-4C24-8E72-7EFD0D284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5" r="39696"/>
          <a:stretch/>
        </p:blipFill>
        <p:spPr bwMode="auto">
          <a:xfrm>
            <a:off x="6848657" y="1491699"/>
            <a:ext cx="4012258" cy="3572672"/>
          </a:xfrm>
          <a:prstGeom prst="rect">
            <a:avLst/>
          </a:prstGeom>
          <a:noFill/>
          <a:effectLst>
            <a:outerShdw blurRad="698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21DC44-0598-4C66-A6E2-9B96D4EC66C5}"/>
              </a:ext>
            </a:extLst>
          </p:cNvPr>
          <p:cNvSpPr txBox="1"/>
          <p:nvPr/>
        </p:nvSpPr>
        <p:spPr>
          <a:xfrm>
            <a:off x="2722831" y="427037"/>
            <a:ext cx="49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Info       </a:t>
            </a:r>
            <a:r>
              <a:rPr lang="en-US" altLang="ko-KR" u="sng" dirty="0">
                <a:solidFill>
                  <a:schemeClr val="bg1"/>
                </a:solidFill>
                <a:latin typeface="Abadi Extra Light" panose="020B0204020104020204" pitchFamily="34" charset="0"/>
              </a:rPr>
              <a:t>Statistic</a:t>
            </a:r>
            <a:r>
              <a:rPr lang="en-US" altLang="ko-KR" dirty="0">
                <a:latin typeface="Abadi Extra Light" panose="020B0204020104020204" pitchFamily="34" charset="0"/>
              </a:rPr>
              <a:t>       Tip       Challenge       Game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3B2C3-BF51-4054-92AC-FC42B8826330}"/>
              </a:ext>
            </a:extLst>
          </p:cNvPr>
          <p:cNvSpPr txBox="1"/>
          <p:nvPr/>
        </p:nvSpPr>
        <p:spPr>
          <a:xfrm>
            <a:off x="1374272" y="4092805"/>
            <a:ext cx="184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GET STARTED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7511A2-2481-4A45-A8A1-50FADB5A0144}"/>
              </a:ext>
            </a:extLst>
          </p:cNvPr>
          <p:cNvSpPr/>
          <p:nvPr/>
        </p:nvSpPr>
        <p:spPr>
          <a:xfrm>
            <a:off x="1374272" y="3903785"/>
            <a:ext cx="1474436" cy="67993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92D-7E13-45C5-B204-CB2B8801A5B0}"/>
              </a:ext>
            </a:extLst>
          </p:cNvPr>
          <p:cNvSpPr txBox="1"/>
          <p:nvPr/>
        </p:nvSpPr>
        <p:spPr>
          <a:xfrm>
            <a:off x="928795" y="2562125"/>
            <a:ext cx="42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ウエイスタンドは</a:t>
            </a:r>
            <a:r>
              <a:rPr lang="en-US" altLang="ja-JP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IoT</a:t>
            </a:r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座布団を通して、</a:t>
            </a:r>
            <a:endParaRPr lang="en-US" altLang="ja-JP" sz="1200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正しくて健康的な姿勢で座る習慣を形成します。</a:t>
            </a:r>
            <a:endParaRPr lang="ko-KR" altLang="en-US" sz="1200" spc="300" dirty="0">
              <a:solidFill>
                <a:schemeClr val="bg1"/>
              </a:solidFill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02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30D65B-8996-4A9E-9C3C-7DC961047186}"/>
              </a:ext>
            </a:extLst>
          </p:cNvPr>
          <p:cNvSpPr/>
          <p:nvPr/>
        </p:nvSpPr>
        <p:spPr>
          <a:xfrm>
            <a:off x="0" y="0"/>
            <a:ext cx="2309446" cy="1758462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DD9F-B85F-4D50-A75F-1B6738EF5148}"/>
              </a:ext>
            </a:extLst>
          </p:cNvPr>
          <p:cNvSpPr txBox="1"/>
          <p:nvPr/>
        </p:nvSpPr>
        <p:spPr>
          <a:xfrm>
            <a:off x="410308" y="433754"/>
            <a:ext cx="141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badi Extra Light" panose="020B0204020104020204" pitchFamily="34" charset="0"/>
              </a:rPr>
              <a:t>Statistic</a:t>
            </a:r>
          </a:p>
          <a:p>
            <a:endParaRPr lang="en-US" altLang="ko-KR" sz="28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rl using desktop computer in room">
            <a:extLst>
              <a:ext uri="{FF2B5EF4-FFF2-40B4-BE49-F238E27FC236}">
                <a16:creationId xmlns:a16="http://schemas.microsoft.com/office/drawing/2014/main" id="{2885524B-4917-4374-8739-4827C007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4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4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oden chair with tufted pillow cushion by the desk">
            <a:extLst>
              <a:ext uri="{FF2B5EF4-FFF2-40B4-BE49-F238E27FC236}">
                <a16:creationId xmlns:a16="http://schemas.microsoft.com/office/drawing/2014/main" id="{4834DA54-3B1A-4730-9738-768AD1B85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r="24071"/>
          <a:stretch/>
        </p:blipFill>
        <p:spPr bwMode="auto">
          <a:xfrm>
            <a:off x="1976718" y="252413"/>
            <a:ext cx="6589058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ite throw pillow">
            <a:extLst>
              <a:ext uri="{FF2B5EF4-FFF2-40B4-BE49-F238E27FC236}">
                <a16:creationId xmlns:a16="http://schemas.microsoft.com/office/drawing/2014/main" id="{51319818-177B-4C19-BC18-1DE44385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0"/>
            <a:ext cx="6864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C4D53D-B8EA-4EF5-BDBA-296D99DC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4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7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55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Meiryo</vt:lpstr>
      <vt:lpstr>맑은 고딕</vt:lpstr>
      <vt:lpstr>Abadi Extra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혜진</dc:creator>
  <cp:lastModifiedBy>이 혜진</cp:lastModifiedBy>
  <cp:revision>19</cp:revision>
  <dcterms:created xsi:type="dcterms:W3CDTF">2020-03-24T06:36:05Z</dcterms:created>
  <dcterms:modified xsi:type="dcterms:W3CDTF">2020-03-24T14:35:53Z</dcterms:modified>
</cp:coreProperties>
</file>