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0" y="5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6DDDE-994C-44A2-9D23-DC56C4E89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C576DF-C28B-424C-B070-F092A7741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1CDBE-5AA4-449D-80D1-E51C2942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437-67F2-49CF-A75C-9BCE00C878F6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E3D42-6A31-40F5-8261-014DDD89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62E52-F30A-46E9-8678-DC6AD855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178-EE3A-43CB-9801-B4C1DC0F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21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940E2-3FC4-4BC4-BF77-0BE06D2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A257F-7795-4399-9344-A7342EC3E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99FC3-047F-48E9-BBCC-D6449ECB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437-67F2-49CF-A75C-9BCE00C878F6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67358-460E-41C6-AA02-03AB86EA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52640-8261-4485-925E-F449AF8E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178-EE3A-43CB-9801-B4C1DC0F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7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17F61B-D93E-47E7-B9D3-9ECA58FDB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A3267-8FFB-4BAE-86FE-2AF8945F5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5FD52-7621-4FE9-A6A9-264FADEE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437-67F2-49CF-A75C-9BCE00C878F6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857BA-016E-4D26-9B0F-65950838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8C0DD-687A-4DD5-A4F7-DD837E9A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178-EE3A-43CB-9801-B4C1DC0F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1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180E7-3EC9-4372-92E1-888EB13D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87881-5F83-4921-A418-24454762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5397F-D2CC-4128-A733-BC87F190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437-67F2-49CF-A75C-9BCE00C878F6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8DF01-5A5D-4140-B889-013958C5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76BC0-861E-4C8B-97E8-4DB55F30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178-EE3A-43CB-9801-B4C1DC0F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11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28CFB-8914-4A30-A052-97471ECA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52795-BFFE-493D-8310-369AA031D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9EB01-34C1-4F10-BF93-4F47A396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437-67F2-49CF-A75C-9BCE00C878F6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17161-4210-425C-87EC-DB9D38E4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96844-7C6D-4FBD-89CF-3F58F109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178-EE3A-43CB-9801-B4C1DC0F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5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5FD59-1A09-487B-8D6C-03369AC7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18ED2-5963-45E8-B964-B29D01CE2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5C518-61A7-43D9-8286-A50F6D895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B1FAC-9613-4C9B-B4F7-C3AD1A98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437-67F2-49CF-A75C-9BCE00C878F6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0F6CD-28BC-43F1-9B73-487B0544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40947-7659-4D1F-93A2-F25AA08D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178-EE3A-43CB-9801-B4C1DC0F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1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ADDDC-6C18-4977-835D-D706EC63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CCE06E-8D4C-40E1-885F-3E9F05A2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18159-D073-4F50-B3EA-6892AFB9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6CBEF-CD2E-400D-9C44-A97870C0A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48AD48-79AC-42EA-88C2-40A2AD304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535CE6-A313-49B5-9715-841EF776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437-67F2-49CF-A75C-9BCE00C878F6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C3E365-7121-4558-BA0D-39C51E3B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7C4BCA-05EE-4EC2-BEEC-E3596633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178-EE3A-43CB-9801-B4C1DC0F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6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455E4-B71A-41D2-BC7B-B8EC7D48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9E0C5-C8A5-41F8-9F94-E659CC4C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437-67F2-49CF-A75C-9BCE00C878F6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FBB30-368E-42A9-A6EE-DE3F2C52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E7BE39-ED4C-418D-B330-79F681B2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178-EE3A-43CB-9801-B4C1DC0F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8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6B1974-47D1-4534-A235-4DD33C5F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437-67F2-49CF-A75C-9BCE00C878F6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0B612-149C-4978-8F18-C2D51D97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37B616-C326-4CD8-8D2D-669DAEB0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178-EE3A-43CB-9801-B4C1DC0F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3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C1FBB-2D95-4CD8-8693-AA0FE818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BFF9C-36D2-4596-A6A1-165498325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75EBBF-515A-4195-BC72-599F1602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BE36C-12BC-42FE-BB7F-E4DE6B17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437-67F2-49CF-A75C-9BCE00C878F6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14674-824A-419D-A9F9-6297B8FD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95D90-B51E-4FDD-867C-9F5963E9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178-EE3A-43CB-9801-B4C1DC0F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06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80486-F23E-43BC-B8AF-85CC0597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BD214A-60FC-42FB-85FA-CB64A44AD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D54A69-DAB8-4B71-974C-054C76E94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1B6C7D-28F7-4A13-8EDC-9E133E02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437-67F2-49CF-A75C-9BCE00C878F6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77CDD-0CEB-4975-9194-25C708F5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0EEDD-71FF-4739-9947-634F6F7E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D178-EE3A-43CB-9801-B4C1DC0F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15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6EF7F-A89B-4996-A69A-D3FA2B18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DE001C-7E61-4391-B801-4AAF9225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168C9-C8C9-4900-A1FF-1C9AB993F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D437-67F2-49CF-A75C-9BCE00C878F6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1351F-2221-449C-8B06-79AEE370E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1B686-50FD-4CFB-88BA-2623915A9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D178-EE3A-43CB-9801-B4C1DC0FD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8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B437E7CD-E01B-43AA-8316-A84756014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78" y="-3423"/>
            <a:ext cx="97530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F01D2-18F9-40EA-9508-34027E8B5302}"/>
              </a:ext>
            </a:extLst>
          </p:cNvPr>
          <p:cNvSpPr txBox="1"/>
          <p:nvPr/>
        </p:nvSpPr>
        <p:spPr>
          <a:xfrm>
            <a:off x="3581857" y="2211782"/>
            <a:ext cx="452927" cy="2308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회원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22B8E-30E4-4ACC-9E28-3A70E4986E86}"/>
              </a:ext>
            </a:extLst>
          </p:cNvPr>
          <p:cNvSpPr txBox="1"/>
          <p:nvPr/>
        </p:nvSpPr>
        <p:spPr>
          <a:xfrm>
            <a:off x="4431533" y="779586"/>
            <a:ext cx="452927" cy="2308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주문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70A63-782D-4D74-98D2-95E73ED5431A}"/>
              </a:ext>
            </a:extLst>
          </p:cNvPr>
          <p:cNvSpPr txBox="1"/>
          <p:nvPr/>
        </p:nvSpPr>
        <p:spPr>
          <a:xfrm>
            <a:off x="6399790" y="364046"/>
            <a:ext cx="452927" cy="2308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/>
              <a:t>상픔</a:t>
            </a:r>
            <a:endParaRPr lang="ko-KR" alt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6570D-2615-4E2A-B02D-4E02874C08C0}"/>
              </a:ext>
            </a:extLst>
          </p:cNvPr>
          <p:cNvSpPr txBox="1"/>
          <p:nvPr/>
        </p:nvSpPr>
        <p:spPr>
          <a:xfrm>
            <a:off x="2669263" y="25248"/>
            <a:ext cx="710724" cy="2308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일간 통계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88C59-A241-4CDF-B446-531BD2C54026}"/>
              </a:ext>
            </a:extLst>
          </p:cNvPr>
          <p:cNvSpPr txBox="1"/>
          <p:nvPr/>
        </p:nvSpPr>
        <p:spPr>
          <a:xfrm>
            <a:off x="1536820" y="1298428"/>
            <a:ext cx="693632" cy="2308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주간통계</a:t>
            </a:r>
            <a:endParaRPr lang="ko-KR" altLang="en-US" sz="9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B7656-4A12-48FB-834A-B49F2F1CB37F}"/>
              </a:ext>
            </a:extLst>
          </p:cNvPr>
          <p:cNvSpPr txBox="1"/>
          <p:nvPr/>
        </p:nvSpPr>
        <p:spPr>
          <a:xfrm>
            <a:off x="1536820" y="2985259"/>
            <a:ext cx="821819" cy="2308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월간통계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21CE4-B663-4C0C-89F8-E8EA2C84AD35}"/>
              </a:ext>
            </a:extLst>
          </p:cNvPr>
          <p:cNvSpPr txBox="1"/>
          <p:nvPr/>
        </p:nvSpPr>
        <p:spPr>
          <a:xfrm>
            <a:off x="4768964" y="4978112"/>
            <a:ext cx="1061100" cy="2308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/>
              <a:t>스트레칭컨텐츠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E566E-C23A-4657-AB16-091A2BF1DB5F}"/>
              </a:ext>
            </a:extLst>
          </p:cNvPr>
          <p:cNvSpPr txBox="1"/>
          <p:nvPr/>
        </p:nvSpPr>
        <p:spPr>
          <a:xfrm>
            <a:off x="7394328" y="5414347"/>
            <a:ext cx="927216" cy="2308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카테고리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33CE9-BFE8-4939-998B-2C7756D7D1F0}"/>
              </a:ext>
            </a:extLst>
          </p:cNvPr>
          <p:cNvSpPr txBox="1"/>
          <p:nvPr/>
        </p:nvSpPr>
        <p:spPr>
          <a:xfrm>
            <a:off x="9379549" y="4936504"/>
            <a:ext cx="1056059" cy="2308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허리건강 포스트</a:t>
            </a:r>
            <a:endParaRPr lang="ko-KR" altLang="en-US" sz="9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8E7F22-68D9-49F7-AF97-942C81B1B4A7}"/>
              </a:ext>
            </a:extLst>
          </p:cNvPr>
          <p:cNvSpPr txBox="1"/>
          <p:nvPr/>
        </p:nvSpPr>
        <p:spPr>
          <a:xfrm>
            <a:off x="5975117" y="1926131"/>
            <a:ext cx="1598774" cy="2308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회원</a:t>
            </a:r>
            <a:r>
              <a:rPr lang="en-US" altLang="ko-KR" sz="900" b="1" dirty="0"/>
              <a:t>-</a:t>
            </a:r>
            <a:r>
              <a:rPr lang="ko-KR" altLang="en-US" sz="900" b="1" dirty="0" err="1"/>
              <a:t>챌린지</a:t>
            </a:r>
            <a:r>
              <a:rPr lang="ko-KR" altLang="en-US" sz="900" b="1" dirty="0"/>
              <a:t> 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다대다 관계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E3B70-9811-4AD4-B669-E899CBFD8900}"/>
              </a:ext>
            </a:extLst>
          </p:cNvPr>
          <p:cNvSpPr txBox="1"/>
          <p:nvPr/>
        </p:nvSpPr>
        <p:spPr>
          <a:xfrm>
            <a:off x="8019414" y="479462"/>
            <a:ext cx="599626" cy="2308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챌린지</a:t>
            </a:r>
            <a:endParaRPr lang="ko-KR" altLang="en-US" sz="9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53B2B0-87D7-4B78-83A2-FD1F636F7A99}"/>
              </a:ext>
            </a:extLst>
          </p:cNvPr>
          <p:cNvSpPr txBox="1"/>
          <p:nvPr/>
        </p:nvSpPr>
        <p:spPr>
          <a:xfrm>
            <a:off x="9012082" y="2352836"/>
            <a:ext cx="1095282" cy="2308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참여 </a:t>
            </a:r>
            <a:r>
              <a:rPr lang="ko-KR" altLang="en-US" sz="900" b="1" dirty="0" err="1"/>
              <a:t>챌린지</a:t>
            </a:r>
            <a:endParaRPr lang="ko-KR" altLang="en-US" sz="9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16A53B-A71C-42B6-B49E-7A81B737095B}"/>
              </a:ext>
            </a:extLst>
          </p:cNvPr>
          <p:cNvSpPr txBox="1"/>
          <p:nvPr/>
        </p:nvSpPr>
        <p:spPr>
          <a:xfrm>
            <a:off x="7150518" y="3257384"/>
            <a:ext cx="1085316" cy="2308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err="1"/>
              <a:t>챌린징</a:t>
            </a:r>
            <a:r>
              <a:rPr lang="ko-KR" altLang="en-US" sz="900" b="1" dirty="0"/>
              <a:t> 진척상황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F4DD07-276A-47DA-8A1B-FBC36973853A}"/>
              </a:ext>
            </a:extLst>
          </p:cNvPr>
          <p:cNvSpPr txBox="1"/>
          <p:nvPr/>
        </p:nvSpPr>
        <p:spPr>
          <a:xfrm>
            <a:off x="2669263" y="237482"/>
            <a:ext cx="1056059" cy="154587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/>
              <a:t>해당일자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0000FF"/>
                </a:solidFill>
              </a:rPr>
              <a:t>회원</a:t>
            </a:r>
            <a:r>
              <a:rPr lang="en-US" altLang="ko-KR" sz="800" b="1" dirty="0">
                <a:solidFill>
                  <a:srgbClr val="0000FF"/>
                </a:solidFill>
              </a:rPr>
              <a:t>ID(PFK)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바른자세착석시간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바른자세착석비율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나쁜자세착석시간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나쁜자세착석비율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하루총착석시간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연속최장착석시간</a:t>
            </a:r>
            <a:endParaRPr lang="ko-KR" altLang="en-US" sz="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98731-483A-4DA2-BBCE-D3D4D28A8215}"/>
              </a:ext>
            </a:extLst>
          </p:cNvPr>
          <p:cNvSpPr txBox="1"/>
          <p:nvPr/>
        </p:nvSpPr>
        <p:spPr>
          <a:xfrm>
            <a:off x="1435022" y="1529260"/>
            <a:ext cx="1056059" cy="99187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/>
              <a:t>주차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해당일자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0000FF"/>
                </a:solidFill>
              </a:rPr>
              <a:t>회원</a:t>
            </a:r>
            <a:r>
              <a:rPr lang="en-US" altLang="ko-KR" sz="800" b="1" dirty="0">
                <a:solidFill>
                  <a:srgbClr val="0000FF"/>
                </a:solidFill>
              </a:rPr>
              <a:t>ID(PFK)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바른자세착석비율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나쁜자세착석비율</a:t>
            </a:r>
            <a:endParaRPr lang="en-US" altLang="ko-KR" sz="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D2022-E607-4E72-9F8C-9A2D6ED7E8F5}"/>
              </a:ext>
            </a:extLst>
          </p:cNvPr>
          <p:cNvSpPr txBox="1"/>
          <p:nvPr/>
        </p:nvSpPr>
        <p:spPr>
          <a:xfrm>
            <a:off x="1435021" y="3170410"/>
            <a:ext cx="1056059" cy="99187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/>
              <a:t>월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해당일자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0000FF"/>
                </a:solidFill>
              </a:rPr>
              <a:t>회원</a:t>
            </a:r>
            <a:r>
              <a:rPr lang="en-US" altLang="ko-KR" sz="800" b="1" dirty="0">
                <a:solidFill>
                  <a:srgbClr val="0000FF"/>
                </a:solidFill>
              </a:rPr>
              <a:t>ID(PFK)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바른자세착석비율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나쁜자세착석비율</a:t>
            </a:r>
            <a:endParaRPr lang="en-US" altLang="ko-KR" sz="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5A4C4-CFFF-4676-9609-34BD9550E092}"/>
              </a:ext>
            </a:extLst>
          </p:cNvPr>
          <p:cNvSpPr txBox="1"/>
          <p:nvPr/>
        </p:nvSpPr>
        <p:spPr>
          <a:xfrm>
            <a:off x="3479951" y="2402941"/>
            <a:ext cx="1056059" cy="2099870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FF0000"/>
                </a:solidFill>
              </a:rPr>
              <a:t>회원</a:t>
            </a:r>
            <a:r>
              <a:rPr lang="en-US" altLang="ko-KR" sz="800" b="1" dirty="0">
                <a:solidFill>
                  <a:srgbClr val="FF0000"/>
                </a:solidFill>
              </a:rPr>
              <a:t>ID(PK)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비밀번호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이름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이메일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전화번호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닉네임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관리자여부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성별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키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몸무게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나이</a:t>
            </a:r>
            <a:endParaRPr lang="en-US" altLang="ko-KR" sz="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579326-9EFC-46C6-979C-4182384ADA07}"/>
              </a:ext>
            </a:extLst>
          </p:cNvPr>
          <p:cNvSpPr txBox="1"/>
          <p:nvPr/>
        </p:nvSpPr>
        <p:spPr>
          <a:xfrm>
            <a:off x="1830609" y="5038416"/>
            <a:ext cx="1056059" cy="99187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FF0000"/>
                </a:solidFill>
              </a:rPr>
              <a:t>자세</a:t>
            </a:r>
            <a:r>
              <a:rPr lang="en-US" altLang="ko-KR" sz="800" b="1" dirty="0">
                <a:solidFill>
                  <a:srgbClr val="FF0000"/>
                </a:solidFill>
              </a:rPr>
              <a:t>ID(PK)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자세이름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자세설명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자세이미지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자세구분</a:t>
            </a:r>
            <a:endParaRPr lang="en-US" altLang="ko-KR" sz="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737B4-5DED-4FF2-9230-9E08CF04E4A1}"/>
              </a:ext>
            </a:extLst>
          </p:cNvPr>
          <p:cNvSpPr txBox="1"/>
          <p:nvPr/>
        </p:nvSpPr>
        <p:spPr>
          <a:xfrm>
            <a:off x="1963050" y="4821088"/>
            <a:ext cx="452927" cy="230832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자세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493C50-8864-41F7-9A5C-A2662A9C083E}"/>
              </a:ext>
            </a:extLst>
          </p:cNvPr>
          <p:cNvSpPr txBox="1"/>
          <p:nvPr/>
        </p:nvSpPr>
        <p:spPr>
          <a:xfrm>
            <a:off x="4768964" y="5203044"/>
            <a:ext cx="1056059" cy="99187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FF0000"/>
                </a:solidFill>
              </a:rPr>
              <a:t>컨텐츠</a:t>
            </a:r>
            <a:r>
              <a:rPr lang="en-US" altLang="ko-KR" sz="800" b="1" dirty="0">
                <a:solidFill>
                  <a:srgbClr val="FF0000"/>
                </a:solidFill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</a:rPr>
              <a:t>번호</a:t>
            </a:r>
            <a:r>
              <a:rPr lang="en-US" altLang="ko-KR" sz="800" b="1" dirty="0">
                <a:solidFill>
                  <a:srgbClr val="FF0000"/>
                </a:solidFill>
              </a:rPr>
              <a:t>(PK)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컨텐츠제목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컨텐츠내용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008000"/>
                </a:solidFill>
              </a:rPr>
              <a:t>카테고리</a:t>
            </a:r>
            <a:r>
              <a:rPr lang="en-US" altLang="ko-KR" sz="800" b="1" dirty="0">
                <a:solidFill>
                  <a:srgbClr val="008000"/>
                </a:solidFill>
              </a:rPr>
              <a:t>(FK)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출처</a:t>
            </a:r>
            <a:endParaRPr lang="en-US" altLang="ko-KR" sz="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514DCF-7FC9-4EAC-A7F4-F1EED41196F8}"/>
              </a:ext>
            </a:extLst>
          </p:cNvPr>
          <p:cNvSpPr txBox="1"/>
          <p:nvPr/>
        </p:nvSpPr>
        <p:spPr>
          <a:xfrm>
            <a:off x="9219922" y="5155456"/>
            <a:ext cx="1056059" cy="99187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C00000"/>
                </a:solidFill>
              </a:rPr>
              <a:t>글</a:t>
            </a:r>
            <a:r>
              <a:rPr lang="en-US" altLang="ko-KR" sz="800" b="1" dirty="0">
                <a:solidFill>
                  <a:srgbClr val="C00000"/>
                </a:solidFill>
              </a:rPr>
              <a:t> </a:t>
            </a:r>
            <a:r>
              <a:rPr lang="ko-KR" altLang="en-US" sz="800" b="1" dirty="0">
                <a:solidFill>
                  <a:srgbClr val="C00000"/>
                </a:solidFill>
              </a:rPr>
              <a:t>번호</a:t>
            </a:r>
            <a:r>
              <a:rPr lang="en-US" altLang="ko-KR" sz="800" b="1" dirty="0">
                <a:solidFill>
                  <a:srgbClr val="C00000"/>
                </a:solidFill>
              </a:rPr>
              <a:t>(PK)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글제목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글내용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008000"/>
                </a:solidFill>
              </a:rPr>
              <a:t>카테고리</a:t>
            </a:r>
            <a:r>
              <a:rPr lang="en-US" altLang="ko-KR" sz="800" b="1" dirty="0">
                <a:solidFill>
                  <a:srgbClr val="008000"/>
                </a:solidFill>
              </a:rPr>
              <a:t>(FK)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출처</a:t>
            </a:r>
            <a:endParaRPr lang="en-US" altLang="ko-KR" sz="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98A416-36CD-40E9-85A9-214EC48E59BA}"/>
              </a:ext>
            </a:extLst>
          </p:cNvPr>
          <p:cNvSpPr txBox="1"/>
          <p:nvPr/>
        </p:nvSpPr>
        <p:spPr>
          <a:xfrm>
            <a:off x="7263168" y="5667130"/>
            <a:ext cx="1056059" cy="437877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FF0000"/>
                </a:solidFill>
              </a:rPr>
              <a:t>카테고리 번호</a:t>
            </a:r>
            <a:r>
              <a:rPr lang="en-US" altLang="ko-KR" sz="800" b="1" dirty="0">
                <a:solidFill>
                  <a:srgbClr val="FF0000"/>
                </a:solidFill>
              </a:rPr>
              <a:t>(PK)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이름</a:t>
            </a:r>
            <a:endParaRPr lang="en-US" altLang="ko-KR" sz="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408EC7-7C4C-4F8A-8ACF-8A434EEB916E}"/>
              </a:ext>
            </a:extLst>
          </p:cNvPr>
          <p:cNvSpPr txBox="1"/>
          <p:nvPr/>
        </p:nvSpPr>
        <p:spPr>
          <a:xfrm>
            <a:off x="4290487" y="1001244"/>
            <a:ext cx="1056059" cy="807209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FF0000"/>
                </a:solidFill>
              </a:rPr>
              <a:t>주문번호</a:t>
            </a:r>
            <a:r>
              <a:rPr lang="en-US" altLang="ko-KR" sz="800" b="1" dirty="0">
                <a:solidFill>
                  <a:srgbClr val="FF0000"/>
                </a:solidFill>
              </a:rPr>
              <a:t>(PK)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00B050"/>
                </a:solidFill>
              </a:rPr>
              <a:t>상품번호</a:t>
            </a:r>
            <a:r>
              <a:rPr lang="en-US" altLang="ko-KR" sz="800" b="1" dirty="0">
                <a:solidFill>
                  <a:srgbClr val="00B050"/>
                </a:solidFill>
              </a:rPr>
              <a:t>(FK)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사용자</a:t>
            </a:r>
            <a:r>
              <a:rPr lang="en-US" altLang="ko-KR" sz="800" b="1" dirty="0"/>
              <a:t>ID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주문일자</a:t>
            </a:r>
            <a:endParaRPr lang="en-US" altLang="ko-KR" sz="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A7DC51-61A0-45A5-9712-989B222BE4F7}"/>
              </a:ext>
            </a:extLst>
          </p:cNvPr>
          <p:cNvSpPr txBox="1"/>
          <p:nvPr/>
        </p:nvSpPr>
        <p:spPr>
          <a:xfrm>
            <a:off x="6292862" y="582533"/>
            <a:ext cx="853089" cy="253211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FF0000"/>
                </a:solidFill>
              </a:rPr>
              <a:t>상품번호</a:t>
            </a:r>
            <a:r>
              <a:rPr lang="en-US" altLang="ko-KR" sz="800" b="1" dirty="0">
                <a:solidFill>
                  <a:srgbClr val="FF0000"/>
                </a:solidFill>
              </a:rPr>
              <a:t>(PK)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1CAB1-2653-4480-BB91-542E413B10C5}"/>
              </a:ext>
            </a:extLst>
          </p:cNvPr>
          <p:cNvSpPr txBox="1"/>
          <p:nvPr/>
        </p:nvSpPr>
        <p:spPr>
          <a:xfrm>
            <a:off x="7896995" y="709237"/>
            <a:ext cx="1305835" cy="807209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>
                <a:solidFill>
                  <a:srgbClr val="FF0000"/>
                </a:solidFill>
              </a:rPr>
              <a:t>챌린지넘버</a:t>
            </a:r>
            <a:r>
              <a:rPr lang="en-US" altLang="ko-KR" sz="800" b="1" dirty="0">
                <a:solidFill>
                  <a:srgbClr val="FF0000"/>
                </a:solidFill>
              </a:rPr>
              <a:t>(PK)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챌린지이름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챌린지설명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기본참가비</a:t>
            </a:r>
            <a:endParaRPr lang="en-US" altLang="ko-KR" sz="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F2B707-725F-43FF-87DF-897423134D1E}"/>
              </a:ext>
            </a:extLst>
          </p:cNvPr>
          <p:cNvSpPr txBox="1"/>
          <p:nvPr/>
        </p:nvSpPr>
        <p:spPr>
          <a:xfrm>
            <a:off x="8920883" y="2612849"/>
            <a:ext cx="1056059" cy="1176541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FF0000"/>
                </a:solidFill>
              </a:rPr>
              <a:t>참여 넘버</a:t>
            </a:r>
            <a:r>
              <a:rPr lang="en-US" altLang="ko-KR" sz="800" b="1" dirty="0">
                <a:solidFill>
                  <a:srgbClr val="FF0000"/>
                </a:solidFill>
              </a:rPr>
              <a:t>(PK)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>
                <a:solidFill>
                  <a:srgbClr val="008000"/>
                </a:solidFill>
              </a:rPr>
              <a:t>챌린지</a:t>
            </a:r>
            <a:r>
              <a:rPr lang="ko-KR" altLang="en-US" sz="800" b="1" dirty="0">
                <a:solidFill>
                  <a:srgbClr val="008000"/>
                </a:solidFill>
              </a:rPr>
              <a:t> 넘버</a:t>
            </a:r>
            <a:r>
              <a:rPr lang="en-US" altLang="ko-KR" sz="800" b="1" dirty="0">
                <a:solidFill>
                  <a:srgbClr val="008000"/>
                </a:solidFill>
              </a:rPr>
              <a:t>(FK)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008000"/>
                </a:solidFill>
              </a:rPr>
              <a:t>사용자</a:t>
            </a:r>
            <a:r>
              <a:rPr lang="en-US" altLang="ko-KR" sz="800" b="1" dirty="0">
                <a:solidFill>
                  <a:srgbClr val="008000"/>
                </a:solidFill>
              </a:rPr>
              <a:t>ID(FK)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참여 일자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참여기간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참가비</a:t>
            </a:r>
            <a:endParaRPr lang="en-US" altLang="ko-KR" sz="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67BAE0-1F7A-44C6-BF61-671DB34DFB8F}"/>
              </a:ext>
            </a:extLst>
          </p:cNvPr>
          <p:cNvSpPr txBox="1"/>
          <p:nvPr/>
        </p:nvSpPr>
        <p:spPr>
          <a:xfrm>
            <a:off x="7034767" y="3471622"/>
            <a:ext cx="1183975" cy="1361206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FF0000"/>
                </a:solidFill>
              </a:rPr>
              <a:t>진척데이터 넘버</a:t>
            </a:r>
            <a:r>
              <a:rPr lang="en-US" altLang="ko-KR" sz="800" b="1" dirty="0">
                <a:solidFill>
                  <a:srgbClr val="FF0000"/>
                </a:solidFill>
              </a:rPr>
              <a:t>(PK)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008000"/>
                </a:solidFill>
              </a:rPr>
              <a:t>사용자 </a:t>
            </a:r>
            <a:r>
              <a:rPr lang="en-US" altLang="ko-KR" sz="800" b="1" dirty="0">
                <a:solidFill>
                  <a:srgbClr val="008000"/>
                </a:solidFill>
              </a:rPr>
              <a:t>ID(FK)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>
                <a:solidFill>
                  <a:srgbClr val="008000"/>
                </a:solidFill>
              </a:rPr>
              <a:t>챌린지넘버</a:t>
            </a:r>
            <a:r>
              <a:rPr lang="en-US" altLang="ko-KR" sz="800" b="1" dirty="0">
                <a:solidFill>
                  <a:srgbClr val="008000"/>
                </a:solidFill>
              </a:rPr>
              <a:t>(FK)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해당일자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현재 달성율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/>
              <a:t>진척기간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ko-KR" altLang="en-US" sz="800" b="1" dirty="0" err="1"/>
              <a:t>남은기간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265958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167</Words>
  <Application>Microsoft Office PowerPoint</Application>
  <PresentationFormat>와이드스크린</PresentationFormat>
  <Paragraphs>82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혜진</dc:creator>
  <cp:lastModifiedBy>이 혜진</cp:lastModifiedBy>
  <cp:revision>6</cp:revision>
  <dcterms:created xsi:type="dcterms:W3CDTF">2020-04-11T08:49:59Z</dcterms:created>
  <dcterms:modified xsi:type="dcterms:W3CDTF">2020-04-11T12:47:07Z</dcterms:modified>
</cp:coreProperties>
</file>