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7" r:id="rId5"/>
    <p:sldId id="268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39"/>
    <a:srgbClr val="00FA99"/>
    <a:srgbClr val="00EE93"/>
    <a:srgbClr val="00D766"/>
    <a:srgbClr val="00D665"/>
    <a:srgbClr val="034526"/>
    <a:srgbClr val="005032"/>
    <a:srgbClr val="00FA77"/>
    <a:srgbClr val="EFF7FF"/>
    <a:srgbClr val="F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94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68-4B5E-80A7-C9C3BB3282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68-4B5E-80A7-C9C3BB3282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68-4B5E-80A7-C9C3BB328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2660816"/>
        <c:axId val="632659216"/>
      </c:lineChart>
      <c:catAx>
        <c:axId val="63266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659216"/>
        <c:crosses val="autoZero"/>
        <c:auto val="1"/>
        <c:lblAlgn val="ctr"/>
        <c:lblOffset val="100"/>
        <c:noMultiLvlLbl val="0"/>
      </c:catAx>
      <c:valAx>
        <c:axId val="6326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66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71F2A-0658-4479-B382-2E66B5AEE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0C0A6-39CB-4D4E-A2B7-44ED7A8A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5A353-3518-4ABD-B359-12A9F62D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0C076-6E65-42A1-9950-F37A09A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CF026-3B24-49B1-8CB4-8B058F94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06B9-CDA3-4E49-9194-3AD0E881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25073-F8A7-4FC7-8F1E-6833DE91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98CD-6A45-48EC-9D25-8D4E3EAD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BF0F9-8C31-4897-9897-284AA7C7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E8243-ED59-4A4F-A7F6-80A8320B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0A16A-4F1B-4E9F-8CFF-E3D673CA2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183AD-9567-4BC4-8A2D-8C45EBCA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D70A5-BD13-4383-92A0-09293C3C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7A71A-9887-41A3-B176-EC7A489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C90CB-FA0B-4326-9BF4-50F50BE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8061-0CBC-4A09-885E-2A9DFB8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DDD8E-EF2E-41AD-9166-2457397A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3CBC-A5C2-427B-ACA3-CB5F3BC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F88C7-6D3F-457C-98F8-9536908B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05C89-5EC0-4BB5-8605-9C81B36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6989-322B-43C6-B351-74784149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C770A-318A-476A-B2D8-31E96A2B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2908-DB8B-4F70-86FE-62AEA567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E5B9-158E-48E1-AE95-6D1336F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351E-F147-4099-A0D4-F5145BC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7081E-6380-43C3-B58F-D579F3F8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4D0016-BB07-4CB5-AD0F-F6119525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95F68-BF42-4A07-8BC4-61369777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B317F-D3B3-4306-BD71-C7E9D3EA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5D9A1-6CC2-4ECA-A1D3-DB6CD4CF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6CBE8-B7A6-4197-8267-480CE88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CF4C-A228-40C4-847A-ACA1B484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B3897-AC47-4ED0-8398-4316C13C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243DB-C44D-4DC5-8689-E07328B8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F6DF0D-4B2F-4C56-A638-F4916F817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B144F-7D20-464F-A72A-29B2414B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0A92B-71FE-450E-959C-E2EABE6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7B1924-01A1-4587-8674-8328CB27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89E62-B923-4F08-ACFA-A300552A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F4DD-9976-4345-8E95-71A21D9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014B9-A729-4B33-975B-DF9FAECD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2BDD9-1B02-44DC-81A9-F73F7053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2022B1-B6CE-4D83-9908-12516D09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4C285F-FEE5-43B5-A7F2-1B3922F7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90C0D-2334-447B-8BDD-89C101CA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DAA3A-98AE-4F64-96BC-7EB23422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49B5-E07F-4942-B5F4-3D22F1F7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DEBD-551E-41AD-B1B4-8F5F25C2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E7D14-7D0A-46EF-92F9-8BB71632F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9ED37-027B-4B49-96F2-072B86C8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C0CE9-FDBB-49FA-9D25-0084765F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3C400-2F3B-472F-859B-4B7DCE7D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13B0-9160-4A28-96BE-A766520F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A588BA-8D82-4D28-97B2-0F1E7AA4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C85A3-B645-4410-9282-102ADF1A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6354A-6BF6-44EE-8184-031B1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22B35-96F6-49AA-9DB1-E746311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FB564-EFD0-4D34-A787-F70BFC68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E11B2-6AA4-4712-AB93-025C56C9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42E9C-BF9D-4028-B963-EB6AC906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94A7E-8A78-447E-89E6-7298A8AC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4049-45E8-4441-8ED7-FCB8F4466432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724AD-3B58-4390-A468-0A73334B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AE74-D690-4453-9B11-FB69B232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4CFB-0F94-4916-BEE8-B775CE39E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B2B8F3-08BE-44BE-9D4D-144B26164048}"/>
              </a:ext>
            </a:extLst>
          </p:cNvPr>
          <p:cNvSpPr/>
          <p:nvPr/>
        </p:nvSpPr>
        <p:spPr>
          <a:xfrm>
            <a:off x="495759" y="661010"/>
            <a:ext cx="8428891" cy="5990493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6D5A631-15F5-44DE-AF46-8A2D4CE8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38" y="1660848"/>
            <a:ext cx="4857148" cy="1533838"/>
          </a:xfrm>
          <a:prstGeom prst="rect">
            <a:avLst/>
          </a:prstGeom>
        </p:spPr>
      </p:pic>
      <p:pic>
        <p:nvPicPr>
          <p:cNvPr id="39" name="Picture 2" descr="girl using desktop computer in room">
            <a:extLst>
              <a:ext uri="{FF2B5EF4-FFF2-40B4-BE49-F238E27FC236}">
                <a16:creationId xmlns:a16="http://schemas.microsoft.com/office/drawing/2014/main" id="{0DDFD540-67FA-4C24-8E72-7EFD0D284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5" r="39696"/>
          <a:stretch/>
        </p:blipFill>
        <p:spPr bwMode="auto">
          <a:xfrm>
            <a:off x="7344416" y="2152711"/>
            <a:ext cx="4012258" cy="3572672"/>
          </a:xfrm>
          <a:prstGeom prst="rect">
            <a:avLst/>
          </a:prstGeom>
          <a:noFill/>
          <a:effectLst>
            <a:outerShdw blurRad="698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1DC44-0598-4C66-A6E2-9B96D4EC66C5}"/>
              </a:ext>
            </a:extLst>
          </p:cNvPr>
          <p:cNvSpPr txBox="1"/>
          <p:nvPr/>
        </p:nvSpPr>
        <p:spPr>
          <a:xfrm>
            <a:off x="3434548" y="136855"/>
            <a:ext cx="494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 Extra Light" panose="020B0204020104020204" pitchFamily="34" charset="0"/>
              </a:rPr>
              <a:t>Order       </a:t>
            </a:r>
            <a:r>
              <a:rPr lang="en-US" altLang="ko-KR" u="sng" dirty="0">
                <a:solidFill>
                  <a:srgbClr val="005C39"/>
                </a:solidFill>
                <a:latin typeface="Abadi Extra Light" panose="020B0204020104020204" pitchFamily="34" charset="0"/>
              </a:rPr>
              <a:t>Statistic</a:t>
            </a:r>
            <a:r>
              <a:rPr lang="en-US" altLang="ko-KR" dirty="0">
                <a:latin typeface="Abadi Extra Light" panose="020B0204020104020204" pitchFamily="34" charset="0"/>
              </a:rPr>
              <a:t>       Tip       Challenge       Q&amp;A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3B2C3-BF51-4054-92AC-FC42B8826330}"/>
              </a:ext>
            </a:extLst>
          </p:cNvPr>
          <p:cNvSpPr txBox="1"/>
          <p:nvPr/>
        </p:nvSpPr>
        <p:spPr>
          <a:xfrm>
            <a:off x="2140791" y="4612378"/>
            <a:ext cx="114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Log in / Sign up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7511A2-2481-4A45-A8A1-50FADB5A0144}"/>
              </a:ext>
            </a:extLst>
          </p:cNvPr>
          <p:cNvSpPr/>
          <p:nvPr/>
        </p:nvSpPr>
        <p:spPr>
          <a:xfrm>
            <a:off x="1870031" y="4564797"/>
            <a:ext cx="1474436" cy="67993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92D-7E13-45C5-B204-CB2B8801A5B0}"/>
              </a:ext>
            </a:extLst>
          </p:cNvPr>
          <p:cNvSpPr txBox="1"/>
          <p:nvPr/>
        </p:nvSpPr>
        <p:spPr>
          <a:xfrm>
            <a:off x="1424553" y="3223137"/>
            <a:ext cx="4480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ウエイスタンドは</a:t>
            </a:r>
            <a:r>
              <a:rPr lang="en-US" altLang="ja-JP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IoT</a:t>
            </a:r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座布団を通して、</a:t>
            </a:r>
            <a:endParaRPr lang="en-US" altLang="ja-JP" sz="1200" spc="30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2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正しくて健康的な姿勢で座る習慣を形成します。</a:t>
            </a:r>
            <a:endParaRPr lang="ko-KR" altLang="en-US" sz="1200" spc="300" dirty="0">
              <a:solidFill>
                <a:schemeClr val="bg1"/>
              </a:solidFill>
              <a:latin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02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66ECD1-1877-4B1C-A0D6-842074070114}"/>
              </a:ext>
            </a:extLst>
          </p:cNvPr>
          <p:cNvSpPr txBox="1"/>
          <p:nvPr/>
        </p:nvSpPr>
        <p:spPr>
          <a:xfrm>
            <a:off x="4230893" y="1199"/>
            <a:ext cx="373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badi Extra Light" panose="020B0204020104020204" pitchFamily="34" charset="0"/>
              </a:rPr>
              <a:t>Order       </a:t>
            </a:r>
            <a:r>
              <a:rPr lang="en-US" altLang="ko-KR" sz="1400" b="1" u="sng" dirty="0">
                <a:solidFill>
                  <a:srgbClr val="005C39"/>
                </a:solidFill>
                <a:latin typeface="Abadi Extra Light" panose="020B0204020104020204" pitchFamily="34" charset="0"/>
              </a:rPr>
              <a:t>Statistic</a:t>
            </a:r>
            <a:r>
              <a:rPr lang="en-US" altLang="ko-KR" sz="1400" dirty="0">
                <a:latin typeface="Abadi Extra Light" panose="020B0204020104020204" pitchFamily="34" charset="0"/>
              </a:rPr>
              <a:t>       Tip       Challenge       Q&amp;A</a:t>
            </a:r>
            <a:endParaRPr lang="ko-KR" altLang="en-US" sz="1400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1049B-F5E2-4011-A2D7-0E8E14B03F87}"/>
              </a:ext>
            </a:extLst>
          </p:cNvPr>
          <p:cNvSpPr txBox="1"/>
          <p:nvPr/>
        </p:nvSpPr>
        <p:spPr>
          <a:xfrm>
            <a:off x="3825482" y="571454"/>
            <a:ext cx="454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5C39"/>
                </a:solidFill>
                <a:latin typeface="Abadi Extra Light" panose="020B0204020104020204" pitchFamily="34" charset="0"/>
              </a:rPr>
              <a:t>일간</a:t>
            </a:r>
            <a:r>
              <a:rPr lang="en-US" altLang="ko-KR" sz="2400" dirty="0">
                <a:solidFill>
                  <a:srgbClr val="005C39"/>
                </a:solidFill>
                <a:latin typeface="Abadi Extra Light" panose="020B0204020104020204" pitchFamily="34" charset="0"/>
              </a:rPr>
              <a:t>		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주간</a:t>
            </a:r>
            <a:r>
              <a:rPr lang="en-US" altLang="ko-KR" sz="2400" dirty="0">
                <a:solidFill>
                  <a:srgbClr val="005C39"/>
                </a:solidFill>
                <a:latin typeface="Abadi Extra Light" panose="020B0204020104020204" pitchFamily="34" charset="0"/>
              </a:rPr>
              <a:t>		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Abadi Extra Light" panose="020B0204020104020204" pitchFamily="34" charset="0"/>
              </a:rPr>
              <a:t>월간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E83BE6F-5EC6-4E3E-A559-1BA924BE4183}"/>
              </a:ext>
            </a:extLst>
          </p:cNvPr>
          <p:cNvGrpSpPr/>
          <p:nvPr/>
        </p:nvGrpSpPr>
        <p:grpSpPr>
          <a:xfrm>
            <a:off x="11578728" y="152897"/>
            <a:ext cx="473725" cy="461665"/>
            <a:chOff x="242371" y="198356"/>
            <a:chExt cx="716097" cy="7461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30D65B-8996-4A9E-9C3C-7DC961047186}"/>
                </a:ext>
              </a:extLst>
            </p:cNvPr>
            <p:cNvSpPr/>
            <p:nvPr/>
          </p:nvSpPr>
          <p:spPr>
            <a:xfrm>
              <a:off x="242371" y="198356"/>
              <a:ext cx="716097" cy="746196"/>
            </a:xfrm>
            <a:prstGeom prst="rect">
              <a:avLst/>
            </a:prstGeom>
            <a:noFill/>
            <a:ln w="38100">
              <a:solidFill>
                <a:srgbClr val="00FA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Edit User">
              <a:extLst>
                <a:ext uri="{FF2B5EF4-FFF2-40B4-BE49-F238E27FC236}">
                  <a16:creationId xmlns:a16="http://schemas.microsoft.com/office/drawing/2014/main" id="{610FF63A-DD39-48C2-BAD9-BAFD922E10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1522" y="325662"/>
              <a:ext cx="539827" cy="497899"/>
            </a:xfrm>
            <a:custGeom>
              <a:avLst/>
              <a:gdLst>
                <a:gd name="T0" fmla="*/ 147 w 672"/>
                <a:gd name="T1" fmla="*/ 66 h 624"/>
                <a:gd name="T2" fmla="*/ 137 w 672"/>
                <a:gd name="T3" fmla="*/ 231 h 624"/>
                <a:gd name="T4" fmla="*/ 150 w 672"/>
                <a:gd name="T5" fmla="*/ 267 h 624"/>
                <a:gd name="T6" fmla="*/ 174 w 672"/>
                <a:gd name="T7" fmla="*/ 314 h 624"/>
                <a:gd name="T8" fmla="*/ 191 w 672"/>
                <a:gd name="T9" fmla="*/ 337 h 624"/>
                <a:gd name="T10" fmla="*/ 159 w 672"/>
                <a:gd name="T11" fmla="*/ 412 h 624"/>
                <a:gd name="T12" fmla="*/ 34 w 672"/>
                <a:gd name="T13" fmla="*/ 477 h 624"/>
                <a:gd name="T14" fmla="*/ 0 w 672"/>
                <a:gd name="T15" fmla="*/ 568 h 624"/>
                <a:gd name="T16" fmla="*/ 401 w 672"/>
                <a:gd name="T17" fmla="*/ 541 h 624"/>
                <a:gd name="T18" fmla="*/ 53 w 672"/>
                <a:gd name="T19" fmla="*/ 496 h 624"/>
                <a:gd name="T20" fmla="*/ 170 w 672"/>
                <a:gd name="T21" fmla="*/ 436 h 624"/>
                <a:gd name="T22" fmla="*/ 216 w 672"/>
                <a:gd name="T23" fmla="*/ 391 h 624"/>
                <a:gd name="T24" fmla="*/ 217 w 672"/>
                <a:gd name="T25" fmla="*/ 332 h 624"/>
                <a:gd name="T26" fmla="*/ 210 w 672"/>
                <a:gd name="T27" fmla="*/ 321 h 624"/>
                <a:gd name="T28" fmla="*/ 198 w 672"/>
                <a:gd name="T29" fmla="*/ 302 h 624"/>
                <a:gd name="T30" fmla="*/ 185 w 672"/>
                <a:gd name="T31" fmla="*/ 255 h 624"/>
                <a:gd name="T32" fmla="*/ 170 w 672"/>
                <a:gd name="T33" fmla="*/ 251 h 624"/>
                <a:gd name="T34" fmla="*/ 167 w 672"/>
                <a:gd name="T35" fmla="*/ 213 h 624"/>
                <a:gd name="T36" fmla="*/ 173 w 672"/>
                <a:gd name="T37" fmla="*/ 199 h 624"/>
                <a:gd name="T38" fmla="*/ 267 w 672"/>
                <a:gd name="T39" fmla="*/ 27 h 624"/>
                <a:gd name="T40" fmla="*/ 319 w 672"/>
                <a:gd name="T41" fmla="*/ 49 h 624"/>
                <a:gd name="T42" fmla="*/ 362 w 672"/>
                <a:gd name="T43" fmla="*/ 70 h 624"/>
                <a:gd name="T44" fmla="*/ 363 w 672"/>
                <a:gd name="T45" fmla="*/ 198 h 624"/>
                <a:gd name="T46" fmla="*/ 369 w 672"/>
                <a:gd name="T47" fmla="*/ 213 h 624"/>
                <a:gd name="T48" fmla="*/ 365 w 672"/>
                <a:gd name="T49" fmla="*/ 251 h 624"/>
                <a:gd name="T50" fmla="*/ 350 w 672"/>
                <a:gd name="T51" fmla="*/ 255 h 624"/>
                <a:gd name="T52" fmla="*/ 338 w 672"/>
                <a:gd name="T53" fmla="*/ 302 h 624"/>
                <a:gd name="T54" fmla="*/ 326 w 672"/>
                <a:gd name="T55" fmla="*/ 321 h 624"/>
                <a:gd name="T56" fmla="*/ 319 w 672"/>
                <a:gd name="T57" fmla="*/ 332 h 624"/>
                <a:gd name="T58" fmla="*/ 320 w 672"/>
                <a:gd name="T59" fmla="*/ 391 h 624"/>
                <a:gd name="T60" fmla="*/ 385 w 672"/>
                <a:gd name="T61" fmla="*/ 445 h 624"/>
                <a:gd name="T62" fmla="*/ 481 w 672"/>
                <a:gd name="T63" fmla="*/ 460 h 624"/>
                <a:gd name="T64" fmla="*/ 347 w 672"/>
                <a:gd name="T65" fmla="*/ 385 h 624"/>
                <a:gd name="T66" fmla="*/ 352 w 672"/>
                <a:gd name="T67" fmla="*/ 332 h 624"/>
                <a:gd name="T68" fmla="*/ 374 w 672"/>
                <a:gd name="T69" fmla="*/ 274 h 624"/>
                <a:gd name="T70" fmla="*/ 399 w 672"/>
                <a:gd name="T71" fmla="*/ 231 h 624"/>
                <a:gd name="T72" fmla="*/ 402 w 672"/>
                <a:gd name="T73" fmla="*/ 109 h 624"/>
                <a:gd name="T74" fmla="*/ 335 w 672"/>
                <a:gd name="T75" fmla="*/ 26 h 624"/>
                <a:gd name="T76" fmla="*/ 266 w 672"/>
                <a:gd name="T77" fmla="*/ 0 h 624"/>
                <a:gd name="T78" fmla="*/ 600 w 672"/>
                <a:gd name="T79" fmla="*/ 393 h 624"/>
                <a:gd name="T80" fmla="*/ 442 w 672"/>
                <a:gd name="T81" fmla="*/ 553 h 624"/>
                <a:gd name="T82" fmla="*/ 445 w 672"/>
                <a:gd name="T83" fmla="*/ 621 h 624"/>
                <a:gd name="T84" fmla="*/ 502 w 672"/>
                <a:gd name="T85" fmla="*/ 604 h 624"/>
                <a:gd name="T86" fmla="*/ 656 w 672"/>
                <a:gd name="T87" fmla="*/ 393 h 624"/>
                <a:gd name="T88" fmla="*/ 612 w 672"/>
                <a:gd name="T89" fmla="*/ 419 h 624"/>
                <a:gd name="T90" fmla="*/ 486 w 672"/>
                <a:gd name="T91" fmla="*/ 582 h 624"/>
                <a:gd name="T92" fmla="*/ 612 w 672"/>
                <a:gd name="T93" fmla="*/ 419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2" h="624">
                  <a:moveTo>
                    <a:pt x="266" y="0"/>
                  </a:moveTo>
                  <a:cubicBezTo>
                    <a:pt x="204" y="1"/>
                    <a:pt x="164" y="27"/>
                    <a:pt x="147" y="66"/>
                  </a:cubicBezTo>
                  <a:cubicBezTo>
                    <a:pt x="131" y="103"/>
                    <a:pt x="134" y="150"/>
                    <a:pt x="146" y="199"/>
                  </a:cubicBezTo>
                  <a:cubicBezTo>
                    <a:pt x="140" y="206"/>
                    <a:pt x="135" y="216"/>
                    <a:pt x="137" y="231"/>
                  </a:cubicBezTo>
                  <a:lnTo>
                    <a:pt x="137" y="231"/>
                  </a:lnTo>
                  <a:cubicBezTo>
                    <a:pt x="139" y="248"/>
                    <a:pt x="143" y="259"/>
                    <a:pt x="150" y="267"/>
                  </a:cubicBezTo>
                  <a:cubicBezTo>
                    <a:pt x="153" y="272"/>
                    <a:pt x="158" y="272"/>
                    <a:pt x="162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1"/>
                    <a:pt x="181" y="327"/>
                    <a:pt x="185" y="332"/>
                  </a:cubicBezTo>
                  <a:cubicBezTo>
                    <a:pt x="186" y="334"/>
                    <a:pt x="189" y="335"/>
                    <a:pt x="191" y="337"/>
                  </a:cubicBezTo>
                  <a:cubicBezTo>
                    <a:pt x="191" y="354"/>
                    <a:pt x="191" y="367"/>
                    <a:pt x="190" y="385"/>
                  </a:cubicBezTo>
                  <a:cubicBezTo>
                    <a:pt x="185" y="395"/>
                    <a:pt x="175" y="404"/>
                    <a:pt x="159" y="412"/>
                  </a:cubicBezTo>
                  <a:cubicBezTo>
                    <a:pt x="142" y="420"/>
                    <a:pt x="120" y="428"/>
                    <a:pt x="97" y="437"/>
                  </a:cubicBezTo>
                  <a:cubicBezTo>
                    <a:pt x="75" y="447"/>
                    <a:pt x="52" y="459"/>
                    <a:pt x="34" y="477"/>
                  </a:cubicBezTo>
                  <a:cubicBezTo>
                    <a:pt x="16" y="495"/>
                    <a:pt x="3" y="521"/>
                    <a:pt x="1" y="554"/>
                  </a:cubicBezTo>
                  <a:lnTo>
                    <a:pt x="0" y="568"/>
                  </a:lnTo>
                  <a:lnTo>
                    <a:pt x="401" y="568"/>
                  </a:lnTo>
                  <a:cubicBezTo>
                    <a:pt x="419" y="568"/>
                    <a:pt x="419" y="541"/>
                    <a:pt x="401" y="541"/>
                  </a:cubicBezTo>
                  <a:lnTo>
                    <a:pt x="31" y="541"/>
                  </a:lnTo>
                  <a:cubicBezTo>
                    <a:pt x="35" y="523"/>
                    <a:pt x="42" y="507"/>
                    <a:pt x="53" y="496"/>
                  </a:cubicBezTo>
                  <a:cubicBezTo>
                    <a:pt x="67" y="482"/>
                    <a:pt x="87" y="471"/>
                    <a:pt x="108" y="462"/>
                  </a:cubicBezTo>
                  <a:cubicBezTo>
                    <a:pt x="129" y="453"/>
                    <a:pt x="151" y="446"/>
                    <a:pt x="170" y="436"/>
                  </a:cubicBezTo>
                  <a:cubicBezTo>
                    <a:pt x="190" y="426"/>
                    <a:pt x="208" y="414"/>
                    <a:pt x="215" y="393"/>
                  </a:cubicBezTo>
                  <a:lnTo>
                    <a:pt x="216" y="391"/>
                  </a:lnTo>
                  <a:lnTo>
                    <a:pt x="216" y="390"/>
                  </a:lnTo>
                  <a:cubicBezTo>
                    <a:pt x="218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10" y="321"/>
                  </a:lnTo>
                  <a:cubicBezTo>
                    <a:pt x="211" y="321"/>
                    <a:pt x="209" y="319"/>
                    <a:pt x="206" y="316"/>
                  </a:cubicBezTo>
                  <a:cubicBezTo>
                    <a:pt x="204" y="313"/>
                    <a:pt x="201" y="308"/>
                    <a:pt x="198" y="302"/>
                  </a:cubicBezTo>
                  <a:cubicBezTo>
                    <a:pt x="192" y="291"/>
                    <a:pt x="188" y="277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4" y="254"/>
                    <a:pt x="173" y="254"/>
                    <a:pt x="170" y="251"/>
                  </a:cubicBezTo>
                  <a:cubicBezTo>
                    <a:pt x="168" y="248"/>
                    <a:pt x="165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6" y="208"/>
                  </a:lnTo>
                  <a:lnTo>
                    <a:pt x="173" y="199"/>
                  </a:lnTo>
                  <a:cubicBezTo>
                    <a:pt x="161" y="150"/>
                    <a:pt x="159" y="106"/>
                    <a:pt x="172" y="77"/>
                  </a:cubicBezTo>
                  <a:cubicBezTo>
                    <a:pt x="185" y="47"/>
                    <a:pt x="211" y="28"/>
                    <a:pt x="267" y="27"/>
                  </a:cubicBezTo>
                  <a:cubicBezTo>
                    <a:pt x="294" y="27"/>
                    <a:pt x="311" y="35"/>
                    <a:pt x="316" y="43"/>
                  </a:cubicBezTo>
                  <a:lnTo>
                    <a:pt x="319" y="49"/>
                  </a:lnTo>
                  <a:lnTo>
                    <a:pt x="326" y="50"/>
                  </a:lnTo>
                  <a:cubicBezTo>
                    <a:pt x="344" y="53"/>
                    <a:pt x="355" y="60"/>
                    <a:pt x="362" y="70"/>
                  </a:cubicBezTo>
                  <a:cubicBezTo>
                    <a:pt x="370" y="81"/>
                    <a:pt x="374" y="95"/>
                    <a:pt x="375" y="111"/>
                  </a:cubicBezTo>
                  <a:cubicBezTo>
                    <a:pt x="378" y="143"/>
                    <a:pt x="369" y="180"/>
                    <a:pt x="363" y="198"/>
                  </a:cubicBezTo>
                  <a:lnTo>
                    <a:pt x="360" y="208"/>
                  </a:lnTo>
                  <a:lnTo>
                    <a:pt x="369" y="213"/>
                  </a:lnTo>
                  <a:cubicBezTo>
                    <a:pt x="368" y="213"/>
                    <a:pt x="374" y="217"/>
                    <a:pt x="373" y="228"/>
                  </a:cubicBezTo>
                  <a:cubicBezTo>
                    <a:pt x="371" y="241"/>
                    <a:pt x="368" y="248"/>
                    <a:pt x="365" y="251"/>
                  </a:cubicBezTo>
                  <a:cubicBezTo>
                    <a:pt x="363" y="254"/>
                    <a:pt x="362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8"/>
                    <a:pt x="332" y="313"/>
                    <a:pt x="330" y="316"/>
                  </a:cubicBezTo>
                  <a:cubicBezTo>
                    <a:pt x="328" y="319"/>
                    <a:pt x="325" y="321"/>
                    <a:pt x="326" y="321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31" y="420"/>
                    <a:pt x="358" y="433"/>
                    <a:pt x="385" y="445"/>
                  </a:cubicBezTo>
                  <a:cubicBezTo>
                    <a:pt x="413" y="456"/>
                    <a:pt x="443" y="466"/>
                    <a:pt x="466" y="482"/>
                  </a:cubicBezTo>
                  <a:cubicBezTo>
                    <a:pt x="481" y="492"/>
                    <a:pt x="496" y="470"/>
                    <a:pt x="481" y="460"/>
                  </a:cubicBezTo>
                  <a:cubicBezTo>
                    <a:pt x="454" y="441"/>
                    <a:pt x="422" y="431"/>
                    <a:pt x="396" y="420"/>
                  </a:cubicBezTo>
                  <a:cubicBezTo>
                    <a:pt x="370" y="409"/>
                    <a:pt x="353" y="399"/>
                    <a:pt x="347" y="385"/>
                  </a:cubicBezTo>
                  <a:cubicBezTo>
                    <a:pt x="345" y="367"/>
                    <a:pt x="346" y="354"/>
                    <a:pt x="346" y="337"/>
                  </a:cubicBezTo>
                  <a:cubicBezTo>
                    <a:pt x="348" y="335"/>
                    <a:pt x="350" y="334"/>
                    <a:pt x="352" y="332"/>
                  </a:cubicBezTo>
                  <a:cubicBezTo>
                    <a:pt x="355" y="327"/>
                    <a:pt x="359" y="321"/>
                    <a:pt x="362" y="314"/>
                  </a:cubicBezTo>
                  <a:cubicBezTo>
                    <a:pt x="368" y="302"/>
                    <a:pt x="372" y="288"/>
                    <a:pt x="374" y="274"/>
                  </a:cubicBezTo>
                  <a:cubicBezTo>
                    <a:pt x="378" y="272"/>
                    <a:pt x="383" y="272"/>
                    <a:pt x="386" y="267"/>
                  </a:cubicBezTo>
                  <a:cubicBezTo>
                    <a:pt x="393" y="259"/>
                    <a:pt x="397" y="248"/>
                    <a:pt x="399" y="231"/>
                  </a:cubicBezTo>
                  <a:cubicBezTo>
                    <a:pt x="401" y="217"/>
                    <a:pt x="396" y="207"/>
                    <a:pt x="390" y="199"/>
                  </a:cubicBezTo>
                  <a:cubicBezTo>
                    <a:pt x="396" y="178"/>
                    <a:pt x="405" y="144"/>
                    <a:pt x="402" y="109"/>
                  </a:cubicBezTo>
                  <a:cubicBezTo>
                    <a:pt x="400" y="90"/>
                    <a:pt x="396" y="70"/>
                    <a:pt x="384" y="55"/>
                  </a:cubicBezTo>
                  <a:cubicBezTo>
                    <a:pt x="374" y="40"/>
                    <a:pt x="357" y="30"/>
                    <a:pt x="335" y="26"/>
                  </a:cubicBezTo>
                  <a:cubicBezTo>
                    <a:pt x="321" y="7"/>
                    <a:pt x="296" y="0"/>
                    <a:pt x="267" y="0"/>
                  </a:cubicBezTo>
                  <a:lnTo>
                    <a:pt x="266" y="0"/>
                  </a:lnTo>
                  <a:close/>
                  <a:moveTo>
                    <a:pt x="628" y="381"/>
                  </a:moveTo>
                  <a:cubicBezTo>
                    <a:pt x="618" y="381"/>
                    <a:pt x="608" y="385"/>
                    <a:pt x="600" y="393"/>
                  </a:cubicBezTo>
                  <a:cubicBezTo>
                    <a:pt x="549" y="444"/>
                    <a:pt x="497" y="496"/>
                    <a:pt x="446" y="547"/>
                  </a:cubicBezTo>
                  <a:cubicBezTo>
                    <a:pt x="444" y="549"/>
                    <a:pt x="443" y="551"/>
                    <a:pt x="442" y="553"/>
                  </a:cubicBezTo>
                  <a:lnTo>
                    <a:pt x="428" y="605"/>
                  </a:lnTo>
                  <a:cubicBezTo>
                    <a:pt x="426" y="615"/>
                    <a:pt x="435" y="624"/>
                    <a:pt x="445" y="621"/>
                  </a:cubicBezTo>
                  <a:lnTo>
                    <a:pt x="496" y="607"/>
                  </a:lnTo>
                  <a:cubicBezTo>
                    <a:pt x="498" y="607"/>
                    <a:pt x="500" y="605"/>
                    <a:pt x="502" y="604"/>
                  </a:cubicBezTo>
                  <a:cubicBezTo>
                    <a:pt x="553" y="552"/>
                    <a:pt x="605" y="501"/>
                    <a:pt x="656" y="449"/>
                  </a:cubicBezTo>
                  <a:cubicBezTo>
                    <a:pt x="672" y="434"/>
                    <a:pt x="672" y="409"/>
                    <a:pt x="656" y="393"/>
                  </a:cubicBezTo>
                  <a:cubicBezTo>
                    <a:pt x="648" y="385"/>
                    <a:pt x="638" y="381"/>
                    <a:pt x="628" y="381"/>
                  </a:cubicBezTo>
                  <a:close/>
                  <a:moveTo>
                    <a:pt x="612" y="419"/>
                  </a:moveTo>
                  <a:lnTo>
                    <a:pt x="631" y="437"/>
                  </a:lnTo>
                  <a:lnTo>
                    <a:pt x="486" y="582"/>
                  </a:lnTo>
                  <a:lnTo>
                    <a:pt x="467" y="564"/>
                  </a:lnTo>
                  <a:lnTo>
                    <a:pt x="612" y="419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0E100D2-0B85-4044-B059-F4647DC9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82" y="4103254"/>
            <a:ext cx="2759948" cy="27257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3AF078-3161-4877-854A-D42C9F8F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93" y="4002626"/>
            <a:ext cx="4823173" cy="2855373"/>
          </a:xfrm>
          <a:prstGeom prst="rect">
            <a:avLst/>
          </a:prstGeom>
        </p:spPr>
      </p:pic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D1BF836A-2B61-41D4-978B-3BC7E89AC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675578"/>
              </p:ext>
            </p:extLst>
          </p:nvPr>
        </p:nvGraphicFramePr>
        <p:xfrm>
          <a:off x="6189254" y="1578959"/>
          <a:ext cx="4541036" cy="2351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B4A1A36E-CF19-4EEF-AAC8-BCA2CE5F9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77759"/>
              </p:ext>
            </p:extLst>
          </p:nvPr>
        </p:nvGraphicFramePr>
        <p:xfrm>
          <a:off x="2320872" y="2142432"/>
          <a:ext cx="3009220" cy="1224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610">
                  <a:extLst>
                    <a:ext uri="{9D8B030D-6E8A-4147-A177-3AD203B41FA5}">
                      <a16:colId xmlns:a16="http://schemas.microsoft.com/office/drawing/2014/main" val="2688294302"/>
                    </a:ext>
                  </a:extLst>
                </a:gridCol>
                <a:gridCol w="1504610">
                  <a:extLst>
                    <a:ext uri="{9D8B030D-6E8A-4147-A177-3AD203B41FA5}">
                      <a16:colId xmlns:a16="http://schemas.microsoft.com/office/drawing/2014/main" val="3327765228"/>
                    </a:ext>
                  </a:extLst>
                </a:gridCol>
              </a:tblGrid>
              <a:tr h="612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오늘 총 착석시간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8</a:t>
                      </a:r>
                      <a:r>
                        <a:rPr lang="ko-KR" altLang="en-US" sz="1050" dirty="0"/>
                        <a:t>시간 </a:t>
                      </a:r>
                      <a:r>
                        <a:rPr lang="en-US" altLang="ko-KR" sz="1050" dirty="0"/>
                        <a:t>25</a:t>
                      </a:r>
                      <a:r>
                        <a:rPr lang="ko-KR" altLang="en-US" sz="1050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62169"/>
                  </a:ext>
                </a:extLst>
              </a:tr>
              <a:tr h="6123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연속해서 가장 오래 앉은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시간 </a:t>
                      </a:r>
                      <a:r>
                        <a:rPr lang="en-US" altLang="ko-KR" sz="1050" dirty="0"/>
                        <a:t>30</a:t>
                      </a:r>
                      <a:r>
                        <a:rPr lang="ko-KR" altLang="en-US" sz="1050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7204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DCD6CB8-DF91-4C39-A51A-B6A5DF10A57B}"/>
              </a:ext>
            </a:extLst>
          </p:cNvPr>
          <p:cNvSpPr txBox="1"/>
          <p:nvPr/>
        </p:nvSpPr>
        <p:spPr>
          <a:xfrm>
            <a:off x="5039181" y="129436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8537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7C791-6917-4F5C-A310-F412B541CBC0}"/>
              </a:ext>
            </a:extLst>
          </p:cNvPr>
          <p:cNvSpPr txBox="1"/>
          <p:nvPr/>
        </p:nvSpPr>
        <p:spPr>
          <a:xfrm>
            <a:off x="4219876" y="0"/>
            <a:ext cx="375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badi Extra Light" panose="020B0204020104020204" pitchFamily="34" charset="0"/>
              </a:rPr>
              <a:t>Order       Statistic       </a:t>
            </a:r>
            <a:r>
              <a:rPr lang="en-US" altLang="ko-KR" sz="1400" b="1" u="sng" dirty="0">
                <a:solidFill>
                  <a:srgbClr val="005C39"/>
                </a:solidFill>
                <a:latin typeface="Abadi Extra Light" panose="020B0204020104020204" pitchFamily="34" charset="0"/>
              </a:rPr>
              <a:t>Tip</a:t>
            </a:r>
            <a:r>
              <a:rPr lang="en-US" altLang="ko-KR" sz="1400" dirty="0">
                <a:latin typeface="Abadi Extra Light" panose="020B0204020104020204" pitchFamily="34" charset="0"/>
              </a:rPr>
              <a:t>       Challenge        Q&amp;A</a:t>
            </a:r>
            <a:endParaRPr lang="ko-KR" altLang="en-US" sz="1400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E1065-25D6-4F5C-8118-9B72A441CC62}"/>
              </a:ext>
            </a:extLst>
          </p:cNvPr>
          <p:cNvSpPr txBox="1"/>
          <p:nvPr/>
        </p:nvSpPr>
        <p:spPr>
          <a:xfrm>
            <a:off x="2621094" y="1383501"/>
            <a:ext cx="20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허리 건강 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D3119-0695-4C2C-82B4-6FFB1EC8145C}"/>
              </a:ext>
            </a:extLst>
          </p:cNvPr>
          <p:cNvSpPr txBox="1"/>
          <p:nvPr/>
        </p:nvSpPr>
        <p:spPr>
          <a:xfrm>
            <a:off x="6827789" y="1368468"/>
            <a:ext cx="241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허리에 좋은 스트레칭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6E6B5-F187-4B66-8699-98794614D9BF}"/>
              </a:ext>
            </a:extLst>
          </p:cNvPr>
          <p:cNvSpPr txBox="1"/>
          <p:nvPr/>
        </p:nvSpPr>
        <p:spPr>
          <a:xfrm>
            <a:off x="3076460" y="580831"/>
            <a:ext cx="603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D665"/>
                </a:solidFill>
              </a:rPr>
              <a:t>카테고리 </a:t>
            </a:r>
            <a:r>
              <a:rPr lang="ko-KR" altLang="en-US" sz="1600" dirty="0"/>
              <a:t>   전체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자세별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|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연령대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성별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</a:rPr>
              <a:t>생활습관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6A627-09B8-47C2-9839-022810259FCE}"/>
              </a:ext>
            </a:extLst>
          </p:cNvPr>
          <p:cNvSpPr txBox="1"/>
          <p:nvPr/>
        </p:nvSpPr>
        <p:spPr>
          <a:xfrm>
            <a:off x="1861849" y="3154755"/>
            <a:ext cx="352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본문요약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433F04-FA96-405E-AA2D-80306468D74F}"/>
              </a:ext>
            </a:extLst>
          </p:cNvPr>
          <p:cNvSpPr/>
          <p:nvPr/>
        </p:nvSpPr>
        <p:spPr>
          <a:xfrm>
            <a:off x="1861850" y="2179775"/>
            <a:ext cx="3525397" cy="891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C1097-9F93-43E8-8680-4A883886A3EB}"/>
              </a:ext>
            </a:extLst>
          </p:cNvPr>
          <p:cNvSpPr/>
          <p:nvPr/>
        </p:nvSpPr>
        <p:spPr>
          <a:xfrm>
            <a:off x="1861850" y="3742605"/>
            <a:ext cx="1454228" cy="1148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EC6F36-E987-485C-A5D4-F072E05C9C0C}"/>
              </a:ext>
            </a:extLst>
          </p:cNvPr>
          <p:cNvSpPr/>
          <p:nvPr/>
        </p:nvSpPr>
        <p:spPr>
          <a:xfrm>
            <a:off x="3933018" y="3742605"/>
            <a:ext cx="1454228" cy="1148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8E0D4-109F-400F-9AAE-6409B757C0D7}"/>
              </a:ext>
            </a:extLst>
          </p:cNvPr>
          <p:cNvSpPr txBox="1"/>
          <p:nvPr/>
        </p:nvSpPr>
        <p:spPr>
          <a:xfrm>
            <a:off x="1861849" y="5047812"/>
            <a:ext cx="14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본문요약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811D6-3581-4F18-BDF0-B416D0DF7E69}"/>
              </a:ext>
            </a:extLst>
          </p:cNvPr>
          <p:cNvSpPr txBox="1"/>
          <p:nvPr/>
        </p:nvSpPr>
        <p:spPr>
          <a:xfrm>
            <a:off x="3933019" y="5027867"/>
            <a:ext cx="145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본문요약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6E14B-DF88-4047-A813-FC1F9652A57C}"/>
              </a:ext>
            </a:extLst>
          </p:cNvPr>
          <p:cNvSpPr txBox="1"/>
          <p:nvPr/>
        </p:nvSpPr>
        <p:spPr>
          <a:xfrm>
            <a:off x="6317257" y="3134810"/>
            <a:ext cx="352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본문요약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D720B2-7FC6-44CA-B7AE-4DD1005FF611}"/>
              </a:ext>
            </a:extLst>
          </p:cNvPr>
          <p:cNvSpPr/>
          <p:nvPr/>
        </p:nvSpPr>
        <p:spPr>
          <a:xfrm>
            <a:off x="6317258" y="2159830"/>
            <a:ext cx="3525397" cy="891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4A1DE-3A82-4926-AC29-59A035B4C1A5}"/>
              </a:ext>
            </a:extLst>
          </p:cNvPr>
          <p:cNvSpPr/>
          <p:nvPr/>
        </p:nvSpPr>
        <p:spPr>
          <a:xfrm>
            <a:off x="6317258" y="3722660"/>
            <a:ext cx="1454228" cy="1148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9F35B8-78E5-4C15-8C72-DFB056FBF5EE}"/>
              </a:ext>
            </a:extLst>
          </p:cNvPr>
          <p:cNvSpPr/>
          <p:nvPr/>
        </p:nvSpPr>
        <p:spPr>
          <a:xfrm>
            <a:off x="8388426" y="3722660"/>
            <a:ext cx="1454228" cy="1148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F7D208-FD09-46CF-B804-9AEF7671E3B5}"/>
              </a:ext>
            </a:extLst>
          </p:cNvPr>
          <p:cNvSpPr txBox="1"/>
          <p:nvPr/>
        </p:nvSpPr>
        <p:spPr>
          <a:xfrm>
            <a:off x="6317257" y="5027867"/>
            <a:ext cx="1454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본문요약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721B7-3B01-47EC-AAD9-5BF204878921}"/>
              </a:ext>
            </a:extLst>
          </p:cNvPr>
          <p:cNvSpPr txBox="1"/>
          <p:nvPr/>
        </p:nvSpPr>
        <p:spPr>
          <a:xfrm>
            <a:off x="8388427" y="5007922"/>
            <a:ext cx="145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본문요약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738D11-755B-468C-80CC-4C2F303DDD60}"/>
              </a:ext>
            </a:extLst>
          </p:cNvPr>
          <p:cNvGrpSpPr/>
          <p:nvPr/>
        </p:nvGrpSpPr>
        <p:grpSpPr>
          <a:xfrm>
            <a:off x="11578728" y="152897"/>
            <a:ext cx="473725" cy="461665"/>
            <a:chOff x="242371" y="198356"/>
            <a:chExt cx="716097" cy="74619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A89BD4-9D60-4A12-ADC9-08D3C3B7ECE0}"/>
                </a:ext>
              </a:extLst>
            </p:cNvPr>
            <p:cNvSpPr/>
            <p:nvPr/>
          </p:nvSpPr>
          <p:spPr>
            <a:xfrm>
              <a:off x="242371" y="198356"/>
              <a:ext cx="716097" cy="746196"/>
            </a:xfrm>
            <a:prstGeom prst="rect">
              <a:avLst/>
            </a:prstGeom>
            <a:noFill/>
            <a:ln w="38100">
              <a:solidFill>
                <a:srgbClr val="00FA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Edit User">
              <a:extLst>
                <a:ext uri="{FF2B5EF4-FFF2-40B4-BE49-F238E27FC236}">
                  <a16:creationId xmlns:a16="http://schemas.microsoft.com/office/drawing/2014/main" id="{40E2DD68-B5A5-49A5-A998-DBF811F1E9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1522" y="325662"/>
              <a:ext cx="539827" cy="497899"/>
            </a:xfrm>
            <a:custGeom>
              <a:avLst/>
              <a:gdLst>
                <a:gd name="T0" fmla="*/ 147 w 672"/>
                <a:gd name="T1" fmla="*/ 66 h 624"/>
                <a:gd name="T2" fmla="*/ 137 w 672"/>
                <a:gd name="T3" fmla="*/ 231 h 624"/>
                <a:gd name="T4" fmla="*/ 150 w 672"/>
                <a:gd name="T5" fmla="*/ 267 h 624"/>
                <a:gd name="T6" fmla="*/ 174 w 672"/>
                <a:gd name="T7" fmla="*/ 314 h 624"/>
                <a:gd name="T8" fmla="*/ 191 w 672"/>
                <a:gd name="T9" fmla="*/ 337 h 624"/>
                <a:gd name="T10" fmla="*/ 159 w 672"/>
                <a:gd name="T11" fmla="*/ 412 h 624"/>
                <a:gd name="T12" fmla="*/ 34 w 672"/>
                <a:gd name="T13" fmla="*/ 477 h 624"/>
                <a:gd name="T14" fmla="*/ 0 w 672"/>
                <a:gd name="T15" fmla="*/ 568 h 624"/>
                <a:gd name="T16" fmla="*/ 401 w 672"/>
                <a:gd name="T17" fmla="*/ 541 h 624"/>
                <a:gd name="T18" fmla="*/ 53 w 672"/>
                <a:gd name="T19" fmla="*/ 496 h 624"/>
                <a:gd name="T20" fmla="*/ 170 w 672"/>
                <a:gd name="T21" fmla="*/ 436 h 624"/>
                <a:gd name="T22" fmla="*/ 216 w 672"/>
                <a:gd name="T23" fmla="*/ 391 h 624"/>
                <a:gd name="T24" fmla="*/ 217 w 672"/>
                <a:gd name="T25" fmla="*/ 332 h 624"/>
                <a:gd name="T26" fmla="*/ 210 w 672"/>
                <a:gd name="T27" fmla="*/ 321 h 624"/>
                <a:gd name="T28" fmla="*/ 198 w 672"/>
                <a:gd name="T29" fmla="*/ 302 h 624"/>
                <a:gd name="T30" fmla="*/ 185 w 672"/>
                <a:gd name="T31" fmla="*/ 255 h 624"/>
                <a:gd name="T32" fmla="*/ 170 w 672"/>
                <a:gd name="T33" fmla="*/ 251 h 624"/>
                <a:gd name="T34" fmla="*/ 167 w 672"/>
                <a:gd name="T35" fmla="*/ 213 h 624"/>
                <a:gd name="T36" fmla="*/ 173 w 672"/>
                <a:gd name="T37" fmla="*/ 199 h 624"/>
                <a:gd name="T38" fmla="*/ 267 w 672"/>
                <a:gd name="T39" fmla="*/ 27 h 624"/>
                <a:gd name="T40" fmla="*/ 319 w 672"/>
                <a:gd name="T41" fmla="*/ 49 h 624"/>
                <a:gd name="T42" fmla="*/ 362 w 672"/>
                <a:gd name="T43" fmla="*/ 70 h 624"/>
                <a:gd name="T44" fmla="*/ 363 w 672"/>
                <a:gd name="T45" fmla="*/ 198 h 624"/>
                <a:gd name="T46" fmla="*/ 369 w 672"/>
                <a:gd name="T47" fmla="*/ 213 h 624"/>
                <a:gd name="T48" fmla="*/ 365 w 672"/>
                <a:gd name="T49" fmla="*/ 251 h 624"/>
                <a:gd name="T50" fmla="*/ 350 w 672"/>
                <a:gd name="T51" fmla="*/ 255 h 624"/>
                <a:gd name="T52" fmla="*/ 338 w 672"/>
                <a:gd name="T53" fmla="*/ 302 h 624"/>
                <a:gd name="T54" fmla="*/ 326 w 672"/>
                <a:gd name="T55" fmla="*/ 321 h 624"/>
                <a:gd name="T56" fmla="*/ 319 w 672"/>
                <a:gd name="T57" fmla="*/ 332 h 624"/>
                <a:gd name="T58" fmla="*/ 320 w 672"/>
                <a:gd name="T59" fmla="*/ 391 h 624"/>
                <a:gd name="T60" fmla="*/ 385 w 672"/>
                <a:gd name="T61" fmla="*/ 445 h 624"/>
                <a:gd name="T62" fmla="*/ 481 w 672"/>
                <a:gd name="T63" fmla="*/ 460 h 624"/>
                <a:gd name="T64" fmla="*/ 347 w 672"/>
                <a:gd name="T65" fmla="*/ 385 h 624"/>
                <a:gd name="T66" fmla="*/ 352 w 672"/>
                <a:gd name="T67" fmla="*/ 332 h 624"/>
                <a:gd name="T68" fmla="*/ 374 w 672"/>
                <a:gd name="T69" fmla="*/ 274 h 624"/>
                <a:gd name="T70" fmla="*/ 399 w 672"/>
                <a:gd name="T71" fmla="*/ 231 h 624"/>
                <a:gd name="T72" fmla="*/ 402 w 672"/>
                <a:gd name="T73" fmla="*/ 109 h 624"/>
                <a:gd name="T74" fmla="*/ 335 w 672"/>
                <a:gd name="T75" fmla="*/ 26 h 624"/>
                <a:gd name="T76" fmla="*/ 266 w 672"/>
                <a:gd name="T77" fmla="*/ 0 h 624"/>
                <a:gd name="T78" fmla="*/ 600 w 672"/>
                <a:gd name="T79" fmla="*/ 393 h 624"/>
                <a:gd name="T80" fmla="*/ 442 w 672"/>
                <a:gd name="T81" fmla="*/ 553 h 624"/>
                <a:gd name="T82" fmla="*/ 445 w 672"/>
                <a:gd name="T83" fmla="*/ 621 h 624"/>
                <a:gd name="T84" fmla="*/ 502 w 672"/>
                <a:gd name="T85" fmla="*/ 604 h 624"/>
                <a:gd name="T86" fmla="*/ 656 w 672"/>
                <a:gd name="T87" fmla="*/ 393 h 624"/>
                <a:gd name="T88" fmla="*/ 612 w 672"/>
                <a:gd name="T89" fmla="*/ 419 h 624"/>
                <a:gd name="T90" fmla="*/ 486 w 672"/>
                <a:gd name="T91" fmla="*/ 582 h 624"/>
                <a:gd name="T92" fmla="*/ 612 w 672"/>
                <a:gd name="T93" fmla="*/ 419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2" h="624">
                  <a:moveTo>
                    <a:pt x="266" y="0"/>
                  </a:moveTo>
                  <a:cubicBezTo>
                    <a:pt x="204" y="1"/>
                    <a:pt x="164" y="27"/>
                    <a:pt x="147" y="66"/>
                  </a:cubicBezTo>
                  <a:cubicBezTo>
                    <a:pt x="131" y="103"/>
                    <a:pt x="134" y="150"/>
                    <a:pt x="146" y="199"/>
                  </a:cubicBezTo>
                  <a:cubicBezTo>
                    <a:pt x="140" y="206"/>
                    <a:pt x="135" y="216"/>
                    <a:pt x="137" y="231"/>
                  </a:cubicBezTo>
                  <a:lnTo>
                    <a:pt x="137" y="231"/>
                  </a:lnTo>
                  <a:cubicBezTo>
                    <a:pt x="139" y="248"/>
                    <a:pt x="143" y="259"/>
                    <a:pt x="150" y="267"/>
                  </a:cubicBezTo>
                  <a:cubicBezTo>
                    <a:pt x="153" y="272"/>
                    <a:pt x="158" y="272"/>
                    <a:pt x="162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1"/>
                    <a:pt x="181" y="327"/>
                    <a:pt x="185" y="332"/>
                  </a:cubicBezTo>
                  <a:cubicBezTo>
                    <a:pt x="186" y="334"/>
                    <a:pt x="189" y="335"/>
                    <a:pt x="191" y="337"/>
                  </a:cubicBezTo>
                  <a:cubicBezTo>
                    <a:pt x="191" y="354"/>
                    <a:pt x="191" y="367"/>
                    <a:pt x="190" y="385"/>
                  </a:cubicBezTo>
                  <a:cubicBezTo>
                    <a:pt x="185" y="395"/>
                    <a:pt x="175" y="404"/>
                    <a:pt x="159" y="412"/>
                  </a:cubicBezTo>
                  <a:cubicBezTo>
                    <a:pt x="142" y="420"/>
                    <a:pt x="120" y="428"/>
                    <a:pt x="97" y="437"/>
                  </a:cubicBezTo>
                  <a:cubicBezTo>
                    <a:pt x="75" y="447"/>
                    <a:pt x="52" y="459"/>
                    <a:pt x="34" y="477"/>
                  </a:cubicBezTo>
                  <a:cubicBezTo>
                    <a:pt x="16" y="495"/>
                    <a:pt x="3" y="521"/>
                    <a:pt x="1" y="554"/>
                  </a:cubicBezTo>
                  <a:lnTo>
                    <a:pt x="0" y="568"/>
                  </a:lnTo>
                  <a:lnTo>
                    <a:pt x="401" y="568"/>
                  </a:lnTo>
                  <a:cubicBezTo>
                    <a:pt x="419" y="568"/>
                    <a:pt x="419" y="541"/>
                    <a:pt x="401" y="541"/>
                  </a:cubicBezTo>
                  <a:lnTo>
                    <a:pt x="31" y="541"/>
                  </a:lnTo>
                  <a:cubicBezTo>
                    <a:pt x="35" y="523"/>
                    <a:pt x="42" y="507"/>
                    <a:pt x="53" y="496"/>
                  </a:cubicBezTo>
                  <a:cubicBezTo>
                    <a:pt x="67" y="482"/>
                    <a:pt x="87" y="471"/>
                    <a:pt x="108" y="462"/>
                  </a:cubicBezTo>
                  <a:cubicBezTo>
                    <a:pt x="129" y="453"/>
                    <a:pt x="151" y="446"/>
                    <a:pt x="170" y="436"/>
                  </a:cubicBezTo>
                  <a:cubicBezTo>
                    <a:pt x="190" y="426"/>
                    <a:pt x="208" y="414"/>
                    <a:pt x="215" y="393"/>
                  </a:cubicBezTo>
                  <a:lnTo>
                    <a:pt x="216" y="391"/>
                  </a:lnTo>
                  <a:lnTo>
                    <a:pt x="216" y="390"/>
                  </a:lnTo>
                  <a:cubicBezTo>
                    <a:pt x="218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10" y="321"/>
                  </a:lnTo>
                  <a:cubicBezTo>
                    <a:pt x="211" y="321"/>
                    <a:pt x="209" y="319"/>
                    <a:pt x="206" y="316"/>
                  </a:cubicBezTo>
                  <a:cubicBezTo>
                    <a:pt x="204" y="313"/>
                    <a:pt x="201" y="308"/>
                    <a:pt x="198" y="302"/>
                  </a:cubicBezTo>
                  <a:cubicBezTo>
                    <a:pt x="192" y="291"/>
                    <a:pt x="188" y="277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4" y="254"/>
                    <a:pt x="173" y="254"/>
                    <a:pt x="170" y="251"/>
                  </a:cubicBezTo>
                  <a:cubicBezTo>
                    <a:pt x="168" y="248"/>
                    <a:pt x="165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6" y="208"/>
                  </a:lnTo>
                  <a:lnTo>
                    <a:pt x="173" y="199"/>
                  </a:lnTo>
                  <a:cubicBezTo>
                    <a:pt x="161" y="150"/>
                    <a:pt x="159" y="106"/>
                    <a:pt x="172" y="77"/>
                  </a:cubicBezTo>
                  <a:cubicBezTo>
                    <a:pt x="185" y="47"/>
                    <a:pt x="211" y="28"/>
                    <a:pt x="267" y="27"/>
                  </a:cubicBezTo>
                  <a:cubicBezTo>
                    <a:pt x="294" y="27"/>
                    <a:pt x="311" y="35"/>
                    <a:pt x="316" y="43"/>
                  </a:cubicBezTo>
                  <a:lnTo>
                    <a:pt x="319" y="49"/>
                  </a:lnTo>
                  <a:lnTo>
                    <a:pt x="326" y="50"/>
                  </a:lnTo>
                  <a:cubicBezTo>
                    <a:pt x="344" y="53"/>
                    <a:pt x="355" y="60"/>
                    <a:pt x="362" y="70"/>
                  </a:cubicBezTo>
                  <a:cubicBezTo>
                    <a:pt x="370" y="81"/>
                    <a:pt x="374" y="95"/>
                    <a:pt x="375" y="111"/>
                  </a:cubicBezTo>
                  <a:cubicBezTo>
                    <a:pt x="378" y="143"/>
                    <a:pt x="369" y="180"/>
                    <a:pt x="363" y="198"/>
                  </a:cubicBezTo>
                  <a:lnTo>
                    <a:pt x="360" y="208"/>
                  </a:lnTo>
                  <a:lnTo>
                    <a:pt x="369" y="213"/>
                  </a:lnTo>
                  <a:cubicBezTo>
                    <a:pt x="368" y="213"/>
                    <a:pt x="374" y="217"/>
                    <a:pt x="373" y="228"/>
                  </a:cubicBezTo>
                  <a:cubicBezTo>
                    <a:pt x="371" y="241"/>
                    <a:pt x="368" y="248"/>
                    <a:pt x="365" y="251"/>
                  </a:cubicBezTo>
                  <a:cubicBezTo>
                    <a:pt x="363" y="254"/>
                    <a:pt x="362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8"/>
                    <a:pt x="332" y="313"/>
                    <a:pt x="330" y="316"/>
                  </a:cubicBezTo>
                  <a:cubicBezTo>
                    <a:pt x="328" y="319"/>
                    <a:pt x="325" y="321"/>
                    <a:pt x="326" y="321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31" y="420"/>
                    <a:pt x="358" y="433"/>
                    <a:pt x="385" y="445"/>
                  </a:cubicBezTo>
                  <a:cubicBezTo>
                    <a:pt x="413" y="456"/>
                    <a:pt x="443" y="466"/>
                    <a:pt x="466" y="482"/>
                  </a:cubicBezTo>
                  <a:cubicBezTo>
                    <a:pt x="481" y="492"/>
                    <a:pt x="496" y="470"/>
                    <a:pt x="481" y="460"/>
                  </a:cubicBezTo>
                  <a:cubicBezTo>
                    <a:pt x="454" y="441"/>
                    <a:pt x="422" y="431"/>
                    <a:pt x="396" y="420"/>
                  </a:cubicBezTo>
                  <a:cubicBezTo>
                    <a:pt x="370" y="409"/>
                    <a:pt x="353" y="399"/>
                    <a:pt x="347" y="385"/>
                  </a:cubicBezTo>
                  <a:cubicBezTo>
                    <a:pt x="345" y="367"/>
                    <a:pt x="346" y="354"/>
                    <a:pt x="346" y="337"/>
                  </a:cubicBezTo>
                  <a:cubicBezTo>
                    <a:pt x="348" y="335"/>
                    <a:pt x="350" y="334"/>
                    <a:pt x="352" y="332"/>
                  </a:cubicBezTo>
                  <a:cubicBezTo>
                    <a:pt x="355" y="327"/>
                    <a:pt x="359" y="321"/>
                    <a:pt x="362" y="314"/>
                  </a:cubicBezTo>
                  <a:cubicBezTo>
                    <a:pt x="368" y="302"/>
                    <a:pt x="372" y="288"/>
                    <a:pt x="374" y="274"/>
                  </a:cubicBezTo>
                  <a:cubicBezTo>
                    <a:pt x="378" y="272"/>
                    <a:pt x="383" y="272"/>
                    <a:pt x="386" y="267"/>
                  </a:cubicBezTo>
                  <a:cubicBezTo>
                    <a:pt x="393" y="259"/>
                    <a:pt x="397" y="248"/>
                    <a:pt x="399" y="231"/>
                  </a:cubicBezTo>
                  <a:cubicBezTo>
                    <a:pt x="401" y="217"/>
                    <a:pt x="396" y="207"/>
                    <a:pt x="390" y="199"/>
                  </a:cubicBezTo>
                  <a:cubicBezTo>
                    <a:pt x="396" y="178"/>
                    <a:pt x="405" y="144"/>
                    <a:pt x="402" y="109"/>
                  </a:cubicBezTo>
                  <a:cubicBezTo>
                    <a:pt x="400" y="90"/>
                    <a:pt x="396" y="70"/>
                    <a:pt x="384" y="55"/>
                  </a:cubicBezTo>
                  <a:cubicBezTo>
                    <a:pt x="374" y="40"/>
                    <a:pt x="357" y="30"/>
                    <a:pt x="335" y="26"/>
                  </a:cubicBezTo>
                  <a:cubicBezTo>
                    <a:pt x="321" y="7"/>
                    <a:pt x="296" y="0"/>
                    <a:pt x="267" y="0"/>
                  </a:cubicBezTo>
                  <a:lnTo>
                    <a:pt x="266" y="0"/>
                  </a:lnTo>
                  <a:close/>
                  <a:moveTo>
                    <a:pt x="628" y="381"/>
                  </a:moveTo>
                  <a:cubicBezTo>
                    <a:pt x="618" y="381"/>
                    <a:pt x="608" y="385"/>
                    <a:pt x="600" y="393"/>
                  </a:cubicBezTo>
                  <a:cubicBezTo>
                    <a:pt x="549" y="444"/>
                    <a:pt x="497" y="496"/>
                    <a:pt x="446" y="547"/>
                  </a:cubicBezTo>
                  <a:cubicBezTo>
                    <a:pt x="444" y="549"/>
                    <a:pt x="443" y="551"/>
                    <a:pt x="442" y="553"/>
                  </a:cubicBezTo>
                  <a:lnTo>
                    <a:pt x="428" y="605"/>
                  </a:lnTo>
                  <a:cubicBezTo>
                    <a:pt x="426" y="615"/>
                    <a:pt x="435" y="624"/>
                    <a:pt x="445" y="621"/>
                  </a:cubicBezTo>
                  <a:lnTo>
                    <a:pt x="496" y="607"/>
                  </a:lnTo>
                  <a:cubicBezTo>
                    <a:pt x="498" y="607"/>
                    <a:pt x="500" y="605"/>
                    <a:pt x="502" y="604"/>
                  </a:cubicBezTo>
                  <a:cubicBezTo>
                    <a:pt x="553" y="552"/>
                    <a:pt x="605" y="501"/>
                    <a:pt x="656" y="449"/>
                  </a:cubicBezTo>
                  <a:cubicBezTo>
                    <a:pt x="672" y="434"/>
                    <a:pt x="672" y="409"/>
                    <a:pt x="656" y="393"/>
                  </a:cubicBezTo>
                  <a:cubicBezTo>
                    <a:pt x="648" y="385"/>
                    <a:pt x="638" y="381"/>
                    <a:pt x="628" y="381"/>
                  </a:cubicBezTo>
                  <a:close/>
                  <a:moveTo>
                    <a:pt x="612" y="419"/>
                  </a:moveTo>
                  <a:lnTo>
                    <a:pt x="631" y="437"/>
                  </a:lnTo>
                  <a:lnTo>
                    <a:pt x="486" y="582"/>
                  </a:lnTo>
                  <a:lnTo>
                    <a:pt x="467" y="564"/>
                  </a:lnTo>
                  <a:lnTo>
                    <a:pt x="612" y="419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29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F61D9-AF68-4903-9D6D-55A2FDC64279}"/>
              </a:ext>
            </a:extLst>
          </p:cNvPr>
          <p:cNvSpPr txBox="1"/>
          <p:nvPr/>
        </p:nvSpPr>
        <p:spPr>
          <a:xfrm>
            <a:off x="4217082" y="11017"/>
            <a:ext cx="375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badi Extra Light" panose="020B0204020104020204" pitchFamily="34" charset="0"/>
              </a:rPr>
              <a:t>Order       Statistic       Tip       </a:t>
            </a:r>
            <a:r>
              <a:rPr lang="en-US" altLang="ko-KR" sz="1400" b="1" u="sng" dirty="0">
                <a:solidFill>
                  <a:srgbClr val="005C39"/>
                </a:solidFill>
                <a:latin typeface="Abadi Extra Light" panose="020B0204020104020204" pitchFamily="34" charset="0"/>
              </a:rPr>
              <a:t>Challenge</a:t>
            </a:r>
            <a:r>
              <a:rPr lang="en-US" altLang="ko-KR" sz="1400" dirty="0">
                <a:latin typeface="Abadi Extra Light" panose="020B0204020104020204" pitchFamily="34" charset="0"/>
              </a:rPr>
              <a:t>        Q&amp;A</a:t>
            </a:r>
            <a:endParaRPr lang="ko-KR" altLang="en-US" sz="1400" dirty="0">
              <a:latin typeface="Abadi Extra Light" panose="020B02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8298D-27C8-41EF-8F81-AA0DA0A142DA}"/>
              </a:ext>
            </a:extLst>
          </p:cNvPr>
          <p:cNvSpPr txBox="1"/>
          <p:nvPr/>
        </p:nvSpPr>
        <p:spPr>
          <a:xfrm>
            <a:off x="4681709" y="642463"/>
            <a:ext cx="282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챌린지참여</a:t>
            </a:r>
            <a:r>
              <a:rPr lang="ko-KR" altLang="en-US" sz="1600" dirty="0">
                <a:solidFill>
                  <a:srgbClr val="00D665"/>
                </a:solidFill>
              </a:rPr>
              <a:t>  </a:t>
            </a:r>
            <a:r>
              <a:rPr lang="en-US" altLang="ko-KR" sz="1600" dirty="0">
                <a:solidFill>
                  <a:srgbClr val="00D665"/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|  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</a:rPr>
              <a:t>나의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</a:rPr>
              <a:t>챌린지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F33EB6-80D0-449A-86AA-6ECF6AFFE258}"/>
              </a:ext>
            </a:extLst>
          </p:cNvPr>
          <p:cNvSpPr/>
          <p:nvPr/>
        </p:nvSpPr>
        <p:spPr>
          <a:xfrm>
            <a:off x="1465240" y="1460871"/>
            <a:ext cx="220337" cy="444699"/>
          </a:xfrm>
          <a:prstGeom prst="rect">
            <a:avLst/>
          </a:prstGeom>
          <a:solidFill>
            <a:srgbClr val="00D7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5BE5C-9767-4A05-AC67-D5B5B2889442}"/>
              </a:ext>
            </a:extLst>
          </p:cNvPr>
          <p:cNvSpPr txBox="1"/>
          <p:nvPr/>
        </p:nvSpPr>
        <p:spPr>
          <a:xfrm>
            <a:off x="1685577" y="1522948"/>
            <a:ext cx="191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바른자세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챌린지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5677B-B74C-4D7A-BCF7-157389018799}"/>
              </a:ext>
            </a:extLst>
          </p:cNvPr>
          <p:cNvSpPr/>
          <p:nvPr/>
        </p:nvSpPr>
        <p:spPr>
          <a:xfrm>
            <a:off x="6617470" y="1460871"/>
            <a:ext cx="220337" cy="444699"/>
          </a:xfrm>
          <a:prstGeom prst="rect">
            <a:avLst/>
          </a:prstGeom>
          <a:solidFill>
            <a:srgbClr val="00D7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1559D-7455-4961-A9AA-1FC01CF54843}"/>
              </a:ext>
            </a:extLst>
          </p:cNvPr>
          <p:cNvSpPr txBox="1"/>
          <p:nvPr/>
        </p:nvSpPr>
        <p:spPr>
          <a:xfrm>
            <a:off x="6837807" y="1522948"/>
            <a:ext cx="191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스트레칭 </a:t>
            </a:r>
            <a:r>
              <a:rPr lang="ko-KR" altLang="en-US" sz="1600" dirty="0" err="1"/>
              <a:t>챌린지</a:t>
            </a:r>
            <a:endParaRPr lang="ko-KR" altLang="en-US" sz="1600" dirty="0"/>
          </a:p>
        </p:txBody>
      </p:sp>
      <p:pic>
        <p:nvPicPr>
          <p:cNvPr id="8" name="Picture 2" descr="girl using desktop computer in room">
            <a:extLst>
              <a:ext uri="{FF2B5EF4-FFF2-40B4-BE49-F238E27FC236}">
                <a16:creationId xmlns:a16="http://schemas.microsoft.com/office/drawing/2014/main" id="{0F0B4BAB-C84B-4B52-A3BB-9250B4A0B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" t="24586" r="49401" b="1794"/>
          <a:stretch/>
        </p:blipFill>
        <p:spPr bwMode="auto">
          <a:xfrm>
            <a:off x="1465240" y="2137274"/>
            <a:ext cx="1421174" cy="14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CC83088-085C-4CC6-86BC-28AF41FF631B}"/>
              </a:ext>
            </a:extLst>
          </p:cNvPr>
          <p:cNvSpPr/>
          <p:nvPr/>
        </p:nvSpPr>
        <p:spPr>
          <a:xfrm>
            <a:off x="3007601" y="2137274"/>
            <a:ext cx="2566931" cy="1421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챌린지</a:t>
            </a:r>
            <a:r>
              <a:rPr lang="ko-KR" altLang="en-US" dirty="0"/>
              <a:t> 설명</a:t>
            </a:r>
          </a:p>
        </p:txBody>
      </p:sp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981057DB-5088-43F4-9BB7-D30DB9CB5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81359"/>
              </p:ext>
            </p:extLst>
          </p:nvPr>
        </p:nvGraphicFramePr>
        <p:xfrm>
          <a:off x="1869178" y="3790153"/>
          <a:ext cx="3009220" cy="122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610">
                  <a:extLst>
                    <a:ext uri="{9D8B030D-6E8A-4147-A177-3AD203B41FA5}">
                      <a16:colId xmlns:a16="http://schemas.microsoft.com/office/drawing/2014/main" val="2688294302"/>
                    </a:ext>
                  </a:extLst>
                </a:gridCol>
                <a:gridCol w="1504610">
                  <a:extLst>
                    <a:ext uri="{9D8B030D-6E8A-4147-A177-3AD203B41FA5}">
                      <a16:colId xmlns:a16="http://schemas.microsoft.com/office/drawing/2014/main" val="3327765228"/>
                    </a:ext>
                  </a:extLst>
                </a:gridCol>
              </a:tblGrid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참여인원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25/30 (</a:t>
                      </a:r>
                      <a:r>
                        <a:rPr lang="ko-KR" altLang="en-US" sz="1050" dirty="0"/>
                        <a:t>명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62169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신청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~2020</a:t>
                      </a:r>
                      <a:r>
                        <a:rPr lang="ko-KR" altLang="en-US" sz="1050" dirty="0"/>
                        <a:t>년 </a:t>
                      </a: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/>
                        <a:t>월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07564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챌린지</a:t>
                      </a:r>
                      <a:r>
                        <a:rPr lang="ko-KR" altLang="en-US" sz="1050" dirty="0"/>
                        <a:t>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주 </a:t>
                      </a:r>
                      <a:r>
                        <a:rPr lang="en-US" altLang="ko-KR" sz="1050" dirty="0"/>
                        <a:t>(14</a:t>
                      </a:r>
                      <a:r>
                        <a:rPr lang="ko-KR" altLang="en-US" sz="1050" dirty="0"/>
                        <a:t>일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72046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기본 참가비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10000</a:t>
                      </a:r>
                      <a:r>
                        <a:rPr lang="ko-KR" altLang="en-US" sz="1050" dirty="0"/>
                        <a:t>원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자율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3581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171F13-C1C5-4F2F-A237-074136062080}"/>
              </a:ext>
            </a:extLst>
          </p:cNvPr>
          <p:cNvSpPr/>
          <p:nvPr/>
        </p:nvSpPr>
        <p:spPr>
          <a:xfrm>
            <a:off x="2245360" y="5335052"/>
            <a:ext cx="1524481" cy="539827"/>
          </a:xfrm>
          <a:prstGeom prst="rect">
            <a:avLst/>
          </a:prstGeom>
          <a:solidFill>
            <a:srgbClr val="00EE93"/>
          </a:solidFill>
          <a:ln>
            <a:solidFill>
              <a:schemeClr val="bg2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도전하기</a:t>
            </a:r>
          </a:p>
        </p:txBody>
      </p:sp>
      <p:pic>
        <p:nvPicPr>
          <p:cNvPr id="13" name="Picture 2" descr="woman stretching her body">
            <a:extLst>
              <a:ext uri="{FF2B5EF4-FFF2-40B4-BE49-F238E27FC236}">
                <a16:creationId xmlns:a16="http://schemas.microsoft.com/office/drawing/2014/main" id="{E04DCEDA-11FB-4279-9413-8779DF6B4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4" t="3185" r="26291"/>
          <a:stretch/>
        </p:blipFill>
        <p:spPr bwMode="auto">
          <a:xfrm>
            <a:off x="6617470" y="2137274"/>
            <a:ext cx="1421174" cy="14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FC7773-7FFC-465B-9BEA-3C687972B2D7}"/>
              </a:ext>
            </a:extLst>
          </p:cNvPr>
          <p:cNvSpPr/>
          <p:nvPr/>
        </p:nvSpPr>
        <p:spPr>
          <a:xfrm>
            <a:off x="8194715" y="2137274"/>
            <a:ext cx="2566931" cy="14211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챌린지</a:t>
            </a:r>
            <a:r>
              <a:rPr lang="ko-KR" altLang="en-US" dirty="0"/>
              <a:t> 설명</a:t>
            </a:r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8B948689-C1A5-42DD-8F13-CE471080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715383"/>
              </p:ext>
            </p:extLst>
          </p:nvPr>
        </p:nvGraphicFramePr>
        <p:xfrm>
          <a:off x="7313604" y="3771871"/>
          <a:ext cx="3009220" cy="1224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610">
                  <a:extLst>
                    <a:ext uri="{9D8B030D-6E8A-4147-A177-3AD203B41FA5}">
                      <a16:colId xmlns:a16="http://schemas.microsoft.com/office/drawing/2014/main" val="2688294302"/>
                    </a:ext>
                  </a:extLst>
                </a:gridCol>
                <a:gridCol w="1504610">
                  <a:extLst>
                    <a:ext uri="{9D8B030D-6E8A-4147-A177-3AD203B41FA5}">
                      <a16:colId xmlns:a16="http://schemas.microsoft.com/office/drawing/2014/main" val="3327765228"/>
                    </a:ext>
                  </a:extLst>
                </a:gridCol>
              </a:tblGrid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참여인원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25/30 (</a:t>
                      </a:r>
                      <a:r>
                        <a:rPr lang="ko-KR" altLang="en-US" sz="1050" dirty="0"/>
                        <a:t>명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62169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신청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~2020</a:t>
                      </a:r>
                      <a:r>
                        <a:rPr lang="ko-KR" altLang="en-US" sz="1050" dirty="0"/>
                        <a:t>년 </a:t>
                      </a:r>
                      <a:r>
                        <a:rPr lang="en-US" altLang="ko-KR" sz="1050" dirty="0"/>
                        <a:t>5</a:t>
                      </a:r>
                      <a:r>
                        <a:rPr lang="ko-KR" altLang="en-US" sz="1050" dirty="0"/>
                        <a:t>월 </a:t>
                      </a: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07564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챌린지</a:t>
                      </a:r>
                      <a:r>
                        <a:rPr lang="ko-KR" altLang="en-US" sz="1050" dirty="0"/>
                        <a:t>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주 </a:t>
                      </a:r>
                      <a:r>
                        <a:rPr lang="en-US" altLang="ko-KR" sz="1050" dirty="0"/>
                        <a:t>(14</a:t>
                      </a:r>
                      <a:r>
                        <a:rPr lang="ko-KR" altLang="en-US" sz="1050" dirty="0"/>
                        <a:t>일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72046"/>
                  </a:ext>
                </a:extLst>
              </a:tr>
              <a:tr h="3061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기본 참가비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10000</a:t>
                      </a:r>
                      <a:r>
                        <a:rPr lang="ko-KR" altLang="en-US" sz="1050" dirty="0"/>
                        <a:t>원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자율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3581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734E0-33AB-44E3-A90A-33B5376846B8}"/>
              </a:ext>
            </a:extLst>
          </p:cNvPr>
          <p:cNvSpPr/>
          <p:nvPr/>
        </p:nvSpPr>
        <p:spPr>
          <a:xfrm>
            <a:off x="7689786" y="5316770"/>
            <a:ext cx="1524481" cy="539827"/>
          </a:xfrm>
          <a:prstGeom prst="rect">
            <a:avLst/>
          </a:prstGeom>
          <a:solidFill>
            <a:srgbClr val="00EE93"/>
          </a:solidFill>
          <a:ln>
            <a:solidFill>
              <a:schemeClr val="bg2">
                <a:lumMod val="9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도전하기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359C7A-2AB4-42AA-91E3-9C67D3830D14}"/>
              </a:ext>
            </a:extLst>
          </p:cNvPr>
          <p:cNvGrpSpPr/>
          <p:nvPr/>
        </p:nvGrpSpPr>
        <p:grpSpPr>
          <a:xfrm>
            <a:off x="11578728" y="152897"/>
            <a:ext cx="473725" cy="461665"/>
            <a:chOff x="242371" y="198356"/>
            <a:chExt cx="716097" cy="7461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AA38BBF-FA96-4972-89BB-FABD77B6CAB6}"/>
                </a:ext>
              </a:extLst>
            </p:cNvPr>
            <p:cNvSpPr/>
            <p:nvPr/>
          </p:nvSpPr>
          <p:spPr>
            <a:xfrm>
              <a:off x="242371" y="198356"/>
              <a:ext cx="716097" cy="746196"/>
            </a:xfrm>
            <a:prstGeom prst="rect">
              <a:avLst/>
            </a:prstGeom>
            <a:noFill/>
            <a:ln w="38100">
              <a:solidFill>
                <a:srgbClr val="00FA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Edit User">
              <a:extLst>
                <a:ext uri="{FF2B5EF4-FFF2-40B4-BE49-F238E27FC236}">
                  <a16:creationId xmlns:a16="http://schemas.microsoft.com/office/drawing/2014/main" id="{C4639396-310E-4B3F-A051-4B1E0E04CC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1522" y="325662"/>
              <a:ext cx="539827" cy="497899"/>
            </a:xfrm>
            <a:custGeom>
              <a:avLst/>
              <a:gdLst>
                <a:gd name="T0" fmla="*/ 147 w 672"/>
                <a:gd name="T1" fmla="*/ 66 h 624"/>
                <a:gd name="T2" fmla="*/ 137 w 672"/>
                <a:gd name="T3" fmla="*/ 231 h 624"/>
                <a:gd name="T4" fmla="*/ 150 w 672"/>
                <a:gd name="T5" fmla="*/ 267 h 624"/>
                <a:gd name="T6" fmla="*/ 174 w 672"/>
                <a:gd name="T7" fmla="*/ 314 h 624"/>
                <a:gd name="T8" fmla="*/ 191 w 672"/>
                <a:gd name="T9" fmla="*/ 337 h 624"/>
                <a:gd name="T10" fmla="*/ 159 w 672"/>
                <a:gd name="T11" fmla="*/ 412 h 624"/>
                <a:gd name="T12" fmla="*/ 34 w 672"/>
                <a:gd name="T13" fmla="*/ 477 h 624"/>
                <a:gd name="T14" fmla="*/ 0 w 672"/>
                <a:gd name="T15" fmla="*/ 568 h 624"/>
                <a:gd name="T16" fmla="*/ 401 w 672"/>
                <a:gd name="T17" fmla="*/ 541 h 624"/>
                <a:gd name="T18" fmla="*/ 53 w 672"/>
                <a:gd name="T19" fmla="*/ 496 h 624"/>
                <a:gd name="T20" fmla="*/ 170 w 672"/>
                <a:gd name="T21" fmla="*/ 436 h 624"/>
                <a:gd name="T22" fmla="*/ 216 w 672"/>
                <a:gd name="T23" fmla="*/ 391 h 624"/>
                <a:gd name="T24" fmla="*/ 217 w 672"/>
                <a:gd name="T25" fmla="*/ 332 h 624"/>
                <a:gd name="T26" fmla="*/ 210 w 672"/>
                <a:gd name="T27" fmla="*/ 321 h 624"/>
                <a:gd name="T28" fmla="*/ 198 w 672"/>
                <a:gd name="T29" fmla="*/ 302 h 624"/>
                <a:gd name="T30" fmla="*/ 185 w 672"/>
                <a:gd name="T31" fmla="*/ 255 h 624"/>
                <a:gd name="T32" fmla="*/ 170 w 672"/>
                <a:gd name="T33" fmla="*/ 251 h 624"/>
                <a:gd name="T34" fmla="*/ 167 w 672"/>
                <a:gd name="T35" fmla="*/ 213 h 624"/>
                <a:gd name="T36" fmla="*/ 173 w 672"/>
                <a:gd name="T37" fmla="*/ 199 h 624"/>
                <a:gd name="T38" fmla="*/ 267 w 672"/>
                <a:gd name="T39" fmla="*/ 27 h 624"/>
                <a:gd name="T40" fmla="*/ 319 w 672"/>
                <a:gd name="T41" fmla="*/ 49 h 624"/>
                <a:gd name="T42" fmla="*/ 362 w 672"/>
                <a:gd name="T43" fmla="*/ 70 h 624"/>
                <a:gd name="T44" fmla="*/ 363 w 672"/>
                <a:gd name="T45" fmla="*/ 198 h 624"/>
                <a:gd name="T46" fmla="*/ 369 w 672"/>
                <a:gd name="T47" fmla="*/ 213 h 624"/>
                <a:gd name="T48" fmla="*/ 365 w 672"/>
                <a:gd name="T49" fmla="*/ 251 h 624"/>
                <a:gd name="T50" fmla="*/ 350 w 672"/>
                <a:gd name="T51" fmla="*/ 255 h 624"/>
                <a:gd name="T52" fmla="*/ 338 w 672"/>
                <a:gd name="T53" fmla="*/ 302 h 624"/>
                <a:gd name="T54" fmla="*/ 326 w 672"/>
                <a:gd name="T55" fmla="*/ 321 h 624"/>
                <a:gd name="T56" fmla="*/ 319 w 672"/>
                <a:gd name="T57" fmla="*/ 332 h 624"/>
                <a:gd name="T58" fmla="*/ 320 w 672"/>
                <a:gd name="T59" fmla="*/ 391 h 624"/>
                <a:gd name="T60" fmla="*/ 385 w 672"/>
                <a:gd name="T61" fmla="*/ 445 h 624"/>
                <a:gd name="T62" fmla="*/ 481 w 672"/>
                <a:gd name="T63" fmla="*/ 460 h 624"/>
                <a:gd name="T64" fmla="*/ 347 w 672"/>
                <a:gd name="T65" fmla="*/ 385 h 624"/>
                <a:gd name="T66" fmla="*/ 352 w 672"/>
                <a:gd name="T67" fmla="*/ 332 h 624"/>
                <a:gd name="T68" fmla="*/ 374 w 672"/>
                <a:gd name="T69" fmla="*/ 274 h 624"/>
                <a:gd name="T70" fmla="*/ 399 w 672"/>
                <a:gd name="T71" fmla="*/ 231 h 624"/>
                <a:gd name="T72" fmla="*/ 402 w 672"/>
                <a:gd name="T73" fmla="*/ 109 h 624"/>
                <a:gd name="T74" fmla="*/ 335 w 672"/>
                <a:gd name="T75" fmla="*/ 26 h 624"/>
                <a:gd name="T76" fmla="*/ 266 w 672"/>
                <a:gd name="T77" fmla="*/ 0 h 624"/>
                <a:gd name="T78" fmla="*/ 600 w 672"/>
                <a:gd name="T79" fmla="*/ 393 h 624"/>
                <a:gd name="T80" fmla="*/ 442 w 672"/>
                <a:gd name="T81" fmla="*/ 553 h 624"/>
                <a:gd name="T82" fmla="*/ 445 w 672"/>
                <a:gd name="T83" fmla="*/ 621 h 624"/>
                <a:gd name="T84" fmla="*/ 502 w 672"/>
                <a:gd name="T85" fmla="*/ 604 h 624"/>
                <a:gd name="T86" fmla="*/ 656 w 672"/>
                <a:gd name="T87" fmla="*/ 393 h 624"/>
                <a:gd name="T88" fmla="*/ 612 w 672"/>
                <a:gd name="T89" fmla="*/ 419 h 624"/>
                <a:gd name="T90" fmla="*/ 486 w 672"/>
                <a:gd name="T91" fmla="*/ 582 h 624"/>
                <a:gd name="T92" fmla="*/ 612 w 672"/>
                <a:gd name="T93" fmla="*/ 419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2" h="624">
                  <a:moveTo>
                    <a:pt x="266" y="0"/>
                  </a:moveTo>
                  <a:cubicBezTo>
                    <a:pt x="204" y="1"/>
                    <a:pt x="164" y="27"/>
                    <a:pt x="147" y="66"/>
                  </a:cubicBezTo>
                  <a:cubicBezTo>
                    <a:pt x="131" y="103"/>
                    <a:pt x="134" y="150"/>
                    <a:pt x="146" y="199"/>
                  </a:cubicBezTo>
                  <a:cubicBezTo>
                    <a:pt x="140" y="206"/>
                    <a:pt x="135" y="216"/>
                    <a:pt x="137" y="231"/>
                  </a:cubicBezTo>
                  <a:lnTo>
                    <a:pt x="137" y="231"/>
                  </a:lnTo>
                  <a:cubicBezTo>
                    <a:pt x="139" y="248"/>
                    <a:pt x="143" y="259"/>
                    <a:pt x="150" y="267"/>
                  </a:cubicBezTo>
                  <a:cubicBezTo>
                    <a:pt x="153" y="272"/>
                    <a:pt x="158" y="272"/>
                    <a:pt x="162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1"/>
                    <a:pt x="181" y="327"/>
                    <a:pt x="185" y="332"/>
                  </a:cubicBezTo>
                  <a:cubicBezTo>
                    <a:pt x="186" y="334"/>
                    <a:pt x="189" y="335"/>
                    <a:pt x="191" y="337"/>
                  </a:cubicBezTo>
                  <a:cubicBezTo>
                    <a:pt x="191" y="354"/>
                    <a:pt x="191" y="367"/>
                    <a:pt x="190" y="385"/>
                  </a:cubicBezTo>
                  <a:cubicBezTo>
                    <a:pt x="185" y="395"/>
                    <a:pt x="175" y="404"/>
                    <a:pt x="159" y="412"/>
                  </a:cubicBezTo>
                  <a:cubicBezTo>
                    <a:pt x="142" y="420"/>
                    <a:pt x="120" y="428"/>
                    <a:pt x="97" y="437"/>
                  </a:cubicBezTo>
                  <a:cubicBezTo>
                    <a:pt x="75" y="447"/>
                    <a:pt x="52" y="459"/>
                    <a:pt x="34" y="477"/>
                  </a:cubicBezTo>
                  <a:cubicBezTo>
                    <a:pt x="16" y="495"/>
                    <a:pt x="3" y="521"/>
                    <a:pt x="1" y="554"/>
                  </a:cubicBezTo>
                  <a:lnTo>
                    <a:pt x="0" y="568"/>
                  </a:lnTo>
                  <a:lnTo>
                    <a:pt x="401" y="568"/>
                  </a:lnTo>
                  <a:cubicBezTo>
                    <a:pt x="419" y="568"/>
                    <a:pt x="419" y="541"/>
                    <a:pt x="401" y="541"/>
                  </a:cubicBezTo>
                  <a:lnTo>
                    <a:pt x="31" y="541"/>
                  </a:lnTo>
                  <a:cubicBezTo>
                    <a:pt x="35" y="523"/>
                    <a:pt x="42" y="507"/>
                    <a:pt x="53" y="496"/>
                  </a:cubicBezTo>
                  <a:cubicBezTo>
                    <a:pt x="67" y="482"/>
                    <a:pt x="87" y="471"/>
                    <a:pt x="108" y="462"/>
                  </a:cubicBezTo>
                  <a:cubicBezTo>
                    <a:pt x="129" y="453"/>
                    <a:pt x="151" y="446"/>
                    <a:pt x="170" y="436"/>
                  </a:cubicBezTo>
                  <a:cubicBezTo>
                    <a:pt x="190" y="426"/>
                    <a:pt x="208" y="414"/>
                    <a:pt x="215" y="393"/>
                  </a:cubicBezTo>
                  <a:lnTo>
                    <a:pt x="216" y="391"/>
                  </a:lnTo>
                  <a:lnTo>
                    <a:pt x="216" y="390"/>
                  </a:lnTo>
                  <a:cubicBezTo>
                    <a:pt x="218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10" y="321"/>
                  </a:lnTo>
                  <a:cubicBezTo>
                    <a:pt x="211" y="321"/>
                    <a:pt x="209" y="319"/>
                    <a:pt x="206" y="316"/>
                  </a:cubicBezTo>
                  <a:cubicBezTo>
                    <a:pt x="204" y="313"/>
                    <a:pt x="201" y="308"/>
                    <a:pt x="198" y="302"/>
                  </a:cubicBezTo>
                  <a:cubicBezTo>
                    <a:pt x="192" y="291"/>
                    <a:pt x="188" y="277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4" y="254"/>
                    <a:pt x="173" y="254"/>
                    <a:pt x="170" y="251"/>
                  </a:cubicBezTo>
                  <a:cubicBezTo>
                    <a:pt x="168" y="248"/>
                    <a:pt x="165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6" y="208"/>
                  </a:lnTo>
                  <a:lnTo>
                    <a:pt x="173" y="199"/>
                  </a:lnTo>
                  <a:cubicBezTo>
                    <a:pt x="161" y="150"/>
                    <a:pt x="159" y="106"/>
                    <a:pt x="172" y="77"/>
                  </a:cubicBezTo>
                  <a:cubicBezTo>
                    <a:pt x="185" y="47"/>
                    <a:pt x="211" y="28"/>
                    <a:pt x="267" y="27"/>
                  </a:cubicBezTo>
                  <a:cubicBezTo>
                    <a:pt x="294" y="27"/>
                    <a:pt x="311" y="35"/>
                    <a:pt x="316" y="43"/>
                  </a:cubicBezTo>
                  <a:lnTo>
                    <a:pt x="319" y="49"/>
                  </a:lnTo>
                  <a:lnTo>
                    <a:pt x="326" y="50"/>
                  </a:lnTo>
                  <a:cubicBezTo>
                    <a:pt x="344" y="53"/>
                    <a:pt x="355" y="60"/>
                    <a:pt x="362" y="70"/>
                  </a:cubicBezTo>
                  <a:cubicBezTo>
                    <a:pt x="370" y="81"/>
                    <a:pt x="374" y="95"/>
                    <a:pt x="375" y="111"/>
                  </a:cubicBezTo>
                  <a:cubicBezTo>
                    <a:pt x="378" y="143"/>
                    <a:pt x="369" y="180"/>
                    <a:pt x="363" y="198"/>
                  </a:cubicBezTo>
                  <a:lnTo>
                    <a:pt x="360" y="208"/>
                  </a:lnTo>
                  <a:lnTo>
                    <a:pt x="369" y="213"/>
                  </a:lnTo>
                  <a:cubicBezTo>
                    <a:pt x="368" y="213"/>
                    <a:pt x="374" y="217"/>
                    <a:pt x="373" y="228"/>
                  </a:cubicBezTo>
                  <a:cubicBezTo>
                    <a:pt x="371" y="241"/>
                    <a:pt x="368" y="248"/>
                    <a:pt x="365" y="251"/>
                  </a:cubicBezTo>
                  <a:cubicBezTo>
                    <a:pt x="363" y="254"/>
                    <a:pt x="362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8"/>
                    <a:pt x="332" y="313"/>
                    <a:pt x="330" y="316"/>
                  </a:cubicBezTo>
                  <a:cubicBezTo>
                    <a:pt x="328" y="319"/>
                    <a:pt x="325" y="321"/>
                    <a:pt x="326" y="321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31" y="420"/>
                    <a:pt x="358" y="433"/>
                    <a:pt x="385" y="445"/>
                  </a:cubicBezTo>
                  <a:cubicBezTo>
                    <a:pt x="413" y="456"/>
                    <a:pt x="443" y="466"/>
                    <a:pt x="466" y="482"/>
                  </a:cubicBezTo>
                  <a:cubicBezTo>
                    <a:pt x="481" y="492"/>
                    <a:pt x="496" y="470"/>
                    <a:pt x="481" y="460"/>
                  </a:cubicBezTo>
                  <a:cubicBezTo>
                    <a:pt x="454" y="441"/>
                    <a:pt x="422" y="431"/>
                    <a:pt x="396" y="420"/>
                  </a:cubicBezTo>
                  <a:cubicBezTo>
                    <a:pt x="370" y="409"/>
                    <a:pt x="353" y="399"/>
                    <a:pt x="347" y="385"/>
                  </a:cubicBezTo>
                  <a:cubicBezTo>
                    <a:pt x="345" y="367"/>
                    <a:pt x="346" y="354"/>
                    <a:pt x="346" y="337"/>
                  </a:cubicBezTo>
                  <a:cubicBezTo>
                    <a:pt x="348" y="335"/>
                    <a:pt x="350" y="334"/>
                    <a:pt x="352" y="332"/>
                  </a:cubicBezTo>
                  <a:cubicBezTo>
                    <a:pt x="355" y="327"/>
                    <a:pt x="359" y="321"/>
                    <a:pt x="362" y="314"/>
                  </a:cubicBezTo>
                  <a:cubicBezTo>
                    <a:pt x="368" y="302"/>
                    <a:pt x="372" y="288"/>
                    <a:pt x="374" y="274"/>
                  </a:cubicBezTo>
                  <a:cubicBezTo>
                    <a:pt x="378" y="272"/>
                    <a:pt x="383" y="272"/>
                    <a:pt x="386" y="267"/>
                  </a:cubicBezTo>
                  <a:cubicBezTo>
                    <a:pt x="393" y="259"/>
                    <a:pt x="397" y="248"/>
                    <a:pt x="399" y="231"/>
                  </a:cubicBezTo>
                  <a:cubicBezTo>
                    <a:pt x="401" y="217"/>
                    <a:pt x="396" y="207"/>
                    <a:pt x="390" y="199"/>
                  </a:cubicBezTo>
                  <a:cubicBezTo>
                    <a:pt x="396" y="178"/>
                    <a:pt x="405" y="144"/>
                    <a:pt x="402" y="109"/>
                  </a:cubicBezTo>
                  <a:cubicBezTo>
                    <a:pt x="400" y="90"/>
                    <a:pt x="396" y="70"/>
                    <a:pt x="384" y="55"/>
                  </a:cubicBezTo>
                  <a:cubicBezTo>
                    <a:pt x="374" y="40"/>
                    <a:pt x="357" y="30"/>
                    <a:pt x="335" y="26"/>
                  </a:cubicBezTo>
                  <a:cubicBezTo>
                    <a:pt x="321" y="7"/>
                    <a:pt x="296" y="0"/>
                    <a:pt x="267" y="0"/>
                  </a:cubicBezTo>
                  <a:lnTo>
                    <a:pt x="266" y="0"/>
                  </a:lnTo>
                  <a:close/>
                  <a:moveTo>
                    <a:pt x="628" y="381"/>
                  </a:moveTo>
                  <a:cubicBezTo>
                    <a:pt x="618" y="381"/>
                    <a:pt x="608" y="385"/>
                    <a:pt x="600" y="393"/>
                  </a:cubicBezTo>
                  <a:cubicBezTo>
                    <a:pt x="549" y="444"/>
                    <a:pt x="497" y="496"/>
                    <a:pt x="446" y="547"/>
                  </a:cubicBezTo>
                  <a:cubicBezTo>
                    <a:pt x="444" y="549"/>
                    <a:pt x="443" y="551"/>
                    <a:pt x="442" y="553"/>
                  </a:cubicBezTo>
                  <a:lnTo>
                    <a:pt x="428" y="605"/>
                  </a:lnTo>
                  <a:cubicBezTo>
                    <a:pt x="426" y="615"/>
                    <a:pt x="435" y="624"/>
                    <a:pt x="445" y="621"/>
                  </a:cubicBezTo>
                  <a:lnTo>
                    <a:pt x="496" y="607"/>
                  </a:lnTo>
                  <a:cubicBezTo>
                    <a:pt x="498" y="607"/>
                    <a:pt x="500" y="605"/>
                    <a:pt x="502" y="604"/>
                  </a:cubicBezTo>
                  <a:cubicBezTo>
                    <a:pt x="553" y="552"/>
                    <a:pt x="605" y="501"/>
                    <a:pt x="656" y="449"/>
                  </a:cubicBezTo>
                  <a:cubicBezTo>
                    <a:pt x="672" y="434"/>
                    <a:pt x="672" y="409"/>
                    <a:pt x="656" y="393"/>
                  </a:cubicBezTo>
                  <a:cubicBezTo>
                    <a:pt x="648" y="385"/>
                    <a:pt x="638" y="381"/>
                    <a:pt x="628" y="381"/>
                  </a:cubicBezTo>
                  <a:close/>
                  <a:moveTo>
                    <a:pt x="612" y="419"/>
                  </a:moveTo>
                  <a:lnTo>
                    <a:pt x="631" y="437"/>
                  </a:lnTo>
                  <a:lnTo>
                    <a:pt x="486" y="582"/>
                  </a:lnTo>
                  <a:lnTo>
                    <a:pt x="467" y="564"/>
                  </a:lnTo>
                  <a:lnTo>
                    <a:pt x="612" y="419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2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5D7DB-C53C-47A5-BE4A-1390A0994C79}"/>
              </a:ext>
            </a:extLst>
          </p:cNvPr>
          <p:cNvSpPr txBox="1"/>
          <p:nvPr/>
        </p:nvSpPr>
        <p:spPr>
          <a:xfrm>
            <a:off x="4217082" y="11017"/>
            <a:ext cx="375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badi Extra Light" panose="020B0204020104020204" pitchFamily="34" charset="0"/>
              </a:rPr>
              <a:t>Order       Statistic       Tip       Challenge        </a:t>
            </a:r>
            <a:r>
              <a:rPr lang="en-US" altLang="ko-KR" sz="1400" b="1" u="sng" dirty="0">
                <a:solidFill>
                  <a:srgbClr val="005C39"/>
                </a:solidFill>
                <a:latin typeface="Abadi Extra Light" panose="020B0204020104020204" pitchFamily="34" charset="0"/>
              </a:rPr>
              <a:t>Q&amp;A</a:t>
            </a:r>
            <a:endParaRPr lang="ko-KR" altLang="en-US" sz="1400" b="1" u="sng" dirty="0">
              <a:solidFill>
                <a:srgbClr val="005C39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9F75825-240E-4E8F-8189-1EC262DB7836}"/>
              </a:ext>
            </a:extLst>
          </p:cNvPr>
          <p:cNvGrpSpPr/>
          <p:nvPr/>
        </p:nvGrpSpPr>
        <p:grpSpPr>
          <a:xfrm>
            <a:off x="11578728" y="152897"/>
            <a:ext cx="473725" cy="461665"/>
            <a:chOff x="242371" y="198356"/>
            <a:chExt cx="716097" cy="7461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445F3C1-4EE2-4195-8DBE-572E95679556}"/>
                </a:ext>
              </a:extLst>
            </p:cNvPr>
            <p:cNvSpPr/>
            <p:nvPr/>
          </p:nvSpPr>
          <p:spPr>
            <a:xfrm>
              <a:off x="242371" y="198356"/>
              <a:ext cx="716097" cy="746196"/>
            </a:xfrm>
            <a:prstGeom prst="rect">
              <a:avLst/>
            </a:prstGeom>
            <a:noFill/>
            <a:ln w="38100">
              <a:solidFill>
                <a:srgbClr val="00FA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Edit User">
              <a:extLst>
                <a:ext uri="{FF2B5EF4-FFF2-40B4-BE49-F238E27FC236}">
                  <a16:creationId xmlns:a16="http://schemas.microsoft.com/office/drawing/2014/main" id="{35210FA3-0609-4B6E-AA0A-93F53F1B1B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1522" y="325662"/>
              <a:ext cx="539827" cy="497899"/>
            </a:xfrm>
            <a:custGeom>
              <a:avLst/>
              <a:gdLst>
                <a:gd name="T0" fmla="*/ 147 w 672"/>
                <a:gd name="T1" fmla="*/ 66 h 624"/>
                <a:gd name="T2" fmla="*/ 137 w 672"/>
                <a:gd name="T3" fmla="*/ 231 h 624"/>
                <a:gd name="T4" fmla="*/ 150 w 672"/>
                <a:gd name="T5" fmla="*/ 267 h 624"/>
                <a:gd name="T6" fmla="*/ 174 w 672"/>
                <a:gd name="T7" fmla="*/ 314 h 624"/>
                <a:gd name="T8" fmla="*/ 191 w 672"/>
                <a:gd name="T9" fmla="*/ 337 h 624"/>
                <a:gd name="T10" fmla="*/ 159 w 672"/>
                <a:gd name="T11" fmla="*/ 412 h 624"/>
                <a:gd name="T12" fmla="*/ 34 w 672"/>
                <a:gd name="T13" fmla="*/ 477 h 624"/>
                <a:gd name="T14" fmla="*/ 0 w 672"/>
                <a:gd name="T15" fmla="*/ 568 h 624"/>
                <a:gd name="T16" fmla="*/ 401 w 672"/>
                <a:gd name="T17" fmla="*/ 541 h 624"/>
                <a:gd name="T18" fmla="*/ 53 w 672"/>
                <a:gd name="T19" fmla="*/ 496 h 624"/>
                <a:gd name="T20" fmla="*/ 170 w 672"/>
                <a:gd name="T21" fmla="*/ 436 h 624"/>
                <a:gd name="T22" fmla="*/ 216 w 672"/>
                <a:gd name="T23" fmla="*/ 391 h 624"/>
                <a:gd name="T24" fmla="*/ 217 w 672"/>
                <a:gd name="T25" fmla="*/ 332 h 624"/>
                <a:gd name="T26" fmla="*/ 210 w 672"/>
                <a:gd name="T27" fmla="*/ 321 h 624"/>
                <a:gd name="T28" fmla="*/ 198 w 672"/>
                <a:gd name="T29" fmla="*/ 302 h 624"/>
                <a:gd name="T30" fmla="*/ 185 w 672"/>
                <a:gd name="T31" fmla="*/ 255 h 624"/>
                <a:gd name="T32" fmla="*/ 170 w 672"/>
                <a:gd name="T33" fmla="*/ 251 h 624"/>
                <a:gd name="T34" fmla="*/ 167 w 672"/>
                <a:gd name="T35" fmla="*/ 213 h 624"/>
                <a:gd name="T36" fmla="*/ 173 w 672"/>
                <a:gd name="T37" fmla="*/ 199 h 624"/>
                <a:gd name="T38" fmla="*/ 267 w 672"/>
                <a:gd name="T39" fmla="*/ 27 h 624"/>
                <a:gd name="T40" fmla="*/ 319 w 672"/>
                <a:gd name="T41" fmla="*/ 49 h 624"/>
                <a:gd name="T42" fmla="*/ 362 w 672"/>
                <a:gd name="T43" fmla="*/ 70 h 624"/>
                <a:gd name="T44" fmla="*/ 363 w 672"/>
                <a:gd name="T45" fmla="*/ 198 h 624"/>
                <a:gd name="T46" fmla="*/ 369 w 672"/>
                <a:gd name="T47" fmla="*/ 213 h 624"/>
                <a:gd name="T48" fmla="*/ 365 w 672"/>
                <a:gd name="T49" fmla="*/ 251 h 624"/>
                <a:gd name="T50" fmla="*/ 350 w 672"/>
                <a:gd name="T51" fmla="*/ 255 h 624"/>
                <a:gd name="T52" fmla="*/ 338 w 672"/>
                <a:gd name="T53" fmla="*/ 302 h 624"/>
                <a:gd name="T54" fmla="*/ 326 w 672"/>
                <a:gd name="T55" fmla="*/ 321 h 624"/>
                <a:gd name="T56" fmla="*/ 319 w 672"/>
                <a:gd name="T57" fmla="*/ 332 h 624"/>
                <a:gd name="T58" fmla="*/ 320 w 672"/>
                <a:gd name="T59" fmla="*/ 391 h 624"/>
                <a:gd name="T60" fmla="*/ 385 w 672"/>
                <a:gd name="T61" fmla="*/ 445 h 624"/>
                <a:gd name="T62" fmla="*/ 481 w 672"/>
                <a:gd name="T63" fmla="*/ 460 h 624"/>
                <a:gd name="T64" fmla="*/ 347 w 672"/>
                <a:gd name="T65" fmla="*/ 385 h 624"/>
                <a:gd name="T66" fmla="*/ 352 w 672"/>
                <a:gd name="T67" fmla="*/ 332 h 624"/>
                <a:gd name="T68" fmla="*/ 374 w 672"/>
                <a:gd name="T69" fmla="*/ 274 h 624"/>
                <a:gd name="T70" fmla="*/ 399 w 672"/>
                <a:gd name="T71" fmla="*/ 231 h 624"/>
                <a:gd name="T72" fmla="*/ 402 w 672"/>
                <a:gd name="T73" fmla="*/ 109 h 624"/>
                <a:gd name="T74" fmla="*/ 335 w 672"/>
                <a:gd name="T75" fmla="*/ 26 h 624"/>
                <a:gd name="T76" fmla="*/ 266 w 672"/>
                <a:gd name="T77" fmla="*/ 0 h 624"/>
                <a:gd name="T78" fmla="*/ 600 w 672"/>
                <a:gd name="T79" fmla="*/ 393 h 624"/>
                <a:gd name="T80" fmla="*/ 442 w 672"/>
                <a:gd name="T81" fmla="*/ 553 h 624"/>
                <a:gd name="T82" fmla="*/ 445 w 672"/>
                <a:gd name="T83" fmla="*/ 621 h 624"/>
                <a:gd name="T84" fmla="*/ 502 w 672"/>
                <a:gd name="T85" fmla="*/ 604 h 624"/>
                <a:gd name="T86" fmla="*/ 656 w 672"/>
                <a:gd name="T87" fmla="*/ 393 h 624"/>
                <a:gd name="T88" fmla="*/ 612 w 672"/>
                <a:gd name="T89" fmla="*/ 419 h 624"/>
                <a:gd name="T90" fmla="*/ 486 w 672"/>
                <a:gd name="T91" fmla="*/ 582 h 624"/>
                <a:gd name="T92" fmla="*/ 612 w 672"/>
                <a:gd name="T93" fmla="*/ 419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2" h="624">
                  <a:moveTo>
                    <a:pt x="266" y="0"/>
                  </a:moveTo>
                  <a:cubicBezTo>
                    <a:pt x="204" y="1"/>
                    <a:pt x="164" y="27"/>
                    <a:pt x="147" y="66"/>
                  </a:cubicBezTo>
                  <a:cubicBezTo>
                    <a:pt x="131" y="103"/>
                    <a:pt x="134" y="150"/>
                    <a:pt x="146" y="199"/>
                  </a:cubicBezTo>
                  <a:cubicBezTo>
                    <a:pt x="140" y="206"/>
                    <a:pt x="135" y="216"/>
                    <a:pt x="137" y="231"/>
                  </a:cubicBezTo>
                  <a:lnTo>
                    <a:pt x="137" y="231"/>
                  </a:lnTo>
                  <a:cubicBezTo>
                    <a:pt x="139" y="248"/>
                    <a:pt x="143" y="259"/>
                    <a:pt x="150" y="267"/>
                  </a:cubicBezTo>
                  <a:cubicBezTo>
                    <a:pt x="153" y="272"/>
                    <a:pt x="158" y="272"/>
                    <a:pt x="162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1"/>
                    <a:pt x="181" y="327"/>
                    <a:pt x="185" y="332"/>
                  </a:cubicBezTo>
                  <a:cubicBezTo>
                    <a:pt x="186" y="334"/>
                    <a:pt x="189" y="335"/>
                    <a:pt x="191" y="337"/>
                  </a:cubicBezTo>
                  <a:cubicBezTo>
                    <a:pt x="191" y="354"/>
                    <a:pt x="191" y="367"/>
                    <a:pt x="190" y="385"/>
                  </a:cubicBezTo>
                  <a:cubicBezTo>
                    <a:pt x="185" y="395"/>
                    <a:pt x="175" y="404"/>
                    <a:pt x="159" y="412"/>
                  </a:cubicBezTo>
                  <a:cubicBezTo>
                    <a:pt x="142" y="420"/>
                    <a:pt x="120" y="428"/>
                    <a:pt x="97" y="437"/>
                  </a:cubicBezTo>
                  <a:cubicBezTo>
                    <a:pt x="75" y="447"/>
                    <a:pt x="52" y="459"/>
                    <a:pt x="34" y="477"/>
                  </a:cubicBezTo>
                  <a:cubicBezTo>
                    <a:pt x="16" y="495"/>
                    <a:pt x="3" y="521"/>
                    <a:pt x="1" y="554"/>
                  </a:cubicBezTo>
                  <a:lnTo>
                    <a:pt x="0" y="568"/>
                  </a:lnTo>
                  <a:lnTo>
                    <a:pt x="401" y="568"/>
                  </a:lnTo>
                  <a:cubicBezTo>
                    <a:pt x="419" y="568"/>
                    <a:pt x="419" y="541"/>
                    <a:pt x="401" y="541"/>
                  </a:cubicBezTo>
                  <a:lnTo>
                    <a:pt x="31" y="541"/>
                  </a:lnTo>
                  <a:cubicBezTo>
                    <a:pt x="35" y="523"/>
                    <a:pt x="42" y="507"/>
                    <a:pt x="53" y="496"/>
                  </a:cubicBezTo>
                  <a:cubicBezTo>
                    <a:pt x="67" y="482"/>
                    <a:pt x="87" y="471"/>
                    <a:pt x="108" y="462"/>
                  </a:cubicBezTo>
                  <a:cubicBezTo>
                    <a:pt x="129" y="453"/>
                    <a:pt x="151" y="446"/>
                    <a:pt x="170" y="436"/>
                  </a:cubicBezTo>
                  <a:cubicBezTo>
                    <a:pt x="190" y="426"/>
                    <a:pt x="208" y="414"/>
                    <a:pt x="215" y="393"/>
                  </a:cubicBezTo>
                  <a:lnTo>
                    <a:pt x="216" y="391"/>
                  </a:lnTo>
                  <a:lnTo>
                    <a:pt x="216" y="390"/>
                  </a:lnTo>
                  <a:cubicBezTo>
                    <a:pt x="218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10" y="321"/>
                  </a:lnTo>
                  <a:cubicBezTo>
                    <a:pt x="211" y="321"/>
                    <a:pt x="209" y="319"/>
                    <a:pt x="206" y="316"/>
                  </a:cubicBezTo>
                  <a:cubicBezTo>
                    <a:pt x="204" y="313"/>
                    <a:pt x="201" y="308"/>
                    <a:pt x="198" y="302"/>
                  </a:cubicBezTo>
                  <a:cubicBezTo>
                    <a:pt x="192" y="291"/>
                    <a:pt x="188" y="277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4" y="254"/>
                    <a:pt x="173" y="254"/>
                    <a:pt x="170" y="251"/>
                  </a:cubicBezTo>
                  <a:cubicBezTo>
                    <a:pt x="168" y="248"/>
                    <a:pt x="165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6" y="208"/>
                  </a:lnTo>
                  <a:lnTo>
                    <a:pt x="173" y="199"/>
                  </a:lnTo>
                  <a:cubicBezTo>
                    <a:pt x="161" y="150"/>
                    <a:pt x="159" y="106"/>
                    <a:pt x="172" y="77"/>
                  </a:cubicBezTo>
                  <a:cubicBezTo>
                    <a:pt x="185" y="47"/>
                    <a:pt x="211" y="28"/>
                    <a:pt x="267" y="27"/>
                  </a:cubicBezTo>
                  <a:cubicBezTo>
                    <a:pt x="294" y="27"/>
                    <a:pt x="311" y="35"/>
                    <a:pt x="316" y="43"/>
                  </a:cubicBezTo>
                  <a:lnTo>
                    <a:pt x="319" y="49"/>
                  </a:lnTo>
                  <a:lnTo>
                    <a:pt x="326" y="50"/>
                  </a:lnTo>
                  <a:cubicBezTo>
                    <a:pt x="344" y="53"/>
                    <a:pt x="355" y="60"/>
                    <a:pt x="362" y="70"/>
                  </a:cubicBezTo>
                  <a:cubicBezTo>
                    <a:pt x="370" y="81"/>
                    <a:pt x="374" y="95"/>
                    <a:pt x="375" y="111"/>
                  </a:cubicBezTo>
                  <a:cubicBezTo>
                    <a:pt x="378" y="143"/>
                    <a:pt x="369" y="180"/>
                    <a:pt x="363" y="198"/>
                  </a:cubicBezTo>
                  <a:lnTo>
                    <a:pt x="360" y="208"/>
                  </a:lnTo>
                  <a:lnTo>
                    <a:pt x="369" y="213"/>
                  </a:lnTo>
                  <a:cubicBezTo>
                    <a:pt x="368" y="213"/>
                    <a:pt x="374" y="217"/>
                    <a:pt x="373" y="228"/>
                  </a:cubicBezTo>
                  <a:cubicBezTo>
                    <a:pt x="371" y="241"/>
                    <a:pt x="368" y="248"/>
                    <a:pt x="365" y="251"/>
                  </a:cubicBezTo>
                  <a:cubicBezTo>
                    <a:pt x="363" y="254"/>
                    <a:pt x="362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8"/>
                    <a:pt x="332" y="313"/>
                    <a:pt x="330" y="316"/>
                  </a:cubicBezTo>
                  <a:cubicBezTo>
                    <a:pt x="328" y="319"/>
                    <a:pt x="325" y="321"/>
                    <a:pt x="326" y="321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31" y="420"/>
                    <a:pt x="358" y="433"/>
                    <a:pt x="385" y="445"/>
                  </a:cubicBezTo>
                  <a:cubicBezTo>
                    <a:pt x="413" y="456"/>
                    <a:pt x="443" y="466"/>
                    <a:pt x="466" y="482"/>
                  </a:cubicBezTo>
                  <a:cubicBezTo>
                    <a:pt x="481" y="492"/>
                    <a:pt x="496" y="470"/>
                    <a:pt x="481" y="460"/>
                  </a:cubicBezTo>
                  <a:cubicBezTo>
                    <a:pt x="454" y="441"/>
                    <a:pt x="422" y="431"/>
                    <a:pt x="396" y="420"/>
                  </a:cubicBezTo>
                  <a:cubicBezTo>
                    <a:pt x="370" y="409"/>
                    <a:pt x="353" y="399"/>
                    <a:pt x="347" y="385"/>
                  </a:cubicBezTo>
                  <a:cubicBezTo>
                    <a:pt x="345" y="367"/>
                    <a:pt x="346" y="354"/>
                    <a:pt x="346" y="337"/>
                  </a:cubicBezTo>
                  <a:cubicBezTo>
                    <a:pt x="348" y="335"/>
                    <a:pt x="350" y="334"/>
                    <a:pt x="352" y="332"/>
                  </a:cubicBezTo>
                  <a:cubicBezTo>
                    <a:pt x="355" y="327"/>
                    <a:pt x="359" y="321"/>
                    <a:pt x="362" y="314"/>
                  </a:cubicBezTo>
                  <a:cubicBezTo>
                    <a:pt x="368" y="302"/>
                    <a:pt x="372" y="288"/>
                    <a:pt x="374" y="274"/>
                  </a:cubicBezTo>
                  <a:cubicBezTo>
                    <a:pt x="378" y="272"/>
                    <a:pt x="383" y="272"/>
                    <a:pt x="386" y="267"/>
                  </a:cubicBezTo>
                  <a:cubicBezTo>
                    <a:pt x="393" y="259"/>
                    <a:pt x="397" y="248"/>
                    <a:pt x="399" y="231"/>
                  </a:cubicBezTo>
                  <a:cubicBezTo>
                    <a:pt x="401" y="217"/>
                    <a:pt x="396" y="207"/>
                    <a:pt x="390" y="199"/>
                  </a:cubicBezTo>
                  <a:cubicBezTo>
                    <a:pt x="396" y="178"/>
                    <a:pt x="405" y="144"/>
                    <a:pt x="402" y="109"/>
                  </a:cubicBezTo>
                  <a:cubicBezTo>
                    <a:pt x="400" y="90"/>
                    <a:pt x="396" y="70"/>
                    <a:pt x="384" y="55"/>
                  </a:cubicBezTo>
                  <a:cubicBezTo>
                    <a:pt x="374" y="40"/>
                    <a:pt x="357" y="30"/>
                    <a:pt x="335" y="26"/>
                  </a:cubicBezTo>
                  <a:cubicBezTo>
                    <a:pt x="321" y="7"/>
                    <a:pt x="296" y="0"/>
                    <a:pt x="267" y="0"/>
                  </a:cubicBezTo>
                  <a:lnTo>
                    <a:pt x="266" y="0"/>
                  </a:lnTo>
                  <a:close/>
                  <a:moveTo>
                    <a:pt x="628" y="381"/>
                  </a:moveTo>
                  <a:cubicBezTo>
                    <a:pt x="618" y="381"/>
                    <a:pt x="608" y="385"/>
                    <a:pt x="600" y="393"/>
                  </a:cubicBezTo>
                  <a:cubicBezTo>
                    <a:pt x="549" y="444"/>
                    <a:pt x="497" y="496"/>
                    <a:pt x="446" y="547"/>
                  </a:cubicBezTo>
                  <a:cubicBezTo>
                    <a:pt x="444" y="549"/>
                    <a:pt x="443" y="551"/>
                    <a:pt x="442" y="553"/>
                  </a:cubicBezTo>
                  <a:lnTo>
                    <a:pt x="428" y="605"/>
                  </a:lnTo>
                  <a:cubicBezTo>
                    <a:pt x="426" y="615"/>
                    <a:pt x="435" y="624"/>
                    <a:pt x="445" y="621"/>
                  </a:cubicBezTo>
                  <a:lnTo>
                    <a:pt x="496" y="607"/>
                  </a:lnTo>
                  <a:cubicBezTo>
                    <a:pt x="498" y="607"/>
                    <a:pt x="500" y="605"/>
                    <a:pt x="502" y="604"/>
                  </a:cubicBezTo>
                  <a:cubicBezTo>
                    <a:pt x="553" y="552"/>
                    <a:pt x="605" y="501"/>
                    <a:pt x="656" y="449"/>
                  </a:cubicBezTo>
                  <a:cubicBezTo>
                    <a:pt x="672" y="434"/>
                    <a:pt x="672" y="409"/>
                    <a:pt x="656" y="393"/>
                  </a:cubicBezTo>
                  <a:cubicBezTo>
                    <a:pt x="648" y="385"/>
                    <a:pt x="638" y="381"/>
                    <a:pt x="628" y="381"/>
                  </a:cubicBezTo>
                  <a:close/>
                  <a:moveTo>
                    <a:pt x="612" y="419"/>
                  </a:moveTo>
                  <a:lnTo>
                    <a:pt x="631" y="437"/>
                  </a:lnTo>
                  <a:lnTo>
                    <a:pt x="486" y="582"/>
                  </a:lnTo>
                  <a:lnTo>
                    <a:pt x="467" y="564"/>
                  </a:lnTo>
                  <a:lnTo>
                    <a:pt x="612" y="419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7D7C65-495B-4874-B7E9-6ECDD826876B}"/>
              </a:ext>
            </a:extLst>
          </p:cNvPr>
          <p:cNvSpPr txBox="1"/>
          <p:nvPr/>
        </p:nvSpPr>
        <p:spPr>
          <a:xfrm>
            <a:off x="5696598" y="594200"/>
            <a:ext cx="793214" cy="307777"/>
          </a:xfrm>
          <a:prstGeom prst="rect">
            <a:avLst/>
          </a:prstGeom>
          <a:solidFill>
            <a:srgbClr val="00EE9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176F8A-7208-4CD9-891B-468108CF35EE}"/>
              </a:ext>
            </a:extLst>
          </p:cNvPr>
          <p:cNvSpPr/>
          <p:nvPr/>
        </p:nvSpPr>
        <p:spPr>
          <a:xfrm>
            <a:off x="713718" y="1817784"/>
            <a:ext cx="5007708" cy="4574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1AD00-02D7-47BE-BD4F-2DA773F43468}"/>
              </a:ext>
            </a:extLst>
          </p:cNvPr>
          <p:cNvSpPr txBox="1"/>
          <p:nvPr/>
        </p:nvSpPr>
        <p:spPr>
          <a:xfrm>
            <a:off x="6516987" y="1115830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499CB-373A-4C81-A24E-0462836D114C}"/>
              </a:ext>
            </a:extLst>
          </p:cNvPr>
          <p:cNvSpPr/>
          <p:nvPr/>
        </p:nvSpPr>
        <p:spPr>
          <a:xfrm>
            <a:off x="6580709" y="1817784"/>
            <a:ext cx="4851127" cy="1749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DF1C1-D8CD-4099-BE2B-3A89FFDCD457}"/>
              </a:ext>
            </a:extLst>
          </p:cNvPr>
          <p:cNvSpPr txBox="1"/>
          <p:nvPr/>
        </p:nvSpPr>
        <p:spPr>
          <a:xfrm>
            <a:off x="6516987" y="389970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0CC8-237A-4B74-98C5-D32DDD0270DE}"/>
              </a:ext>
            </a:extLst>
          </p:cNvPr>
          <p:cNvSpPr/>
          <p:nvPr/>
        </p:nvSpPr>
        <p:spPr>
          <a:xfrm>
            <a:off x="6580710" y="4453675"/>
            <a:ext cx="4851127" cy="1938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62622-38CB-4121-87BC-5295998B66E2}"/>
              </a:ext>
            </a:extLst>
          </p:cNvPr>
          <p:cNvSpPr txBox="1"/>
          <p:nvPr/>
        </p:nvSpPr>
        <p:spPr>
          <a:xfrm>
            <a:off x="4881800" y="1485162"/>
            <a:ext cx="79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더보기</a:t>
            </a:r>
            <a:r>
              <a:rPr lang="en-US" altLang="ko-KR" sz="1050" dirty="0"/>
              <a:t> &gt;</a:t>
            </a:r>
            <a:endParaRPr lang="ko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33E5CC-5CD9-4A7B-AF8A-4A23CFC20268}"/>
              </a:ext>
            </a:extLst>
          </p:cNvPr>
          <p:cNvSpPr txBox="1"/>
          <p:nvPr/>
        </p:nvSpPr>
        <p:spPr>
          <a:xfrm>
            <a:off x="10628932" y="4142079"/>
            <a:ext cx="79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더보기</a:t>
            </a:r>
            <a:r>
              <a:rPr lang="en-US" altLang="ko-KR" sz="1050" dirty="0"/>
              <a:t> &gt;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FA467-A06F-4EED-8DB4-AF31CE37D661}"/>
              </a:ext>
            </a:extLst>
          </p:cNvPr>
          <p:cNvSpPr txBox="1"/>
          <p:nvPr/>
        </p:nvSpPr>
        <p:spPr>
          <a:xfrm>
            <a:off x="10748791" y="1505081"/>
            <a:ext cx="79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더보기</a:t>
            </a:r>
            <a:r>
              <a:rPr lang="en-US" altLang="ko-KR" sz="1050" dirty="0"/>
              <a:t> &gt;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4393C-7E19-41BF-977C-7E1C652CCE95}"/>
              </a:ext>
            </a:extLst>
          </p:cNvPr>
          <p:cNvSpPr txBox="1"/>
          <p:nvPr/>
        </p:nvSpPr>
        <p:spPr>
          <a:xfrm>
            <a:off x="802395" y="1342222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E1381F-1164-42F6-9CD6-AE91AA74D3BC}"/>
              </a:ext>
            </a:extLst>
          </p:cNvPr>
          <p:cNvSpPr/>
          <p:nvPr/>
        </p:nvSpPr>
        <p:spPr>
          <a:xfrm>
            <a:off x="9589264" y="0"/>
            <a:ext cx="2607325" cy="685800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solidFill>
              <a:srgbClr val="00F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8F8CFF-4845-429B-ADAD-4C2F6A31D2E3}"/>
              </a:ext>
            </a:extLst>
          </p:cNvPr>
          <p:cNvSpPr/>
          <p:nvPr/>
        </p:nvSpPr>
        <p:spPr>
          <a:xfrm>
            <a:off x="9733403" y="1039751"/>
            <a:ext cx="2319049" cy="69932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rgbClr val="00F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B59D6E4-8C61-40D0-ADD7-4F9B45ADF62C}"/>
              </a:ext>
            </a:extLst>
          </p:cNvPr>
          <p:cNvGrpSpPr/>
          <p:nvPr/>
        </p:nvGrpSpPr>
        <p:grpSpPr>
          <a:xfrm>
            <a:off x="9790675" y="183632"/>
            <a:ext cx="723111" cy="723111"/>
            <a:chOff x="9756176" y="152897"/>
            <a:chExt cx="872756" cy="872756"/>
          </a:xfrm>
        </p:grpSpPr>
        <p:sp>
          <p:nvSpPr>
            <p:cNvPr id="28" name="Edit User">
              <a:extLst>
                <a:ext uri="{FF2B5EF4-FFF2-40B4-BE49-F238E27FC236}">
                  <a16:creationId xmlns:a16="http://schemas.microsoft.com/office/drawing/2014/main" id="{6FA1A3CD-F12B-4AD1-84B5-744FDC9792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69753" y="222767"/>
              <a:ext cx="736406" cy="679210"/>
            </a:xfrm>
            <a:custGeom>
              <a:avLst/>
              <a:gdLst>
                <a:gd name="T0" fmla="*/ 147 w 672"/>
                <a:gd name="T1" fmla="*/ 66 h 624"/>
                <a:gd name="T2" fmla="*/ 137 w 672"/>
                <a:gd name="T3" fmla="*/ 231 h 624"/>
                <a:gd name="T4" fmla="*/ 150 w 672"/>
                <a:gd name="T5" fmla="*/ 267 h 624"/>
                <a:gd name="T6" fmla="*/ 174 w 672"/>
                <a:gd name="T7" fmla="*/ 314 h 624"/>
                <a:gd name="T8" fmla="*/ 191 w 672"/>
                <a:gd name="T9" fmla="*/ 337 h 624"/>
                <a:gd name="T10" fmla="*/ 159 w 672"/>
                <a:gd name="T11" fmla="*/ 412 h 624"/>
                <a:gd name="T12" fmla="*/ 34 w 672"/>
                <a:gd name="T13" fmla="*/ 477 h 624"/>
                <a:gd name="T14" fmla="*/ 0 w 672"/>
                <a:gd name="T15" fmla="*/ 568 h 624"/>
                <a:gd name="T16" fmla="*/ 401 w 672"/>
                <a:gd name="T17" fmla="*/ 541 h 624"/>
                <a:gd name="T18" fmla="*/ 53 w 672"/>
                <a:gd name="T19" fmla="*/ 496 h 624"/>
                <a:gd name="T20" fmla="*/ 170 w 672"/>
                <a:gd name="T21" fmla="*/ 436 h 624"/>
                <a:gd name="T22" fmla="*/ 216 w 672"/>
                <a:gd name="T23" fmla="*/ 391 h 624"/>
                <a:gd name="T24" fmla="*/ 217 w 672"/>
                <a:gd name="T25" fmla="*/ 332 h 624"/>
                <a:gd name="T26" fmla="*/ 210 w 672"/>
                <a:gd name="T27" fmla="*/ 321 h 624"/>
                <a:gd name="T28" fmla="*/ 198 w 672"/>
                <a:gd name="T29" fmla="*/ 302 h 624"/>
                <a:gd name="T30" fmla="*/ 185 w 672"/>
                <a:gd name="T31" fmla="*/ 255 h 624"/>
                <a:gd name="T32" fmla="*/ 170 w 672"/>
                <a:gd name="T33" fmla="*/ 251 h 624"/>
                <a:gd name="T34" fmla="*/ 167 w 672"/>
                <a:gd name="T35" fmla="*/ 213 h 624"/>
                <a:gd name="T36" fmla="*/ 173 w 672"/>
                <a:gd name="T37" fmla="*/ 199 h 624"/>
                <a:gd name="T38" fmla="*/ 267 w 672"/>
                <a:gd name="T39" fmla="*/ 27 h 624"/>
                <a:gd name="T40" fmla="*/ 319 w 672"/>
                <a:gd name="T41" fmla="*/ 49 h 624"/>
                <a:gd name="T42" fmla="*/ 362 w 672"/>
                <a:gd name="T43" fmla="*/ 70 h 624"/>
                <a:gd name="T44" fmla="*/ 363 w 672"/>
                <a:gd name="T45" fmla="*/ 198 h 624"/>
                <a:gd name="T46" fmla="*/ 369 w 672"/>
                <a:gd name="T47" fmla="*/ 213 h 624"/>
                <a:gd name="T48" fmla="*/ 365 w 672"/>
                <a:gd name="T49" fmla="*/ 251 h 624"/>
                <a:gd name="T50" fmla="*/ 350 w 672"/>
                <a:gd name="T51" fmla="*/ 255 h 624"/>
                <a:gd name="T52" fmla="*/ 338 w 672"/>
                <a:gd name="T53" fmla="*/ 302 h 624"/>
                <a:gd name="T54" fmla="*/ 326 w 672"/>
                <a:gd name="T55" fmla="*/ 321 h 624"/>
                <a:gd name="T56" fmla="*/ 319 w 672"/>
                <a:gd name="T57" fmla="*/ 332 h 624"/>
                <a:gd name="T58" fmla="*/ 320 w 672"/>
                <a:gd name="T59" fmla="*/ 391 h 624"/>
                <a:gd name="T60" fmla="*/ 385 w 672"/>
                <a:gd name="T61" fmla="*/ 445 h 624"/>
                <a:gd name="T62" fmla="*/ 481 w 672"/>
                <a:gd name="T63" fmla="*/ 460 h 624"/>
                <a:gd name="T64" fmla="*/ 347 w 672"/>
                <a:gd name="T65" fmla="*/ 385 h 624"/>
                <a:gd name="T66" fmla="*/ 352 w 672"/>
                <a:gd name="T67" fmla="*/ 332 h 624"/>
                <a:gd name="T68" fmla="*/ 374 w 672"/>
                <a:gd name="T69" fmla="*/ 274 h 624"/>
                <a:gd name="T70" fmla="*/ 399 w 672"/>
                <a:gd name="T71" fmla="*/ 231 h 624"/>
                <a:gd name="T72" fmla="*/ 402 w 672"/>
                <a:gd name="T73" fmla="*/ 109 h 624"/>
                <a:gd name="T74" fmla="*/ 335 w 672"/>
                <a:gd name="T75" fmla="*/ 26 h 624"/>
                <a:gd name="T76" fmla="*/ 266 w 672"/>
                <a:gd name="T77" fmla="*/ 0 h 624"/>
                <a:gd name="T78" fmla="*/ 600 w 672"/>
                <a:gd name="T79" fmla="*/ 393 h 624"/>
                <a:gd name="T80" fmla="*/ 442 w 672"/>
                <a:gd name="T81" fmla="*/ 553 h 624"/>
                <a:gd name="T82" fmla="*/ 445 w 672"/>
                <a:gd name="T83" fmla="*/ 621 h 624"/>
                <a:gd name="T84" fmla="*/ 502 w 672"/>
                <a:gd name="T85" fmla="*/ 604 h 624"/>
                <a:gd name="T86" fmla="*/ 656 w 672"/>
                <a:gd name="T87" fmla="*/ 393 h 624"/>
                <a:gd name="T88" fmla="*/ 612 w 672"/>
                <a:gd name="T89" fmla="*/ 419 h 624"/>
                <a:gd name="T90" fmla="*/ 486 w 672"/>
                <a:gd name="T91" fmla="*/ 582 h 624"/>
                <a:gd name="T92" fmla="*/ 612 w 672"/>
                <a:gd name="T93" fmla="*/ 419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2" h="624">
                  <a:moveTo>
                    <a:pt x="266" y="0"/>
                  </a:moveTo>
                  <a:cubicBezTo>
                    <a:pt x="204" y="1"/>
                    <a:pt x="164" y="27"/>
                    <a:pt x="147" y="66"/>
                  </a:cubicBezTo>
                  <a:cubicBezTo>
                    <a:pt x="131" y="103"/>
                    <a:pt x="134" y="150"/>
                    <a:pt x="146" y="199"/>
                  </a:cubicBezTo>
                  <a:cubicBezTo>
                    <a:pt x="140" y="206"/>
                    <a:pt x="135" y="216"/>
                    <a:pt x="137" y="231"/>
                  </a:cubicBezTo>
                  <a:lnTo>
                    <a:pt x="137" y="231"/>
                  </a:lnTo>
                  <a:cubicBezTo>
                    <a:pt x="139" y="248"/>
                    <a:pt x="143" y="259"/>
                    <a:pt x="150" y="267"/>
                  </a:cubicBezTo>
                  <a:cubicBezTo>
                    <a:pt x="153" y="272"/>
                    <a:pt x="158" y="272"/>
                    <a:pt x="162" y="274"/>
                  </a:cubicBezTo>
                  <a:cubicBezTo>
                    <a:pt x="164" y="288"/>
                    <a:pt x="168" y="302"/>
                    <a:pt x="174" y="314"/>
                  </a:cubicBezTo>
                  <a:cubicBezTo>
                    <a:pt x="177" y="321"/>
                    <a:pt x="181" y="327"/>
                    <a:pt x="185" y="332"/>
                  </a:cubicBezTo>
                  <a:cubicBezTo>
                    <a:pt x="186" y="334"/>
                    <a:pt x="189" y="335"/>
                    <a:pt x="191" y="337"/>
                  </a:cubicBezTo>
                  <a:cubicBezTo>
                    <a:pt x="191" y="354"/>
                    <a:pt x="191" y="367"/>
                    <a:pt x="190" y="385"/>
                  </a:cubicBezTo>
                  <a:cubicBezTo>
                    <a:pt x="185" y="395"/>
                    <a:pt x="175" y="404"/>
                    <a:pt x="159" y="412"/>
                  </a:cubicBezTo>
                  <a:cubicBezTo>
                    <a:pt x="142" y="420"/>
                    <a:pt x="120" y="428"/>
                    <a:pt x="97" y="437"/>
                  </a:cubicBezTo>
                  <a:cubicBezTo>
                    <a:pt x="75" y="447"/>
                    <a:pt x="52" y="459"/>
                    <a:pt x="34" y="477"/>
                  </a:cubicBezTo>
                  <a:cubicBezTo>
                    <a:pt x="16" y="495"/>
                    <a:pt x="3" y="521"/>
                    <a:pt x="1" y="554"/>
                  </a:cubicBezTo>
                  <a:lnTo>
                    <a:pt x="0" y="568"/>
                  </a:lnTo>
                  <a:lnTo>
                    <a:pt x="401" y="568"/>
                  </a:lnTo>
                  <a:cubicBezTo>
                    <a:pt x="419" y="568"/>
                    <a:pt x="419" y="541"/>
                    <a:pt x="401" y="541"/>
                  </a:cubicBezTo>
                  <a:lnTo>
                    <a:pt x="31" y="541"/>
                  </a:lnTo>
                  <a:cubicBezTo>
                    <a:pt x="35" y="523"/>
                    <a:pt x="42" y="507"/>
                    <a:pt x="53" y="496"/>
                  </a:cubicBezTo>
                  <a:cubicBezTo>
                    <a:pt x="67" y="482"/>
                    <a:pt x="87" y="471"/>
                    <a:pt x="108" y="462"/>
                  </a:cubicBezTo>
                  <a:cubicBezTo>
                    <a:pt x="129" y="453"/>
                    <a:pt x="151" y="446"/>
                    <a:pt x="170" y="436"/>
                  </a:cubicBezTo>
                  <a:cubicBezTo>
                    <a:pt x="190" y="426"/>
                    <a:pt x="208" y="414"/>
                    <a:pt x="215" y="393"/>
                  </a:cubicBezTo>
                  <a:lnTo>
                    <a:pt x="216" y="391"/>
                  </a:lnTo>
                  <a:lnTo>
                    <a:pt x="216" y="390"/>
                  </a:lnTo>
                  <a:cubicBezTo>
                    <a:pt x="218" y="367"/>
                    <a:pt x="217" y="352"/>
                    <a:pt x="217" y="332"/>
                  </a:cubicBezTo>
                  <a:lnTo>
                    <a:pt x="217" y="324"/>
                  </a:lnTo>
                  <a:lnTo>
                    <a:pt x="210" y="321"/>
                  </a:lnTo>
                  <a:cubicBezTo>
                    <a:pt x="211" y="321"/>
                    <a:pt x="209" y="319"/>
                    <a:pt x="206" y="316"/>
                  </a:cubicBezTo>
                  <a:cubicBezTo>
                    <a:pt x="204" y="313"/>
                    <a:pt x="201" y="308"/>
                    <a:pt x="198" y="302"/>
                  </a:cubicBezTo>
                  <a:cubicBezTo>
                    <a:pt x="192" y="291"/>
                    <a:pt x="188" y="277"/>
                    <a:pt x="186" y="266"/>
                  </a:cubicBezTo>
                  <a:lnTo>
                    <a:pt x="185" y="255"/>
                  </a:lnTo>
                  <a:lnTo>
                    <a:pt x="174" y="254"/>
                  </a:lnTo>
                  <a:cubicBezTo>
                    <a:pt x="174" y="254"/>
                    <a:pt x="173" y="254"/>
                    <a:pt x="170" y="251"/>
                  </a:cubicBezTo>
                  <a:cubicBezTo>
                    <a:pt x="168" y="248"/>
                    <a:pt x="165" y="241"/>
                    <a:pt x="163" y="228"/>
                  </a:cubicBezTo>
                  <a:cubicBezTo>
                    <a:pt x="161" y="222"/>
                    <a:pt x="165" y="217"/>
                    <a:pt x="167" y="213"/>
                  </a:cubicBezTo>
                  <a:lnTo>
                    <a:pt x="176" y="208"/>
                  </a:lnTo>
                  <a:lnTo>
                    <a:pt x="173" y="199"/>
                  </a:lnTo>
                  <a:cubicBezTo>
                    <a:pt x="161" y="150"/>
                    <a:pt x="159" y="106"/>
                    <a:pt x="172" y="77"/>
                  </a:cubicBezTo>
                  <a:cubicBezTo>
                    <a:pt x="185" y="47"/>
                    <a:pt x="211" y="28"/>
                    <a:pt x="267" y="27"/>
                  </a:cubicBezTo>
                  <a:cubicBezTo>
                    <a:pt x="294" y="27"/>
                    <a:pt x="311" y="35"/>
                    <a:pt x="316" y="43"/>
                  </a:cubicBezTo>
                  <a:lnTo>
                    <a:pt x="319" y="49"/>
                  </a:lnTo>
                  <a:lnTo>
                    <a:pt x="326" y="50"/>
                  </a:lnTo>
                  <a:cubicBezTo>
                    <a:pt x="344" y="53"/>
                    <a:pt x="355" y="60"/>
                    <a:pt x="362" y="70"/>
                  </a:cubicBezTo>
                  <a:cubicBezTo>
                    <a:pt x="370" y="81"/>
                    <a:pt x="374" y="95"/>
                    <a:pt x="375" y="111"/>
                  </a:cubicBezTo>
                  <a:cubicBezTo>
                    <a:pt x="378" y="143"/>
                    <a:pt x="369" y="180"/>
                    <a:pt x="363" y="198"/>
                  </a:cubicBezTo>
                  <a:lnTo>
                    <a:pt x="360" y="208"/>
                  </a:lnTo>
                  <a:lnTo>
                    <a:pt x="369" y="213"/>
                  </a:lnTo>
                  <a:cubicBezTo>
                    <a:pt x="368" y="213"/>
                    <a:pt x="374" y="217"/>
                    <a:pt x="373" y="228"/>
                  </a:cubicBezTo>
                  <a:cubicBezTo>
                    <a:pt x="371" y="241"/>
                    <a:pt x="368" y="248"/>
                    <a:pt x="365" y="251"/>
                  </a:cubicBezTo>
                  <a:cubicBezTo>
                    <a:pt x="363" y="254"/>
                    <a:pt x="362" y="254"/>
                    <a:pt x="361" y="254"/>
                  </a:cubicBezTo>
                  <a:lnTo>
                    <a:pt x="350" y="255"/>
                  </a:lnTo>
                  <a:lnTo>
                    <a:pt x="349" y="266"/>
                  </a:lnTo>
                  <a:cubicBezTo>
                    <a:pt x="348" y="277"/>
                    <a:pt x="343" y="291"/>
                    <a:pt x="338" y="302"/>
                  </a:cubicBezTo>
                  <a:cubicBezTo>
                    <a:pt x="335" y="308"/>
                    <a:pt x="332" y="313"/>
                    <a:pt x="330" y="316"/>
                  </a:cubicBezTo>
                  <a:cubicBezTo>
                    <a:pt x="328" y="319"/>
                    <a:pt x="325" y="321"/>
                    <a:pt x="326" y="321"/>
                  </a:cubicBezTo>
                  <a:lnTo>
                    <a:pt x="319" y="324"/>
                  </a:lnTo>
                  <a:lnTo>
                    <a:pt x="319" y="332"/>
                  </a:lnTo>
                  <a:cubicBezTo>
                    <a:pt x="319" y="352"/>
                    <a:pt x="318" y="367"/>
                    <a:pt x="320" y="390"/>
                  </a:cubicBezTo>
                  <a:lnTo>
                    <a:pt x="320" y="391"/>
                  </a:lnTo>
                  <a:lnTo>
                    <a:pt x="321" y="393"/>
                  </a:lnTo>
                  <a:cubicBezTo>
                    <a:pt x="331" y="420"/>
                    <a:pt x="358" y="433"/>
                    <a:pt x="385" y="445"/>
                  </a:cubicBezTo>
                  <a:cubicBezTo>
                    <a:pt x="413" y="456"/>
                    <a:pt x="443" y="466"/>
                    <a:pt x="466" y="482"/>
                  </a:cubicBezTo>
                  <a:cubicBezTo>
                    <a:pt x="481" y="492"/>
                    <a:pt x="496" y="470"/>
                    <a:pt x="481" y="460"/>
                  </a:cubicBezTo>
                  <a:cubicBezTo>
                    <a:pt x="454" y="441"/>
                    <a:pt x="422" y="431"/>
                    <a:pt x="396" y="420"/>
                  </a:cubicBezTo>
                  <a:cubicBezTo>
                    <a:pt x="370" y="409"/>
                    <a:pt x="353" y="399"/>
                    <a:pt x="347" y="385"/>
                  </a:cubicBezTo>
                  <a:cubicBezTo>
                    <a:pt x="345" y="367"/>
                    <a:pt x="346" y="354"/>
                    <a:pt x="346" y="337"/>
                  </a:cubicBezTo>
                  <a:cubicBezTo>
                    <a:pt x="348" y="335"/>
                    <a:pt x="350" y="334"/>
                    <a:pt x="352" y="332"/>
                  </a:cubicBezTo>
                  <a:cubicBezTo>
                    <a:pt x="355" y="327"/>
                    <a:pt x="359" y="321"/>
                    <a:pt x="362" y="314"/>
                  </a:cubicBezTo>
                  <a:cubicBezTo>
                    <a:pt x="368" y="302"/>
                    <a:pt x="372" y="288"/>
                    <a:pt x="374" y="274"/>
                  </a:cubicBezTo>
                  <a:cubicBezTo>
                    <a:pt x="378" y="272"/>
                    <a:pt x="383" y="272"/>
                    <a:pt x="386" y="267"/>
                  </a:cubicBezTo>
                  <a:cubicBezTo>
                    <a:pt x="393" y="259"/>
                    <a:pt x="397" y="248"/>
                    <a:pt x="399" y="231"/>
                  </a:cubicBezTo>
                  <a:cubicBezTo>
                    <a:pt x="401" y="217"/>
                    <a:pt x="396" y="207"/>
                    <a:pt x="390" y="199"/>
                  </a:cubicBezTo>
                  <a:cubicBezTo>
                    <a:pt x="396" y="178"/>
                    <a:pt x="405" y="144"/>
                    <a:pt x="402" y="109"/>
                  </a:cubicBezTo>
                  <a:cubicBezTo>
                    <a:pt x="400" y="90"/>
                    <a:pt x="396" y="70"/>
                    <a:pt x="384" y="55"/>
                  </a:cubicBezTo>
                  <a:cubicBezTo>
                    <a:pt x="374" y="40"/>
                    <a:pt x="357" y="30"/>
                    <a:pt x="335" y="26"/>
                  </a:cubicBezTo>
                  <a:cubicBezTo>
                    <a:pt x="321" y="7"/>
                    <a:pt x="296" y="0"/>
                    <a:pt x="267" y="0"/>
                  </a:cubicBezTo>
                  <a:lnTo>
                    <a:pt x="266" y="0"/>
                  </a:lnTo>
                  <a:close/>
                  <a:moveTo>
                    <a:pt x="628" y="381"/>
                  </a:moveTo>
                  <a:cubicBezTo>
                    <a:pt x="618" y="381"/>
                    <a:pt x="608" y="385"/>
                    <a:pt x="600" y="393"/>
                  </a:cubicBezTo>
                  <a:cubicBezTo>
                    <a:pt x="549" y="444"/>
                    <a:pt x="497" y="496"/>
                    <a:pt x="446" y="547"/>
                  </a:cubicBezTo>
                  <a:cubicBezTo>
                    <a:pt x="444" y="549"/>
                    <a:pt x="443" y="551"/>
                    <a:pt x="442" y="553"/>
                  </a:cubicBezTo>
                  <a:lnTo>
                    <a:pt x="428" y="605"/>
                  </a:lnTo>
                  <a:cubicBezTo>
                    <a:pt x="426" y="615"/>
                    <a:pt x="435" y="624"/>
                    <a:pt x="445" y="621"/>
                  </a:cubicBezTo>
                  <a:lnTo>
                    <a:pt x="496" y="607"/>
                  </a:lnTo>
                  <a:cubicBezTo>
                    <a:pt x="498" y="607"/>
                    <a:pt x="500" y="605"/>
                    <a:pt x="502" y="604"/>
                  </a:cubicBezTo>
                  <a:cubicBezTo>
                    <a:pt x="553" y="552"/>
                    <a:pt x="605" y="501"/>
                    <a:pt x="656" y="449"/>
                  </a:cubicBezTo>
                  <a:cubicBezTo>
                    <a:pt x="672" y="434"/>
                    <a:pt x="672" y="409"/>
                    <a:pt x="656" y="393"/>
                  </a:cubicBezTo>
                  <a:cubicBezTo>
                    <a:pt x="648" y="385"/>
                    <a:pt x="638" y="381"/>
                    <a:pt x="628" y="381"/>
                  </a:cubicBezTo>
                  <a:close/>
                  <a:moveTo>
                    <a:pt x="612" y="419"/>
                  </a:moveTo>
                  <a:lnTo>
                    <a:pt x="631" y="437"/>
                  </a:lnTo>
                  <a:lnTo>
                    <a:pt x="486" y="582"/>
                  </a:lnTo>
                  <a:lnTo>
                    <a:pt x="467" y="564"/>
                  </a:lnTo>
                  <a:lnTo>
                    <a:pt x="612" y="419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5EE176E-C831-46FE-AB2E-4B142F6FA0E9}"/>
                </a:ext>
              </a:extLst>
            </p:cNvPr>
            <p:cNvSpPr/>
            <p:nvPr/>
          </p:nvSpPr>
          <p:spPr>
            <a:xfrm>
              <a:off x="9756176" y="152897"/>
              <a:ext cx="872756" cy="872756"/>
            </a:xfrm>
            <a:prstGeom prst="ellipse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14CD658-9799-4EE6-A367-611EAF8B1BC3}"/>
              </a:ext>
            </a:extLst>
          </p:cNvPr>
          <p:cNvSpPr txBox="1"/>
          <p:nvPr/>
        </p:nvSpPr>
        <p:spPr>
          <a:xfrm>
            <a:off x="10560510" y="216540"/>
            <a:ext cx="13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ㅇㅇ님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안녕하세요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3CCF23-BE46-4A0F-9931-3E3702DD294D}"/>
              </a:ext>
            </a:extLst>
          </p:cNvPr>
          <p:cNvCxnSpPr>
            <a:cxnSpLocks/>
          </p:cNvCxnSpPr>
          <p:nvPr/>
        </p:nvCxnSpPr>
        <p:spPr>
          <a:xfrm>
            <a:off x="9884778" y="2236424"/>
            <a:ext cx="2069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1C5ED9E-252C-41D8-9CC9-7A814775131E}"/>
              </a:ext>
            </a:extLst>
          </p:cNvPr>
          <p:cNvCxnSpPr>
            <a:cxnSpLocks/>
          </p:cNvCxnSpPr>
          <p:nvPr/>
        </p:nvCxnSpPr>
        <p:spPr>
          <a:xfrm>
            <a:off x="9884778" y="2818481"/>
            <a:ext cx="2069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DC92CE-6AFC-46FE-A573-FE5CC6A11EEA}"/>
              </a:ext>
            </a:extLst>
          </p:cNvPr>
          <p:cNvCxnSpPr>
            <a:cxnSpLocks/>
          </p:cNvCxnSpPr>
          <p:nvPr/>
        </p:nvCxnSpPr>
        <p:spPr>
          <a:xfrm>
            <a:off x="9884778" y="3416147"/>
            <a:ext cx="2069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7ACAFC-8CD9-479D-8C85-88D99E48203B}"/>
              </a:ext>
            </a:extLst>
          </p:cNvPr>
          <p:cNvCxnSpPr>
            <a:cxnSpLocks/>
          </p:cNvCxnSpPr>
          <p:nvPr/>
        </p:nvCxnSpPr>
        <p:spPr>
          <a:xfrm>
            <a:off x="9932278" y="4060501"/>
            <a:ext cx="20691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89C523-0863-4CB6-93FF-40E109AC2A0C}"/>
              </a:ext>
            </a:extLst>
          </p:cNvPr>
          <p:cNvSpPr txBox="1"/>
          <p:nvPr/>
        </p:nvSpPr>
        <p:spPr>
          <a:xfrm>
            <a:off x="9957457" y="2379524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마이페이지</a:t>
            </a:r>
            <a:r>
              <a:rPr lang="en-US" altLang="ko-KR" sz="1200" dirty="0"/>
              <a:t>/ </a:t>
            </a:r>
            <a:r>
              <a:rPr lang="ko-KR" altLang="en-US" sz="1200" dirty="0"/>
              <a:t>내 정보 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C24B39-1876-43B6-891E-283C51138898}"/>
              </a:ext>
            </a:extLst>
          </p:cNvPr>
          <p:cNvSpPr txBox="1"/>
          <p:nvPr/>
        </p:nvSpPr>
        <p:spPr>
          <a:xfrm>
            <a:off x="10275880" y="29698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나의 자세 보기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AEB7D7-E5AA-4DAB-8C6F-1AEA3674E5EB}"/>
              </a:ext>
            </a:extLst>
          </p:cNvPr>
          <p:cNvSpPr txBox="1"/>
          <p:nvPr/>
        </p:nvSpPr>
        <p:spPr>
          <a:xfrm>
            <a:off x="10396295" y="360056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나의 </a:t>
            </a:r>
            <a:r>
              <a:rPr lang="ko-KR" altLang="en-US" sz="1200" dirty="0" err="1"/>
              <a:t>챌린지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C2C5D4-C3B4-4DC3-BA21-FAE1FAE633F4}"/>
              </a:ext>
            </a:extLst>
          </p:cNvPr>
          <p:cNvSpPr/>
          <p:nvPr/>
        </p:nvSpPr>
        <p:spPr>
          <a:xfrm>
            <a:off x="9192704" y="2963454"/>
            <a:ext cx="396560" cy="931091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solidFill>
              <a:srgbClr val="00F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4633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99E3C9A-B1A9-4F3E-AE31-37F39F255112}"/>
              </a:ext>
            </a:extLst>
          </p:cNvPr>
          <p:cNvGrpSpPr/>
          <p:nvPr/>
        </p:nvGrpSpPr>
        <p:grpSpPr>
          <a:xfrm>
            <a:off x="0" y="-2"/>
            <a:ext cx="12192000" cy="6858004"/>
            <a:chOff x="0" y="-2"/>
            <a:chExt cx="12192000" cy="6858004"/>
          </a:xfrm>
        </p:grpSpPr>
        <p:pic>
          <p:nvPicPr>
            <p:cNvPr id="3" name="Picture 2" descr="girl using desktop computer in room">
              <a:extLst>
                <a:ext uri="{FF2B5EF4-FFF2-40B4-BE49-F238E27FC236}">
                  <a16:creationId xmlns:a16="http://schemas.microsoft.com/office/drawing/2014/main" id="{3234E12B-C61C-40F2-8A2A-9108689187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5" t="23616" r="37560" b="-3694"/>
            <a:stretch/>
          </p:blipFill>
          <p:spPr bwMode="auto">
            <a:xfrm>
              <a:off x="4122249" y="0"/>
              <a:ext cx="6996743" cy="595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girl using desktop computer in room">
              <a:extLst>
                <a:ext uri="{FF2B5EF4-FFF2-40B4-BE49-F238E27FC236}">
                  <a16:creationId xmlns:a16="http://schemas.microsoft.com/office/drawing/2014/main" id="{04F0CA60-36C7-4CD6-8908-6156B2D922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61" t="24458" r="12973" b="17589"/>
            <a:stretch/>
          </p:blipFill>
          <p:spPr bwMode="auto">
            <a:xfrm>
              <a:off x="11107269" y="0"/>
              <a:ext cx="108473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girl using desktop computer in room">
              <a:extLst>
                <a:ext uri="{FF2B5EF4-FFF2-40B4-BE49-F238E27FC236}">
                  <a16:creationId xmlns:a16="http://schemas.microsoft.com/office/drawing/2014/main" id="{A56F3E8D-1E63-411F-A6ED-53F25D6DAE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9" t="46208" r="65721" b="526"/>
            <a:stretch/>
          </p:blipFill>
          <p:spPr bwMode="auto">
            <a:xfrm>
              <a:off x="0" y="-2"/>
              <a:ext cx="4173415" cy="685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976D268-CEA2-4079-A575-5D2BB3350D83}"/>
                </a:ext>
              </a:extLst>
            </p:cNvPr>
            <p:cNvSpPr/>
            <p:nvPr/>
          </p:nvSpPr>
          <p:spPr>
            <a:xfrm>
              <a:off x="0" y="0"/>
              <a:ext cx="4173415" cy="6858002"/>
            </a:xfrm>
            <a:prstGeom prst="rect">
              <a:avLst/>
            </a:prstGeom>
            <a:solidFill>
              <a:srgbClr val="00EE93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62A8DA4-8F5C-4029-815F-28C4D5F0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7299"/>
              <a:ext cx="6096000" cy="192505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7CF41A-EC3F-42D6-A423-C868B9A32B78}"/>
                </a:ext>
              </a:extLst>
            </p:cNvPr>
            <p:cNvSpPr/>
            <p:nvPr/>
          </p:nvSpPr>
          <p:spPr>
            <a:xfrm>
              <a:off x="11095548" y="-2"/>
              <a:ext cx="1084729" cy="6858002"/>
            </a:xfrm>
            <a:prstGeom prst="rect">
              <a:avLst/>
            </a:prstGeom>
            <a:solidFill>
              <a:srgbClr val="034526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C3DDEE-C3F8-4BB3-8757-55D366AA2CC5}"/>
                </a:ext>
              </a:extLst>
            </p:cNvPr>
            <p:cNvSpPr txBox="1"/>
            <p:nvPr/>
          </p:nvSpPr>
          <p:spPr>
            <a:xfrm>
              <a:off x="1599765" y="4384971"/>
              <a:ext cx="11365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Log In /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Sign up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C93787-296E-4CF2-97E7-0F7DCBFD8F89}"/>
                </a:ext>
              </a:extLst>
            </p:cNvPr>
            <p:cNvSpPr/>
            <p:nvPr/>
          </p:nvSpPr>
          <p:spPr>
            <a:xfrm>
              <a:off x="1430816" y="4337390"/>
              <a:ext cx="1474436" cy="67993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4CE503-C81B-4547-AF3E-8B5D9C48ACBE}"/>
                </a:ext>
              </a:extLst>
            </p:cNvPr>
            <p:cNvSpPr txBox="1"/>
            <p:nvPr/>
          </p:nvSpPr>
          <p:spPr>
            <a:xfrm>
              <a:off x="528740" y="2877633"/>
              <a:ext cx="3644675" cy="83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1100" spc="3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ウエイスタンドは</a:t>
              </a:r>
              <a:r>
                <a:rPr lang="en-US" altLang="ja-JP" sz="1100" spc="3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IoT</a:t>
              </a:r>
              <a:r>
                <a:rPr lang="ja-JP" altLang="en-US" sz="1100" spc="3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座布団を通して、</a:t>
              </a:r>
              <a:endParaRPr lang="en-US" altLang="ja-JP" sz="1100" spc="3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1100" spc="3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正しくて健康的な姿勢で座る習慣を形成します。</a:t>
              </a:r>
              <a:endParaRPr lang="ko-KR" altLang="en-US" sz="1100" spc="300" dirty="0">
                <a:solidFill>
                  <a:schemeClr val="bg1"/>
                </a:solidFill>
                <a:latin typeface="Meiryo" panose="020B0604030504040204" pitchFamily="34" charset="-128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2A59DF3-D3A8-4FD2-8282-E90F1B6CD59E}"/>
                </a:ext>
              </a:extLst>
            </p:cNvPr>
            <p:cNvSpPr/>
            <p:nvPr/>
          </p:nvSpPr>
          <p:spPr>
            <a:xfrm>
              <a:off x="3772157" y="3787781"/>
              <a:ext cx="793396" cy="7933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258CB1-3444-41FE-AF37-CBF39E8CA429}"/>
                </a:ext>
              </a:extLst>
            </p:cNvPr>
            <p:cNvSpPr txBox="1"/>
            <p:nvPr/>
          </p:nvSpPr>
          <p:spPr>
            <a:xfrm>
              <a:off x="3772157" y="4015202"/>
              <a:ext cx="847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300" dirty="0">
                  <a:solidFill>
                    <a:srgbClr val="005C39"/>
                  </a:solidFill>
                  <a:latin typeface="Abadi Extra Light" panose="020B0204020104020204" pitchFamily="34" charset="0"/>
                </a:rPr>
                <a:t>Order</a:t>
              </a:r>
              <a:endParaRPr lang="ko-KR" altLang="en-US" sz="1600" spc="300" dirty="0">
                <a:solidFill>
                  <a:srgbClr val="005C39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E393C-1E29-447A-84C4-4B3BA702635D}"/>
                </a:ext>
              </a:extLst>
            </p:cNvPr>
            <p:cNvSpPr txBox="1"/>
            <p:nvPr/>
          </p:nvSpPr>
          <p:spPr>
            <a:xfrm>
              <a:off x="11212894" y="1756456"/>
              <a:ext cx="873481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Info</a:t>
              </a:r>
            </a:p>
            <a:p>
              <a:endParaRPr lang="en-US" altLang="ko-KR" sz="1400" u="sng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endParaRPr lang="en-US" altLang="ko-KR" sz="1400" u="sng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Statistic</a:t>
              </a:r>
            </a:p>
            <a:p>
              <a:endParaRPr lang="en-US" altLang="ko-KR" sz="1400" u="sng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endParaRPr lang="en-US" altLang="ko-KR" sz="1400" u="sng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Tip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Abadi Extra Light" panose="020B0204020104020204" pitchFamily="34" charset="0"/>
                </a:rPr>
                <a:t>Challenge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endParaRPr lang="en-US" altLang="ko-KR" sz="14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  <a:p>
              <a:r>
                <a:rPr lang="en-US" altLang="ko-KR" sz="1400" dirty="0" err="1">
                  <a:solidFill>
                    <a:schemeClr val="bg1"/>
                  </a:solidFill>
                  <a:latin typeface="Abadi Extra Light" panose="020B0204020104020204" pitchFamily="34" charset="0"/>
                </a:rPr>
                <a:t>QnA</a:t>
              </a:r>
              <a:endParaRPr lang="ko-KR" altLang="en-US" sz="1400" dirty="0">
                <a:solidFill>
                  <a:schemeClr val="bg1"/>
                </a:solidFill>
                <a:latin typeface="Abadi Extra Light" panose="020B0204020104020204" pitchFamily="34" charset="0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DB0371-8D2C-4D5A-8DF2-3D082716413B}"/>
                </a:ext>
              </a:extLst>
            </p:cNvPr>
            <p:cNvCxnSpPr/>
            <p:nvPr/>
          </p:nvCxnSpPr>
          <p:spPr>
            <a:xfrm>
              <a:off x="11453448" y="363415"/>
              <a:ext cx="3751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1167CF2-E300-474E-BE7E-900B069B5CFC}"/>
                </a:ext>
              </a:extLst>
            </p:cNvPr>
            <p:cNvCxnSpPr>
              <a:cxnSpLocks/>
            </p:cNvCxnSpPr>
            <p:nvPr/>
          </p:nvCxnSpPr>
          <p:spPr>
            <a:xfrm>
              <a:off x="11453448" y="480646"/>
              <a:ext cx="3751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52540C7-BA3C-4DC8-83B4-3631B4CDCA71}"/>
                </a:ext>
              </a:extLst>
            </p:cNvPr>
            <p:cNvCxnSpPr>
              <a:cxnSpLocks/>
            </p:cNvCxnSpPr>
            <p:nvPr/>
          </p:nvCxnSpPr>
          <p:spPr>
            <a:xfrm>
              <a:off x="11453448" y="597877"/>
              <a:ext cx="37513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4052C1A-357B-4AE5-AEC2-567A47545926}"/>
                </a:ext>
              </a:extLst>
            </p:cNvPr>
            <p:cNvCxnSpPr>
              <a:cxnSpLocks/>
            </p:cNvCxnSpPr>
            <p:nvPr/>
          </p:nvCxnSpPr>
          <p:spPr>
            <a:xfrm>
              <a:off x="11095548" y="2016369"/>
              <a:ext cx="4634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99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3527</TotalTime>
  <Words>237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Meiryo</vt:lpstr>
      <vt:lpstr>맑은 고딕</vt:lpstr>
      <vt:lpstr>Abadi Extra Light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혜진</dc:creator>
  <cp:lastModifiedBy>이 혜진</cp:lastModifiedBy>
  <cp:revision>42</cp:revision>
  <dcterms:created xsi:type="dcterms:W3CDTF">2020-03-24T06:36:05Z</dcterms:created>
  <dcterms:modified xsi:type="dcterms:W3CDTF">2020-04-13T14:15:35Z</dcterms:modified>
</cp:coreProperties>
</file>