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58" r:id="rId5"/>
    <p:sldId id="259" r:id="rId6"/>
    <p:sldId id="260" r:id="rId7"/>
    <p:sldId id="25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526"/>
    <a:srgbClr val="005032"/>
    <a:srgbClr val="005C39"/>
    <a:srgbClr val="00EE93"/>
    <a:srgbClr val="00FA99"/>
    <a:srgbClr val="00FA77"/>
    <a:srgbClr val="00D665"/>
    <a:srgbClr val="00D766"/>
    <a:srgbClr val="EFF7FF"/>
    <a:srgbClr val="FB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5" y="2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71F2A-0658-4479-B382-2E66B5AEE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50C0A6-39CB-4D4E-A2B7-44ED7A8AA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A5A353-3518-4ABD-B359-12A9F62D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4049-45E8-4441-8ED7-FCB8F4466432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0C076-6E65-42A1-9950-F37A09AC1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CCF026-3B24-49B1-8CB4-8B058F94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4CFB-0F94-4916-BEE8-B775CE39E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0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306B9-CDA3-4E49-9194-3AD0E881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625073-F8A7-4FC7-8F1E-6833DE910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E198CD-6A45-48EC-9D25-8D4E3EAD3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4049-45E8-4441-8ED7-FCB8F4466432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BF0F9-8C31-4897-9897-284AA7C7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E8243-ED59-4A4F-A7F6-80A8320B9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4CFB-0F94-4916-BEE8-B775CE39E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4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10A16A-4F1B-4E9F-8CFF-E3D673CA2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5183AD-9567-4BC4-8A2D-8C45EBCA1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8D70A5-BD13-4383-92A0-09293C3C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4049-45E8-4441-8ED7-FCB8F4466432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A7A71A-9887-41A3-B176-EC7A489D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C90CB-FA0B-4326-9BF4-50F50BE8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4CFB-0F94-4916-BEE8-B775CE39E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04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28061-0CBC-4A09-885E-2A9DFB8E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4DDD8E-EF2E-41AD-9166-2457397A3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33CBC-A5C2-427B-ACA3-CB5F3BC6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4049-45E8-4441-8ED7-FCB8F4466432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F88C7-6D3F-457C-98F8-9536908B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05C89-5EC0-4BB5-8605-9C81B36C0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4CFB-0F94-4916-BEE8-B775CE39E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94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46989-322B-43C6-B351-747841490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BC770A-318A-476A-B2D8-31E96A2BA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DF2908-DB8B-4F70-86FE-62AEA567A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4049-45E8-4441-8ED7-FCB8F4466432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6E5B9-158E-48E1-AE95-6D1336F1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9351E-F147-4099-A0D4-F5145BC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4CFB-0F94-4916-BEE8-B775CE39E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29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7081E-6380-43C3-B58F-D579F3F8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4D0016-BB07-4CB5-AD0F-F6119525C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A95F68-BF42-4A07-8BC4-613697770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CB317F-D3B3-4306-BD71-C7E9D3EA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4049-45E8-4441-8ED7-FCB8F4466432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A5D9A1-6CC2-4ECA-A1D3-DB6CD4CF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86CBE8-B7A6-4197-8267-480CE889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4CFB-0F94-4916-BEE8-B775CE39E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99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6CF4C-A228-40C4-847A-ACA1B484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DB3897-AC47-4ED0-8398-4316C13C9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3243DB-C44D-4DC5-8689-E07328B80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F6DF0D-4B2F-4C56-A638-F4916F817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2B144F-7D20-464F-A72A-29B2414B3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B0A92B-71FE-450E-959C-E2EABE6D1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4049-45E8-4441-8ED7-FCB8F4466432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7B1924-01A1-4587-8674-8328CB27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589E62-B923-4F08-ACFA-A300552A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4CFB-0F94-4916-BEE8-B775CE39E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35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5F4DD-9976-4345-8E95-71A21D9EC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4014B9-A729-4B33-975B-DF9FAECD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4049-45E8-4441-8ED7-FCB8F4466432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32BDD9-1B02-44DC-81A9-F73F7053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2022B1-B6CE-4D83-9908-12516D09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4CFB-0F94-4916-BEE8-B775CE39E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17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4C285F-FEE5-43B5-A7F2-1B3922F75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4049-45E8-4441-8ED7-FCB8F4466432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190C0D-2334-447B-8BDD-89C101CA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6DAA3A-98AE-4F64-96BC-7EB23422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4CFB-0F94-4916-BEE8-B775CE39E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34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149B5-E07F-4942-B5F4-3D22F1F7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9BDEBD-551E-41AD-B1B4-8F5F25C2E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DE7D14-7D0A-46EF-92F9-8BB71632F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49ED37-027B-4B49-96F2-072B86C8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4049-45E8-4441-8ED7-FCB8F4466432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4C0CE9-FDBB-49FA-9D25-0084765F7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F3C400-2F3B-472F-859B-4B7DCE7D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4CFB-0F94-4916-BEE8-B775CE39E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38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B13B0-9160-4A28-96BE-A766520FE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A588BA-8D82-4D28-97B2-0F1E7AA48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EC85A3-B645-4410-9282-102ADF1A2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C6354A-6BF6-44EE-8184-031B1201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4049-45E8-4441-8ED7-FCB8F4466432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22B35-96F6-49AA-9DB1-E7463110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7FB564-EFD0-4D34-A787-F70BFC68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4CFB-0F94-4916-BEE8-B775CE39E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51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4E11B2-6AA4-4712-AB93-025C56C9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142E9C-BF9D-4028-B963-EB6AC9066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E94A7E-8A78-447E-89E6-7298A8ACD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C4049-45E8-4441-8ED7-FCB8F4466432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724AD-3B58-4390-A468-0A73334B0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BAE74-D690-4453-9B11-FB69B2326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04CFB-0F94-4916-BEE8-B775CE39E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37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7AB2B8F3-08BE-44BE-9D4D-144B26164048}"/>
              </a:ext>
            </a:extLst>
          </p:cNvPr>
          <p:cNvSpPr/>
          <p:nvPr/>
        </p:nvSpPr>
        <p:spPr>
          <a:xfrm>
            <a:off x="0" y="-2"/>
            <a:ext cx="8428891" cy="5990493"/>
          </a:xfrm>
          <a:prstGeom prst="rect">
            <a:avLst/>
          </a:prstGeom>
          <a:solidFill>
            <a:srgbClr val="00E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6D5A631-15F5-44DE-AF46-8A2D4CE8B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79" y="1399402"/>
            <a:ext cx="3591854" cy="1134271"/>
          </a:xfrm>
          <a:prstGeom prst="rect">
            <a:avLst/>
          </a:prstGeom>
        </p:spPr>
      </p:pic>
      <p:pic>
        <p:nvPicPr>
          <p:cNvPr id="39" name="Picture 2" descr="girl using desktop computer in room">
            <a:extLst>
              <a:ext uri="{FF2B5EF4-FFF2-40B4-BE49-F238E27FC236}">
                <a16:creationId xmlns:a16="http://schemas.microsoft.com/office/drawing/2014/main" id="{0DDFD540-67FA-4C24-8E72-7EFD0D284C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95" r="39696"/>
          <a:stretch/>
        </p:blipFill>
        <p:spPr bwMode="auto">
          <a:xfrm>
            <a:off x="6848657" y="1491699"/>
            <a:ext cx="4012258" cy="3572672"/>
          </a:xfrm>
          <a:prstGeom prst="rect">
            <a:avLst/>
          </a:prstGeom>
          <a:noFill/>
          <a:effectLst>
            <a:outerShdw blurRad="6985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921DC44-0598-4C66-A6E2-9B96D4EC66C5}"/>
              </a:ext>
            </a:extLst>
          </p:cNvPr>
          <p:cNvSpPr txBox="1"/>
          <p:nvPr/>
        </p:nvSpPr>
        <p:spPr>
          <a:xfrm>
            <a:off x="2722831" y="427037"/>
            <a:ext cx="494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badi Extra Light" panose="020B0204020104020204" pitchFamily="34" charset="0"/>
              </a:rPr>
              <a:t>Info       </a:t>
            </a:r>
            <a:r>
              <a:rPr lang="en-US" altLang="ko-KR" u="sng" dirty="0">
                <a:solidFill>
                  <a:schemeClr val="bg1"/>
                </a:solidFill>
                <a:latin typeface="Abadi Extra Light" panose="020B0204020104020204" pitchFamily="34" charset="0"/>
              </a:rPr>
              <a:t>Statistic</a:t>
            </a:r>
            <a:r>
              <a:rPr lang="en-US" altLang="ko-KR" dirty="0">
                <a:latin typeface="Abadi Extra Light" panose="020B0204020104020204" pitchFamily="34" charset="0"/>
              </a:rPr>
              <a:t>       Tip       Challenge       Game</a:t>
            </a:r>
            <a:endParaRPr lang="ko-KR" altLang="en-US" dirty="0">
              <a:latin typeface="Abadi Extra Light" panose="020B0204020104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A3B2C3-BF51-4054-92AC-FC42B8826330}"/>
              </a:ext>
            </a:extLst>
          </p:cNvPr>
          <p:cNvSpPr txBox="1"/>
          <p:nvPr/>
        </p:nvSpPr>
        <p:spPr>
          <a:xfrm>
            <a:off x="1374272" y="4092805"/>
            <a:ext cx="1840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GET STARTED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B7511A2-2481-4A45-A8A1-50FADB5A0144}"/>
              </a:ext>
            </a:extLst>
          </p:cNvPr>
          <p:cNvSpPr/>
          <p:nvPr/>
        </p:nvSpPr>
        <p:spPr>
          <a:xfrm>
            <a:off x="1374272" y="3903785"/>
            <a:ext cx="1474436" cy="679938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92D-7E13-45C5-B204-CB2B8801A5B0}"/>
              </a:ext>
            </a:extLst>
          </p:cNvPr>
          <p:cNvSpPr txBox="1"/>
          <p:nvPr/>
        </p:nvSpPr>
        <p:spPr>
          <a:xfrm>
            <a:off x="928795" y="2562125"/>
            <a:ext cx="426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spc="3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ウエイスタンドは</a:t>
            </a:r>
            <a:r>
              <a:rPr lang="en-US" altLang="ja-JP" sz="1200" spc="3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IoT</a:t>
            </a:r>
            <a:r>
              <a:rPr lang="ja-JP" altLang="en-US" sz="1200" spc="3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座布団を通して、</a:t>
            </a:r>
            <a:endParaRPr lang="en-US" altLang="ja-JP" sz="1200" spc="30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200" spc="3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正しくて健康的な姿勢で座る習慣を形成します。</a:t>
            </a:r>
            <a:endParaRPr lang="ko-KR" altLang="en-US" sz="1200" spc="300" dirty="0">
              <a:solidFill>
                <a:schemeClr val="bg1"/>
              </a:solidFill>
              <a:latin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9028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girl using desktop computer in room">
            <a:extLst>
              <a:ext uri="{FF2B5EF4-FFF2-40B4-BE49-F238E27FC236}">
                <a16:creationId xmlns:a16="http://schemas.microsoft.com/office/drawing/2014/main" id="{04F0CA60-36C7-4CD6-8908-6156B2D922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61" t="24458" r="12973" b="17589"/>
          <a:stretch/>
        </p:blipFill>
        <p:spPr bwMode="auto">
          <a:xfrm>
            <a:off x="11107269" y="0"/>
            <a:ext cx="108473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irl using desktop computer in room">
            <a:extLst>
              <a:ext uri="{FF2B5EF4-FFF2-40B4-BE49-F238E27FC236}">
                <a16:creationId xmlns:a16="http://schemas.microsoft.com/office/drawing/2014/main" id="{A56F3E8D-1E63-411F-A6ED-53F25D6DAE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9" t="46208" r="65721" b="526"/>
          <a:stretch/>
        </p:blipFill>
        <p:spPr bwMode="auto">
          <a:xfrm>
            <a:off x="0" y="-2"/>
            <a:ext cx="4173415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976D268-CEA2-4079-A575-5D2BB3350D83}"/>
              </a:ext>
            </a:extLst>
          </p:cNvPr>
          <p:cNvSpPr/>
          <p:nvPr/>
        </p:nvSpPr>
        <p:spPr>
          <a:xfrm>
            <a:off x="0" y="0"/>
            <a:ext cx="4173415" cy="6858002"/>
          </a:xfrm>
          <a:prstGeom prst="rect">
            <a:avLst/>
          </a:prstGeom>
          <a:solidFill>
            <a:srgbClr val="00EE93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3" name="Picture 2" descr="girl using desktop computer in room">
            <a:extLst>
              <a:ext uri="{FF2B5EF4-FFF2-40B4-BE49-F238E27FC236}">
                <a16:creationId xmlns:a16="http://schemas.microsoft.com/office/drawing/2014/main" id="{3234E12B-C61C-40F2-8A2A-9108689187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7" t="17248" r="20985"/>
          <a:stretch/>
        </p:blipFill>
        <p:spPr bwMode="auto">
          <a:xfrm>
            <a:off x="4173416" y="-2"/>
            <a:ext cx="6933854" cy="528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62A8DA4-8F5C-4029-815F-28C4D5F07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7299"/>
            <a:ext cx="6096000" cy="192505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77CF41A-EC3F-42D6-A423-C868B9A32B78}"/>
              </a:ext>
            </a:extLst>
          </p:cNvPr>
          <p:cNvSpPr/>
          <p:nvPr/>
        </p:nvSpPr>
        <p:spPr>
          <a:xfrm>
            <a:off x="11107271" y="0"/>
            <a:ext cx="1084729" cy="6858002"/>
          </a:xfrm>
          <a:prstGeom prst="rect">
            <a:avLst/>
          </a:prstGeom>
          <a:solidFill>
            <a:srgbClr val="034526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3DDEE-C3F8-4BB3-8757-55D366AA2CC5}"/>
              </a:ext>
            </a:extLst>
          </p:cNvPr>
          <p:cNvSpPr txBox="1"/>
          <p:nvPr/>
        </p:nvSpPr>
        <p:spPr>
          <a:xfrm>
            <a:off x="1599765" y="4384971"/>
            <a:ext cx="1136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Log In /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Sign up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C93787-296E-4CF2-97E7-0F7DCBFD8F89}"/>
              </a:ext>
            </a:extLst>
          </p:cNvPr>
          <p:cNvSpPr/>
          <p:nvPr/>
        </p:nvSpPr>
        <p:spPr>
          <a:xfrm>
            <a:off x="1430816" y="4337390"/>
            <a:ext cx="1474436" cy="679938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CE503-C81B-4547-AF3E-8B5D9C48ACBE}"/>
              </a:ext>
            </a:extLst>
          </p:cNvPr>
          <p:cNvSpPr txBox="1"/>
          <p:nvPr/>
        </p:nvSpPr>
        <p:spPr>
          <a:xfrm>
            <a:off x="528740" y="2877633"/>
            <a:ext cx="3644675" cy="83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100" spc="3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ウエイスタンドは</a:t>
            </a:r>
            <a:r>
              <a:rPr lang="en-US" altLang="ja-JP" sz="1100" spc="3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IoT</a:t>
            </a:r>
            <a:r>
              <a:rPr lang="ja-JP" altLang="en-US" sz="1100" spc="3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座布団を通して、</a:t>
            </a:r>
            <a:endParaRPr lang="en-US" altLang="ja-JP" sz="1100" spc="30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100" spc="3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正しくて健康的な姿勢で座る習慣を形成します。</a:t>
            </a:r>
            <a:endParaRPr lang="ko-KR" altLang="en-US" sz="1100" spc="300" dirty="0">
              <a:solidFill>
                <a:schemeClr val="bg1"/>
              </a:solidFill>
              <a:latin typeface="Meiryo" panose="020B0604030504040204" pitchFamily="34" charset="-128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2A59DF3-D3A8-4FD2-8282-E90F1B6CD59E}"/>
              </a:ext>
            </a:extLst>
          </p:cNvPr>
          <p:cNvSpPr/>
          <p:nvPr/>
        </p:nvSpPr>
        <p:spPr>
          <a:xfrm>
            <a:off x="3772157" y="3787781"/>
            <a:ext cx="793396" cy="7933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58CB1-3444-41FE-AF37-CBF39E8CA429}"/>
              </a:ext>
            </a:extLst>
          </p:cNvPr>
          <p:cNvSpPr txBox="1"/>
          <p:nvPr/>
        </p:nvSpPr>
        <p:spPr>
          <a:xfrm>
            <a:off x="3772157" y="4015202"/>
            <a:ext cx="847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300" dirty="0">
                <a:solidFill>
                  <a:srgbClr val="005C39"/>
                </a:solidFill>
                <a:latin typeface="Abadi Extra Light" panose="020B0204020104020204" pitchFamily="34" charset="0"/>
              </a:rPr>
              <a:t>Order</a:t>
            </a:r>
            <a:endParaRPr lang="ko-KR" altLang="en-US" sz="1600" spc="300" dirty="0">
              <a:solidFill>
                <a:srgbClr val="005C39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9E393C-1E29-447A-84C4-4B3BA702635D}"/>
              </a:ext>
            </a:extLst>
          </p:cNvPr>
          <p:cNvSpPr txBox="1"/>
          <p:nvPr/>
        </p:nvSpPr>
        <p:spPr>
          <a:xfrm>
            <a:off x="11212894" y="1756456"/>
            <a:ext cx="87348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badi Extra Light" panose="020B0204020104020204" pitchFamily="34" charset="0"/>
              </a:rPr>
              <a:t>Info</a:t>
            </a:r>
          </a:p>
          <a:p>
            <a:endParaRPr lang="en-US" altLang="ko-KR" sz="1400" u="sng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endParaRPr lang="en-US" altLang="ko-KR" sz="1400" u="sng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Abadi Extra Light" panose="020B0204020104020204" pitchFamily="34" charset="0"/>
              </a:rPr>
              <a:t>Statistic</a:t>
            </a:r>
          </a:p>
          <a:p>
            <a:endParaRPr lang="en-US" altLang="ko-KR" sz="1400" u="sng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endParaRPr lang="en-US" altLang="ko-KR" sz="1400" u="sng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Abadi Extra Light" panose="020B0204020104020204" pitchFamily="34" charset="0"/>
              </a:rPr>
              <a:t>Tip</a:t>
            </a:r>
          </a:p>
          <a:p>
            <a:endParaRPr lang="en-US" altLang="ko-KR" sz="14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endParaRPr lang="en-US" altLang="ko-KR" sz="14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Abadi Extra Light" panose="020B0204020104020204" pitchFamily="34" charset="0"/>
              </a:rPr>
              <a:t>Challenge</a:t>
            </a:r>
          </a:p>
          <a:p>
            <a:endParaRPr lang="en-US" altLang="ko-KR" sz="14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endParaRPr lang="en-US" altLang="ko-KR" sz="14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Abadi Extra Light" panose="020B0204020104020204" pitchFamily="34" charset="0"/>
              </a:rPr>
              <a:t>Game</a:t>
            </a:r>
            <a:endParaRPr lang="ko-KR" altLang="en-US" sz="14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BDB0371-8D2C-4D5A-8DF2-3D082716413B}"/>
              </a:ext>
            </a:extLst>
          </p:cNvPr>
          <p:cNvCxnSpPr/>
          <p:nvPr/>
        </p:nvCxnSpPr>
        <p:spPr>
          <a:xfrm>
            <a:off x="11453448" y="363415"/>
            <a:ext cx="3751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1167CF2-E300-474E-BE7E-900B069B5CFC}"/>
              </a:ext>
            </a:extLst>
          </p:cNvPr>
          <p:cNvCxnSpPr>
            <a:cxnSpLocks/>
          </p:cNvCxnSpPr>
          <p:nvPr/>
        </p:nvCxnSpPr>
        <p:spPr>
          <a:xfrm>
            <a:off x="11453448" y="480646"/>
            <a:ext cx="3751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52540C7-BA3C-4DC8-83B4-3631B4CDCA71}"/>
              </a:ext>
            </a:extLst>
          </p:cNvPr>
          <p:cNvCxnSpPr>
            <a:cxnSpLocks/>
          </p:cNvCxnSpPr>
          <p:nvPr/>
        </p:nvCxnSpPr>
        <p:spPr>
          <a:xfrm>
            <a:off x="11453448" y="597877"/>
            <a:ext cx="3751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4052C1A-357B-4AE5-AEC2-567A47545926}"/>
              </a:ext>
            </a:extLst>
          </p:cNvPr>
          <p:cNvCxnSpPr>
            <a:cxnSpLocks/>
          </p:cNvCxnSpPr>
          <p:nvPr/>
        </p:nvCxnSpPr>
        <p:spPr>
          <a:xfrm>
            <a:off x="11095548" y="2016369"/>
            <a:ext cx="4634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99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430D65B-8996-4A9E-9C3C-7DC961047186}"/>
              </a:ext>
            </a:extLst>
          </p:cNvPr>
          <p:cNvSpPr/>
          <p:nvPr/>
        </p:nvSpPr>
        <p:spPr>
          <a:xfrm>
            <a:off x="0" y="0"/>
            <a:ext cx="2309446" cy="1758462"/>
          </a:xfrm>
          <a:prstGeom prst="rect">
            <a:avLst/>
          </a:prstGeom>
          <a:solidFill>
            <a:srgbClr val="00E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9DD9F-B85F-4D50-A75F-1B6738EF5148}"/>
              </a:ext>
            </a:extLst>
          </p:cNvPr>
          <p:cNvSpPr txBox="1"/>
          <p:nvPr/>
        </p:nvSpPr>
        <p:spPr>
          <a:xfrm>
            <a:off x="410308" y="433754"/>
            <a:ext cx="14184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badi Extra Light" panose="020B0204020104020204" pitchFamily="34" charset="0"/>
              </a:rPr>
              <a:t>Statistic</a:t>
            </a:r>
          </a:p>
          <a:p>
            <a:endParaRPr lang="en-US" altLang="ko-KR" sz="28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37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irl using desktop computer in room">
            <a:extLst>
              <a:ext uri="{FF2B5EF4-FFF2-40B4-BE49-F238E27FC236}">
                <a16:creationId xmlns:a16="http://schemas.microsoft.com/office/drawing/2014/main" id="{2885524B-4917-4374-8739-4827C0078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52414"/>
            <a:ext cx="9525000" cy="63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74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ooden chair with tufted pillow cushion by the desk">
            <a:extLst>
              <a:ext uri="{FF2B5EF4-FFF2-40B4-BE49-F238E27FC236}">
                <a16:creationId xmlns:a16="http://schemas.microsoft.com/office/drawing/2014/main" id="{4834DA54-3B1A-4730-9738-768AD1B854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3" r="24071"/>
          <a:stretch/>
        </p:blipFill>
        <p:spPr bwMode="auto">
          <a:xfrm>
            <a:off x="1976718" y="252413"/>
            <a:ext cx="6589058" cy="63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9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hite throw pillow">
            <a:extLst>
              <a:ext uri="{FF2B5EF4-FFF2-40B4-BE49-F238E27FC236}">
                <a16:creationId xmlns:a16="http://schemas.microsoft.com/office/drawing/2014/main" id="{51319818-177B-4C19-BC18-1DE443858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25" y="0"/>
            <a:ext cx="6864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2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FC4D53D-B8EA-4EF5-BDBA-296D99DCA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52414"/>
            <a:ext cx="9525000" cy="63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977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1538</TotalTime>
  <Words>55</Words>
  <Application>Microsoft Office PowerPoint</Application>
  <PresentationFormat>와이드스크린</PresentationFormat>
  <Paragraphs>23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Meiryo</vt:lpstr>
      <vt:lpstr>맑은 고딕</vt:lpstr>
      <vt:lpstr>Abadi Extra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혜진</dc:creator>
  <cp:lastModifiedBy>이 혜진</cp:lastModifiedBy>
  <cp:revision>21</cp:revision>
  <dcterms:created xsi:type="dcterms:W3CDTF">2020-03-24T06:36:05Z</dcterms:created>
  <dcterms:modified xsi:type="dcterms:W3CDTF">2020-03-28T01:48:23Z</dcterms:modified>
</cp:coreProperties>
</file>