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59" r:id="rId3"/>
    <p:sldId id="832" r:id="rId4"/>
    <p:sldId id="840" r:id="rId5"/>
    <p:sldId id="831" r:id="rId6"/>
    <p:sldId id="855" r:id="rId7"/>
    <p:sldId id="856" r:id="rId8"/>
    <p:sldId id="857" r:id="rId9"/>
    <p:sldId id="847" r:id="rId10"/>
    <p:sldId id="858" r:id="rId11"/>
    <p:sldId id="859" r:id="rId12"/>
    <p:sldId id="860" r:id="rId13"/>
    <p:sldId id="861" r:id="rId14"/>
    <p:sldId id="862" r:id="rId15"/>
    <p:sldId id="854" r:id="rId16"/>
    <p:sldId id="863" r:id="rId17"/>
    <p:sldId id="26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B66E"/>
    <a:srgbClr val="3A3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26" autoAdjust="0"/>
    <p:restoredTop sz="77193" autoAdjust="0"/>
  </p:normalViewPr>
  <p:slideViewPr>
    <p:cSldViewPr snapToGrid="0">
      <p:cViewPr varScale="1">
        <p:scale>
          <a:sx n="58" d="100"/>
          <a:sy n="58" d="100"/>
        </p:scale>
        <p:origin x="245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5BD10-483F-43FD-AEC4-8C82B15D8FF0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D0AEA-563A-4003-A900-072632258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74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</a:t>
            </a:r>
            <a:r>
              <a:rPr lang="en-US" altLang="ko-KR" dirty="0"/>
              <a:t>24/7</a:t>
            </a:r>
            <a:r>
              <a:rPr lang="ko-KR" altLang="en-US" dirty="0"/>
              <a:t>의 </a:t>
            </a:r>
            <a:r>
              <a:rPr lang="ko-KR" altLang="en-US" dirty="0" err="1"/>
              <a:t>웨라밸</a:t>
            </a:r>
            <a:r>
              <a:rPr lang="ko-KR" altLang="en-US" dirty="0"/>
              <a:t> 기획을 발표하게 된 </a:t>
            </a:r>
            <a:r>
              <a:rPr lang="en-US" altLang="ko-KR" dirty="0"/>
              <a:t>~~~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D0AEA-563A-4003-A900-072632258FA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054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ko-KR" sz="1200" b="1" i="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ko-KR" altLang="en-US" sz="1200" b="1" i="0" dirty="0">
                <a:solidFill>
                  <a:schemeClr val="tx1"/>
                </a:solidFill>
              </a:rPr>
              <a:t>분석정보</a:t>
            </a:r>
            <a:endParaRPr lang="en-US" altLang="ko-KR" sz="1200" b="1" i="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sz="1200" b="1" i="0" dirty="0">
                <a:solidFill>
                  <a:schemeClr val="tx1"/>
                </a:solidFill>
              </a:rPr>
              <a:t>웹</a:t>
            </a:r>
            <a:r>
              <a:rPr lang="en-US" altLang="ko-KR" sz="1200" b="1" i="0" dirty="0">
                <a:solidFill>
                  <a:schemeClr val="tx1"/>
                </a:solidFill>
              </a:rPr>
              <a:t>or</a:t>
            </a:r>
            <a:r>
              <a:rPr lang="ko-KR" altLang="en-US" sz="1200" b="1" i="0" dirty="0">
                <a:solidFill>
                  <a:schemeClr val="tx1"/>
                </a:solidFill>
              </a:rPr>
              <a:t>어플을 통해 분석 정보 확인</a:t>
            </a:r>
            <a:endParaRPr lang="en-US" altLang="ko-KR" sz="1200" b="1" i="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sz="1200" b="1" i="0" dirty="0">
                <a:solidFill>
                  <a:schemeClr val="tx1"/>
                </a:solidFill>
              </a:rPr>
              <a:t>기간별로 사용자의 자세를 통계로 분석</a:t>
            </a:r>
            <a:endParaRPr lang="en-US" altLang="ko-KR" sz="1200" b="1" i="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sz="1200" b="1" i="0" dirty="0">
                <a:solidFill>
                  <a:schemeClr val="tx1"/>
                </a:solidFill>
              </a:rPr>
              <a:t>사용자 자세의 문제점과 그로 인한 위험성에 대한 정보 제공</a:t>
            </a:r>
            <a:endParaRPr lang="en-US" altLang="ko-KR" sz="1200" b="1" i="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sz="1200" b="1" i="0" dirty="0">
                <a:solidFill>
                  <a:schemeClr val="tx1"/>
                </a:solidFill>
              </a:rPr>
              <a:t>사용자 맞춤 자세교정 및 스트레칭 정보 제공</a:t>
            </a:r>
            <a:endParaRPr lang="en-US" altLang="ko-KR" sz="1200" b="1" i="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 altLang="ko-KR" sz="1200" b="1" i="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D0AEA-563A-4003-A900-072632258FA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688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바른 자세로 앉아 있는 것만큼 스트레칭을 통한 허리관리도 중요함</a:t>
            </a:r>
            <a:r>
              <a:rPr lang="en-US" altLang="ko-KR" dirty="0"/>
              <a:t>. </a:t>
            </a:r>
            <a:r>
              <a:rPr lang="ko-KR" altLang="en-US" dirty="0"/>
              <a:t>따라서 제공하는 서비스가 허리 스트레칭을 통한 게임 서비스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손목에 밴드를 감아 스트레칭 정도를 통한 게임 을 제공해 스트레칭 효과를 낼 생각임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D0AEA-563A-4003-A900-072632258FA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126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D0AEA-563A-4003-A900-072632258FA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59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</a:t>
            </a:r>
            <a:r>
              <a:rPr lang="en-US" altLang="ko-KR" dirty="0"/>
              <a:t>~~~</a:t>
            </a:r>
            <a:r>
              <a:rPr lang="ko-KR" altLang="en-US" dirty="0"/>
              <a:t>순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D0AEA-563A-4003-A900-072632258FA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52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여러분들의 허리는 건강하십니까</a:t>
            </a:r>
            <a:r>
              <a:rPr lang="en-US" altLang="ko-KR" dirty="0"/>
              <a:t>?  </a:t>
            </a:r>
            <a:r>
              <a:rPr lang="ko-KR" altLang="en-US" dirty="0"/>
              <a:t>인터넷에 검색만 하더라도 연관 검색어로 허리 통증에 관한 검색 키워드가 많이 나타나는 것을 아실 수 있습니다</a:t>
            </a:r>
            <a:r>
              <a:rPr lang="en-US" altLang="ko-KR" dirty="0"/>
              <a:t>.   </a:t>
            </a:r>
            <a:r>
              <a:rPr lang="ko-KR" altLang="en-US" dirty="0"/>
              <a:t>최근 들어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젊은 사람이라도 허리 통증을 호소하는 경우가 많은데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젊은 시절 척추 건강이 결국 노년기 척추 건강과 직결되는 만큼 관리가 필요합니다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D0AEA-563A-4003-A900-072632258F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718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기획한 것이 </a:t>
            </a:r>
            <a:r>
              <a:rPr lang="en-US" altLang="ko-KR" dirty="0" err="1"/>
              <a:t>Waistand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잘못된 허리 자세를 캐치하여 사용자에게 알려주는 </a:t>
            </a:r>
            <a:r>
              <a:rPr lang="en-US" altLang="ko-KR" dirty="0" err="1"/>
              <a:t>iot</a:t>
            </a:r>
            <a:r>
              <a:rPr lang="ko-KR" altLang="en-US" dirty="0"/>
              <a:t>방석을 통해 이용해 허리통증이나 허리질병을 예방하고 생활 습관까지 고쳐주는 서비스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D0AEA-563A-4003-A900-072632258F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42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D0AEA-563A-4003-A900-072632258FA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03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D0AEA-563A-4003-A900-072632258FA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213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D0AEA-563A-4003-A900-072632258FA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84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타겟유저로는</a:t>
            </a:r>
            <a:r>
              <a:rPr lang="ko-KR" altLang="en-US" dirty="0"/>
              <a:t> 수험생과 장시가 앉아 있는 직장인 등이 되겠습니다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서비스 목적으로는 허리 자세 분석을 통한 바른 자세 유도와 허리 질병을 예방하는 것이 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D0AEA-563A-4003-A900-072632258FA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6215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sz="1200" b="1" i="0" dirty="0">
                <a:solidFill>
                  <a:schemeClr val="tx1"/>
                </a:solidFill>
              </a:rPr>
              <a:t>센서를 통해 실시간으로 사용자 자세 감지</a:t>
            </a:r>
            <a:endParaRPr lang="en-US" altLang="ko-KR" sz="1200" b="1" i="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sz="1200" b="1" i="0" dirty="0">
                <a:solidFill>
                  <a:schemeClr val="tx1"/>
                </a:solidFill>
              </a:rPr>
              <a:t>사용자 설정 모드로 사용자가 직접 방석에 진동모드</a:t>
            </a:r>
            <a:r>
              <a:rPr lang="en-US" altLang="ko-KR" sz="1200" b="1" i="0" dirty="0">
                <a:solidFill>
                  <a:schemeClr val="tx1"/>
                </a:solidFill>
              </a:rPr>
              <a:t>,</a:t>
            </a:r>
            <a:r>
              <a:rPr lang="ko-KR" altLang="en-US" sz="1200" b="1" i="0" dirty="0">
                <a:solidFill>
                  <a:schemeClr val="tx1"/>
                </a:solidFill>
              </a:rPr>
              <a:t> </a:t>
            </a:r>
            <a:r>
              <a:rPr lang="ko-KR" altLang="en-US" sz="1200" b="1" i="0" dirty="0" err="1">
                <a:solidFill>
                  <a:schemeClr val="tx1"/>
                </a:solidFill>
              </a:rPr>
              <a:t>어플푸시</a:t>
            </a:r>
            <a:r>
              <a:rPr lang="ko-KR" altLang="en-US" sz="1200" b="1" i="0" dirty="0">
                <a:solidFill>
                  <a:schemeClr val="tx1"/>
                </a:solidFill>
              </a:rPr>
              <a:t> 모드를 설정 가능 </a:t>
            </a:r>
            <a:r>
              <a:rPr lang="en-US" altLang="ko-KR" sz="1200" b="1" i="0" dirty="0">
                <a:solidFill>
                  <a:schemeClr val="tx1"/>
                </a:solidFill>
              </a:rPr>
              <a:t>(on/off)</a:t>
            </a:r>
            <a:r>
              <a:rPr lang="ko-KR" altLang="en-US" sz="1200" b="1" i="0" dirty="0">
                <a:solidFill>
                  <a:schemeClr val="tx1"/>
                </a:solidFill>
              </a:rPr>
              <a:t> </a:t>
            </a:r>
            <a:endParaRPr lang="en-US" altLang="ko-KR" sz="1200" b="1" i="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US" altLang="ko-KR" sz="1200" b="1" i="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 altLang="ko-KR" sz="1200" b="1" i="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CD0AEA-563A-4003-A900-072632258FA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5032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3D6A0-7A51-4CFD-80CD-2F06108B5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7E176C-532C-4C95-A6DE-E99FA96B7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10191-5028-4B38-8A64-B537764F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AB573-EDB6-48B1-9F92-75A03B84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D60F7-44C6-4900-B4CA-2F98FFCE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27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17DB2-4CE7-41A2-96A4-96A2A096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AA7652-EF97-4994-805D-3CBC9B7A2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5DF4F-6B1F-4E23-A01E-E4C30DB6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E1646-A2F5-468A-9B64-7437024C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3349C-0C41-48AC-8FD5-46497AB7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16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CE6A76-02FB-421F-8A4A-A65139F34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3BE101-1269-4FA5-94D8-95E2B597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09757-1634-4A27-ACA4-A531F66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0C8AB2-5361-4D00-9640-2655CFCC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0408D-3015-4D4B-982E-9CD15DC9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132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3D6A0-7A51-4CFD-80CD-2F06108B5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7E176C-532C-4C95-A6DE-E99FA96B7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10191-5028-4B38-8A64-B537764F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AB573-EDB6-48B1-9F92-75A03B84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D60F7-44C6-4900-B4CA-2F98FFCE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109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34D3F-04F0-42A4-A43A-BDF7D622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2A122-C777-4DA1-A159-74A32DBCF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2A4D0A-5971-49CC-AB3A-1A61BF43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6D882-E4C1-401C-878D-15E27539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2492F-E095-4925-BAC9-4010B3E6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41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77DF3-1E66-4849-8CA9-53ED40D1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4D82C-74D9-4D3C-B4C6-EF2C67E15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779E4-B566-4113-A675-4DC6E1A2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C5DD5-8B1E-48B4-B505-C0E0BBA4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EF11F-5765-4BE4-848B-F8BE0C49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000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37917-9A13-44B3-B852-41E1150E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13245-483A-4411-A773-07CB69156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CB87D7-37BC-4348-9B7A-38B569BC9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F9AAB-2838-4929-B28C-4515BF05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BC6DDB-BB6E-4FA2-9876-CBE3BE8C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36F184-AC02-4898-BA3A-B422F55F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05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88B65-B3D5-4605-AC8B-6EB906C4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09D426-2D12-46D9-AB95-F3D9C1E71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D54391-9A84-4B7B-933B-03AD17803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8EE0B9-110C-454F-AF16-A7B141C3B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9EE6DF-76EA-40D4-99EB-25796D8A1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BD607E-7E3E-4C37-85CA-E16CA5DD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6C20AF-5EAE-4917-AE1E-7D1206A7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15E4DA-CA2C-42BD-90DD-4EBE6DC7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09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06A33-4881-488B-BDF4-0BC572EC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789065-CE62-42B3-A26F-CE71C071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E89056-4260-45AC-A954-52CD906D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C5FEA6-6A3C-4A50-B3F2-DE16D8F6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765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864AE5-1E32-4BE4-ACD1-363A0316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5FA38D-7B27-475C-9D2A-F1493BA6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31B46E-8BB3-4F51-9329-26DF6BE0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671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ED3C9-C74C-4E31-8486-B718E421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E66E9-B746-4553-BDEE-890449C59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CB2CCD-570E-4E4B-BBF6-61F0DA0C4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486796-DD26-4578-A7CD-989B231C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FCBBE-7E13-4852-BF01-3FFC3660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4361BD-C1DB-4B4F-A736-D1B38993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82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34D3F-04F0-42A4-A43A-BDF7D622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2A122-C777-4DA1-A159-74A32DBCF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2A4D0A-5971-49CC-AB3A-1A61BF43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6D882-E4C1-401C-878D-15E27539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2492F-E095-4925-BAC9-4010B3E6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902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69A31-71DF-4E02-B79E-FF34EBB5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E7E95D-7815-483F-AD4F-1A8A4677C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91AABB-0B21-48DA-85DC-05CAAA95D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0B40B0-D44B-4FFB-AE5A-542C7CA2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4FB6E1-F165-471B-9EE8-9FA464E6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99B23-F1DA-40A3-AE56-ED059352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17DB2-4CE7-41A2-96A4-96A2A096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AA7652-EF97-4994-805D-3CBC9B7A2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5DF4F-6B1F-4E23-A01E-E4C30DB6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E1646-A2F5-468A-9B64-7437024C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3349C-0C41-48AC-8FD5-46497AB7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691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CE6A76-02FB-421F-8A4A-A65139F34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3BE101-1269-4FA5-94D8-95E2B597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09757-1634-4A27-ACA4-A531F66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0C8AB2-5361-4D00-9640-2655CFCC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0408D-3015-4D4B-982E-9CD15DC9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72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77DF3-1E66-4849-8CA9-53ED40D1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4D82C-74D9-4D3C-B4C6-EF2C67E15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779E4-B566-4113-A675-4DC6E1A2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C5DD5-8B1E-48B4-B505-C0E0BBA4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EF11F-5765-4BE4-848B-F8BE0C49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2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37917-9A13-44B3-B852-41E1150E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13245-483A-4411-A773-07CB69156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CB87D7-37BC-4348-9B7A-38B569BC9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F9AAB-2838-4929-B28C-4515BF05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BC6DDB-BB6E-4FA2-9876-CBE3BE8C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36F184-AC02-4898-BA3A-B422F55F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14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88B65-B3D5-4605-AC8B-6EB906C4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09D426-2D12-46D9-AB95-F3D9C1E71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D54391-9A84-4B7B-933B-03AD17803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8EE0B9-110C-454F-AF16-A7B141C3B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9EE6DF-76EA-40D4-99EB-25796D8A1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BD607E-7E3E-4C37-85CA-E16CA5DD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6C20AF-5EAE-4917-AE1E-7D1206A7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15E4DA-CA2C-42BD-90DD-4EBE6DC7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44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06A33-4881-488B-BDF4-0BC572EC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789065-CE62-42B3-A26F-CE71C071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E89056-4260-45AC-A954-52CD906D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C5FEA6-6A3C-4A50-B3F2-DE16D8F6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8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864AE5-1E32-4BE4-ACD1-363A0316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5FA38D-7B27-475C-9D2A-F1493BA6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31B46E-8BB3-4F51-9329-26DF6BE0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15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ED3C9-C74C-4E31-8486-B718E421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E66E9-B746-4553-BDEE-890449C59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CB2CCD-570E-4E4B-BBF6-61F0DA0C4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486796-DD26-4578-A7CD-989B231C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FCBBE-7E13-4852-BF01-3FFC3660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4361BD-C1DB-4B4F-A736-D1B38993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7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69A31-71DF-4E02-B79E-FF34EBB5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E7E95D-7815-483F-AD4F-1A8A4677C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91AABB-0B21-48DA-85DC-05CAAA95D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0B40B0-D44B-4FFB-AE5A-542C7CA2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4FB6E1-F165-471B-9EE8-9FA464E6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99B23-F1DA-40A3-AE56-ED059352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11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36972B-693C-4338-AA1C-5860C159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452AEC-69A1-422E-B367-45752723C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D210D-561E-40B9-88C7-CB4671AC3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4D198-A1B6-46F4-8046-431D7CA57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EA172-9F85-4450-9158-233806438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30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36972B-693C-4338-AA1C-5860C159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452AEC-69A1-422E-B367-45752723C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D210D-561E-40B9-88C7-CB4671AC3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4D198-A1B6-46F4-8046-431D7CA57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EA172-9F85-4450-9158-233806438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58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자유형 90"/>
          <p:cNvSpPr>
            <a:spLocks/>
          </p:cNvSpPr>
          <p:nvPr/>
        </p:nvSpPr>
        <p:spPr bwMode="auto">
          <a:xfrm>
            <a:off x="7109178" y="5863140"/>
            <a:ext cx="1886330" cy="994861"/>
          </a:xfrm>
          <a:custGeom>
            <a:avLst/>
            <a:gdLst>
              <a:gd name="connsiteX0" fmla="*/ 1886330 w 1886330"/>
              <a:gd name="connsiteY0" fmla="*/ 0 h 994861"/>
              <a:gd name="connsiteX1" fmla="*/ 595827 w 1886330"/>
              <a:gd name="connsiteY1" fmla="*/ 994861 h 994861"/>
              <a:gd name="connsiteX2" fmla="*/ 0 w 1886330"/>
              <a:gd name="connsiteY2" fmla="*/ 994861 h 994861"/>
              <a:gd name="connsiteX3" fmla="*/ 1272575 w 1886330"/>
              <a:gd name="connsiteY3" fmla="*/ 19879 h 99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6330" h="994861">
                <a:moveTo>
                  <a:pt x="1886330" y="0"/>
                </a:moveTo>
                <a:lnTo>
                  <a:pt x="595827" y="994861"/>
                </a:lnTo>
                <a:lnTo>
                  <a:pt x="0" y="994861"/>
                </a:lnTo>
                <a:lnTo>
                  <a:pt x="1272575" y="19879"/>
                </a:lnTo>
                <a:close/>
              </a:path>
            </a:pathLst>
          </a:custGeom>
          <a:solidFill>
            <a:srgbClr val="916B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0" name="자유형 89"/>
          <p:cNvSpPr>
            <a:spLocks/>
          </p:cNvSpPr>
          <p:nvPr/>
        </p:nvSpPr>
        <p:spPr bwMode="auto">
          <a:xfrm>
            <a:off x="2863409" y="5863140"/>
            <a:ext cx="1887553" cy="994861"/>
          </a:xfrm>
          <a:custGeom>
            <a:avLst/>
            <a:gdLst>
              <a:gd name="connsiteX0" fmla="*/ 0 w 1887553"/>
              <a:gd name="connsiteY0" fmla="*/ 0 h 994861"/>
              <a:gd name="connsiteX1" fmla="*/ 613755 w 1887553"/>
              <a:gd name="connsiteY1" fmla="*/ 19879 h 994861"/>
              <a:gd name="connsiteX2" fmla="*/ 1887553 w 1887553"/>
              <a:gd name="connsiteY2" fmla="*/ 994861 h 994861"/>
              <a:gd name="connsiteX3" fmla="*/ 1290918 w 1887553"/>
              <a:gd name="connsiteY3" fmla="*/ 994861 h 99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7553" h="994861">
                <a:moveTo>
                  <a:pt x="0" y="0"/>
                </a:moveTo>
                <a:lnTo>
                  <a:pt x="613755" y="19879"/>
                </a:lnTo>
                <a:lnTo>
                  <a:pt x="1887553" y="994861"/>
                </a:lnTo>
                <a:lnTo>
                  <a:pt x="1290918" y="994861"/>
                </a:lnTo>
                <a:close/>
              </a:path>
            </a:pathLst>
          </a:custGeom>
          <a:solidFill>
            <a:srgbClr val="B58A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2" name="자유형 91"/>
          <p:cNvSpPr>
            <a:spLocks/>
          </p:cNvSpPr>
          <p:nvPr/>
        </p:nvSpPr>
        <p:spPr bwMode="auto">
          <a:xfrm>
            <a:off x="8192264" y="5938978"/>
            <a:ext cx="1637469" cy="919022"/>
          </a:xfrm>
          <a:custGeom>
            <a:avLst/>
            <a:gdLst>
              <a:gd name="connsiteX0" fmla="*/ 1200291 w 1637469"/>
              <a:gd name="connsiteY0" fmla="*/ 0 h 919022"/>
              <a:gd name="connsiteX1" fmla="*/ 1637469 w 1637469"/>
              <a:gd name="connsiteY1" fmla="*/ 240079 h 919022"/>
              <a:gd name="connsiteX2" fmla="*/ 754470 w 1637469"/>
              <a:gd name="connsiteY2" fmla="*/ 919022 h 919022"/>
              <a:gd name="connsiteX3" fmla="*/ 0 w 1637469"/>
              <a:gd name="connsiteY3" fmla="*/ 919022 h 91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7469" h="919022">
                <a:moveTo>
                  <a:pt x="1200291" y="0"/>
                </a:moveTo>
                <a:lnTo>
                  <a:pt x="1637469" y="240079"/>
                </a:lnTo>
                <a:lnTo>
                  <a:pt x="754470" y="919022"/>
                </a:lnTo>
                <a:lnTo>
                  <a:pt x="0" y="919022"/>
                </a:lnTo>
                <a:close/>
              </a:path>
            </a:pathLst>
          </a:custGeom>
          <a:solidFill>
            <a:srgbClr val="D9B1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9" name="자유형 88"/>
          <p:cNvSpPr>
            <a:spLocks/>
          </p:cNvSpPr>
          <p:nvPr/>
        </p:nvSpPr>
        <p:spPr bwMode="auto">
          <a:xfrm>
            <a:off x="2034600" y="5938978"/>
            <a:ext cx="1642005" cy="919022"/>
          </a:xfrm>
          <a:custGeom>
            <a:avLst/>
            <a:gdLst>
              <a:gd name="connsiteX0" fmla="*/ 442598 w 1642005"/>
              <a:gd name="connsiteY0" fmla="*/ 0 h 919022"/>
              <a:gd name="connsiteX1" fmla="*/ 1642005 w 1642005"/>
              <a:gd name="connsiteY1" fmla="*/ 919022 h 919022"/>
              <a:gd name="connsiteX2" fmla="*/ 883000 w 1642005"/>
              <a:gd name="connsiteY2" fmla="*/ 919022 h 919022"/>
              <a:gd name="connsiteX3" fmla="*/ 0 w 1642005"/>
              <a:gd name="connsiteY3" fmla="*/ 240079 h 91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2005" h="919022">
                <a:moveTo>
                  <a:pt x="442598" y="0"/>
                </a:moveTo>
                <a:lnTo>
                  <a:pt x="1642005" y="919022"/>
                </a:lnTo>
                <a:lnTo>
                  <a:pt x="883000" y="919022"/>
                </a:lnTo>
                <a:lnTo>
                  <a:pt x="0" y="240079"/>
                </a:lnTo>
                <a:close/>
              </a:path>
            </a:pathLst>
          </a:custGeom>
          <a:solidFill>
            <a:srgbClr val="E2B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Freeform 10"/>
          <p:cNvSpPr>
            <a:spLocks/>
          </p:cNvSpPr>
          <p:nvPr/>
        </p:nvSpPr>
        <p:spPr bwMode="auto">
          <a:xfrm>
            <a:off x="1314133" y="4720141"/>
            <a:ext cx="1993474" cy="1652201"/>
          </a:xfrm>
          <a:custGeom>
            <a:avLst/>
            <a:gdLst>
              <a:gd name="T0" fmla="*/ 429 w 1104"/>
              <a:gd name="T1" fmla="*/ 916 h 916"/>
              <a:gd name="T2" fmla="*/ 0 w 1104"/>
              <a:gd name="T3" fmla="*/ 916 h 916"/>
              <a:gd name="T4" fmla="*/ 0 w 1104"/>
              <a:gd name="T5" fmla="*/ 488 h 916"/>
              <a:gd name="T6" fmla="*/ 838 w 1104"/>
              <a:gd name="T7" fmla="*/ 0 h 916"/>
              <a:gd name="T8" fmla="*/ 1104 w 1104"/>
              <a:gd name="T9" fmla="*/ 0 h 916"/>
              <a:gd name="T10" fmla="*/ 1104 w 1104"/>
              <a:gd name="T11" fmla="*/ 267 h 916"/>
              <a:gd name="T12" fmla="*/ 429 w 1104"/>
              <a:gd name="T13" fmla="*/ 916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916">
                <a:moveTo>
                  <a:pt x="429" y="916"/>
                </a:moveTo>
                <a:lnTo>
                  <a:pt x="0" y="916"/>
                </a:lnTo>
                <a:lnTo>
                  <a:pt x="0" y="488"/>
                </a:lnTo>
                <a:lnTo>
                  <a:pt x="838" y="0"/>
                </a:lnTo>
                <a:lnTo>
                  <a:pt x="1104" y="0"/>
                </a:lnTo>
                <a:lnTo>
                  <a:pt x="1104" y="267"/>
                </a:lnTo>
                <a:lnTo>
                  <a:pt x="429" y="916"/>
                </a:lnTo>
                <a:close/>
              </a:path>
            </a:pathLst>
          </a:custGeom>
          <a:solidFill>
            <a:srgbClr val="CEA6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Freeform 11"/>
          <p:cNvSpPr>
            <a:spLocks/>
          </p:cNvSpPr>
          <p:nvPr/>
        </p:nvSpPr>
        <p:spPr bwMode="auto">
          <a:xfrm>
            <a:off x="1314133" y="4720141"/>
            <a:ext cx="1993474" cy="882979"/>
          </a:xfrm>
          <a:custGeom>
            <a:avLst/>
            <a:gdLst>
              <a:gd name="T0" fmla="*/ 429 w 1104"/>
              <a:gd name="T1" fmla="*/ 488 h 488"/>
              <a:gd name="T2" fmla="*/ 0 w 1104"/>
              <a:gd name="T3" fmla="*/ 488 h 488"/>
              <a:gd name="T4" fmla="*/ 838 w 1104"/>
              <a:gd name="T5" fmla="*/ 0 h 488"/>
              <a:gd name="T6" fmla="*/ 1104 w 1104"/>
              <a:gd name="T7" fmla="*/ 0 h 488"/>
              <a:gd name="T8" fmla="*/ 429 w 1104"/>
              <a:gd name="T9" fmla="*/ 488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4" h="488">
                <a:moveTo>
                  <a:pt x="429" y="488"/>
                </a:moveTo>
                <a:lnTo>
                  <a:pt x="0" y="488"/>
                </a:lnTo>
                <a:lnTo>
                  <a:pt x="838" y="0"/>
                </a:lnTo>
                <a:lnTo>
                  <a:pt x="1104" y="0"/>
                </a:lnTo>
                <a:lnTo>
                  <a:pt x="429" y="488"/>
                </a:lnTo>
                <a:close/>
              </a:path>
            </a:pathLst>
          </a:custGeom>
          <a:solidFill>
            <a:srgbClr val="EFCA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Rectangle 12"/>
          <p:cNvSpPr>
            <a:spLocks noChangeArrowheads="1"/>
          </p:cNvSpPr>
          <p:nvPr/>
        </p:nvSpPr>
        <p:spPr bwMode="auto">
          <a:xfrm>
            <a:off x="1314133" y="5603121"/>
            <a:ext cx="774638" cy="769221"/>
          </a:xfrm>
          <a:prstGeom prst="rect">
            <a:avLst/>
          </a:prstGeom>
          <a:solidFill>
            <a:srgbClr val="E2B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3" name="Freeform 13"/>
          <p:cNvSpPr>
            <a:spLocks/>
          </p:cNvSpPr>
          <p:nvPr/>
        </p:nvSpPr>
        <p:spPr bwMode="auto">
          <a:xfrm>
            <a:off x="8551310" y="4720141"/>
            <a:ext cx="1993474" cy="1652201"/>
          </a:xfrm>
          <a:custGeom>
            <a:avLst/>
            <a:gdLst>
              <a:gd name="T0" fmla="*/ 675 w 1104"/>
              <a:gd name="T1" fmla="*/ 916 h 916"/>
              <a:gd name="T2" fmla="*/ 1104 w 1104"/>
              <a:gd name="T3" fmla="*/ 916 h 916"/>
              <a:gd name="T4" fmla="*/ 1104 w 1104"/>
              <a:gd name="T5" fmla="*/ 488 h 916"/>
              <a:gd name="T6" fmla="*/ 266 w 1104"/>
              <a:gd name="T7" fmla="*/ 0 h 916"/>
              <a:gd name="T8" fmla="*/ 0 w 1104"/>
              <a:gd name="T9" fmla="*/ 0 h 916"/>
              <a:gd name="T10" fmla="*/ 0 w 1104"/>
              <a:gd name="T11" fmla="*/ 267 h 916"/>
              <a:gd name="T12" fmla="*/ 675 w 1104"/>
              <a:gd name="T13" fmla="*/ 916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916">
                <a:moveTo>
                  <a:pt x="675" y="916"/>
                </a:moveTo>
                <a:lnTo>
                  <a:pt x="1104" y="916"/>
                </a:lnTo>
                <a:lnTo>
                  <a:pt x="1104" y="488"/>
                </a:lnTo>
                <a:lnTo>
                  <a:pt x="266" y="0"/>
                </a:lnTo>
                <a:lnTo>
                  <a:pt x="0" y="0"/>
                </a:lnTo>
                <a:lnTo>
                  <a:pt x="0" y="267"/>
                </a:lnTo>
                <a:lnTo>
                  <a:pt x="675" y="916"/>
                </a:lnTo>
                <a:close/>
              </a:path>
            </a:pathLst>
          </a:custGeom>
          <a:solidFill>
            <a:srgbClr val="CEA6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4" name="Freeform 14"/>
          <p:cNvSpPr>
            <a:spLocks/>
          </p:cNvSpPr>
          <p:nvPr/>
        </p:nvSpPr>
        <p:spPr bwMode="auto">
          <a:xfrm>
            <a:off x="8551310" y="4720141"/>
            <a:ext cx="1993474" cy="882979"/>
          </a:xfrm>
          <a:custGeom>
            <a:avLst/>
            <a:gdLst>
              <a:gd name="T0" fmla="*/ 675 w 1104"/>
              <a:gd name="T1" fmla="*/ 488 h 488"/>
              <a:gd name="T2" fmla="*/ 1104 w 1104"/>
              <a:gd name="T3" fmla="*/ 488 h 488"/>
              <a:gd name="T4" fmla="*/ 266 w 1104"/>
              <a:gd name="T5" fmla="*/ 0 h 488"/>
              <a:gd name="T6" fmla="*/ 0 w 1104"/>
              <a:gd name="T7" fmla="*/ 0 h 488"/>
              <a:gd name="T8" fmla="*/ 675 w 1104"/>
              <a:gd name="T9" fmla="*/ 488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4" h="488">
                <a:moveTo>
                  <a:pt x="675" y="488"/>
                </a:moveTo>
                <a:lnTo>
                  <a:pt x="1104" y="488"/>
                </a:lnTo>
                <a:lnTo>
                  <a:pt x="266" y="0"/>
                </a:lnTo>
                <a:lnTo>
                  <a:pt x="0" y="0"/>
                </a:lnTo>
                <a:lnTo>
                  <a:pt x="675" y="488"/>
                </a:lnTo>
                <a:close/>
              </a:path>
            </a:pathLst>
          </a:custGeom>
          <a:solidFill>
            <a:srgbClr val="EFCA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5" name="Rectangle 15"/>
          <p:cNvSpPr>
            <a:spLocks noChangeArrowheads="1"/>
          </p:cNvSpPr>
          <p:nvPr/>
        </p:nvSpPr>
        <p:spPr bwMode="auto">
          <a:xfrm>
            <a:off x="9770146" y="5603121"/>
            <a:ext cx="774638" cy="769221"/>
          </a:xfrm>
          <a:prstGeom prst="rect">
            <a:avLst/>
          </a:prstGeom>
          <a:solidFill>
            <a:srgbClr val="E2B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6" name="Rectangle 16"/>
          <p:cNvSpPr>
            <a:spLocks noChangeArrowheads="1"/>
          </p:cNvSpPr>
          <p:nvPr/>
        </p:nvSpPr>
        <p:spPr bwMode="auto">
          <a:xfrm>
            <a:off x="9656388" y="3463385"/>
            <a:ext cx="184180" cy="1868883"/>
          </a:xfrm>
          <a:prstGeom prst="rect">
            <a:avLst/>
          </a:prstGeom>
          <a:solidFill>
            <a:srgbClr val="E2B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Freeform 17"/>
          <p:cNvSpPr>
            <a:spLocks/>
          </p:cNvSpPr>
          <p:nvPr/>
        </p:nvSpPr>
        <p:spPr bwMode="auto">
          <a:xfrm>
            <a:off x="9580549" y="3414632"/>
            <a:ext cx="75839" cy="1917636"/>
          </a:xfrm>
          <a:custGeom>
            <a:avLst/>
            <a:gdLst>
              <a:gd name="T0" fmla="*/ 42 w 42"/>
              <a:gd name="T1" fmla="*/ 1064 h 1064"/>
              <a:gd name="T2" fmla="*/ 0 w 42"/>
              <a:gd name="T3" fmla="*/ 1035 h 1064"/>
              <a:gd name="T4" fmla="*/ 0 w 42"/>
              <a:gd name="T5" fmla="*/ 0 h 1064"/>
              <a:gd name="T6" fmla="*/ 42 w 42"/>
              <a:gd name="T7" fmla="*/ 29 h 1064"/>
              <a:gd name="T8" fmla="*/ 42 w 42"/>
              <a:gd name="T9" fmla="*/ 1064 h 1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1064">
                <a:moveTo>
                  <a:pt x="42" y="1064"/>
                </a:moveTo>
                <a:lnTo>
                  <a:pt x="0" y="1035"/>
                </a:lnTo>
                <a:lnTo>
                  <a:pt x="0" y="0"/>
                </a:lnTo>
                <a:lnTo>
                  <a:pt x="42" y="29"/>
                </a:lnTo>
                <a:lnTo>
                  <a:pt x="42" y="1064"/>
                </a:lnTo>
                <a:close/>
              </a:path>
            </a:pathLst>
          </a:custGeom>
          <a:solidFill>
            <a:srgbClr val="CEA6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8" name="Rectangle 18"/>
          <p:cNvSpPr>
            <a:spLocks noChangeArrowheads="1"/>
          </p:cNvSpPr>
          <p:nvPr/>
        </p:nvSpPr>
        <p:spPr bwMode="auto">
          <a:xfrm>
            <a:off x="8773409" y="2098288"/>
            <a:ext cx="184180" cy="2676023"/>
          </a:xfrm>
          <a:prstGeom prst="rect">
            <a:avLst/>
          </a:prstGeom>
          <a:solidFill>
            <a:srgbClr val="E2B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9" name="Freeform 19"/>
          <p:cNvSpPr>
            <a:spLocks/>
          </p:cNvSpPr>
          <p:nvPr/>
        </p:nvSpPr>
        <p:spPr bwMode="auto">
          <a:xfrm>
            <a:off x="8692153" y="2049535"/>
            <a:ext cx="81256" cy="2724777"/>
          </a:xfrm>
          <a:custGeom>
            <a:avLst/>
            <a:gdLst>
              <a:gd name="T0" fmla="*/ 43 w 43"/>
              <a:gd name="T1" fmla="*/ 1510 h 1510"/>
              <a:gd name="T2" fmla="*/ 0 w 43"/>
              <a:gd name="T3" fmla="*/ 1480 h 1510"/>
              <a:gd name="T4" fmla="*/ 0 w 43"/>
              <a:gd name="T5" fmla="*/ 0 h 1510"/>
              <a:gd name="T6" fmla="*/ 43 w 43"/>
              <a:gd name="T7" fmla="*/ 28 h 1510"/>
              <a:gd name="T8" fmla="*/ 43 w 43"/>
              <a:gd name="T9" fmla="*/ 1510 h 1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1510">
                <a:moveTo>
                  <a:pt x="43" y="1510"/>
                </a:moveTo>
                <a:lnTo>
                  <a:pt x="0" y="1480"/>
                </a:lnTo>
                <a:lnTo>
                  <a:pt x="0" y="0"/>
                </a:lnTo>
                <a:lnTo>
                  <a:pt x="43" y="28"/>
                </a:lnTo>
                <a:lnTo>
                  <a:pt x="43" y="1510"/>
                </a:lnTo>
                <a:close/>
              </a:path>
            </a:pathLst>
          </a:custGeom>
          <a:solidFill>
            <a:srgbClr val="CEA6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0" name="Rectangle 20"/>
          <p:cNvSpPr>
            <a:spLocks noChangeArrowheads="1"/>
          </p:cNvSpPr>
          <p:nvPr/>
        </p:nvSpPr>
        <p:spPr bwMode="auto">
          <a:xfrm>
            <a:off x="2018349" y="3463385"/>
            <a:ext cx="189597" cy="1868883"/>
          </a:xfrm>
          <a:prstGeom prst="rect">
            <a:avLst/>
          </a:prstGeom>
          <a:solidFill>
            <a:srgbClr val="E2B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1" name="Freeform 21"/>
          <p:cNvSpPr>
            <a:spLocks/>
          </p:cNvSpPr>
          <p:nvPr/>
        </p:nvSpPr>
        <p:spPr bwMode="auto">
          <a:xfrm>
            <a:off x="2202529" y="3414632"/>
            <a:ext cx="75839" cy="1917636"/>
          </a:xfrm>
          <a:custGeom>
            <a:avLst/>
            <a:gdLst>
              <a:gd name="T0" fmla="*/ 0 w 43"/>
              <a:gd name="T1" fmla="*/ 1064 h 1064"/>
              <a:gd name="T2" fmla="*/ 43 w 43"/>
              <a:gd name="T3" fmla="*/ 1035 h 1064"/>
              <a:gd name="T4" fmla="*/ 43 w 43"/>
              <a:gd name="T5" fmla="*/ 0 h 1064"/>
              <a:gd name="T6" fmla="*/ 0 w 43"/>
              <a:gd name="T7" fmla="*/ 29 h 1064"/>
              <a:gd name="T8" fmla="*/ 0 w 43"/>
              <a:gd name="T9" fmla="*/ 1064 h 1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1064">
                <a:moveTo>
                  <a:pt x="0" y="1064"/>
                </a:moveTo>
                <a:lnTo>
                  <a:pt x="43" y="1035"/>
                </a:lnTo>
                <a:lnTo>
                  <a:pt x="43" y="0"/>
                </a:lnTo>
                <a:lnTo>
                  <a:pt x="0" y="29"/>
                </a:lnTo>
                <a:lnTo>
                  <a:pt x="0" y="1064"/>
                </a:lnTo>
                <a:close/>
              </a:path>
            </a:pathLst>
          </a:custGeom>
          <a:solidFill>
            <a:srgbClr val="CEA6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Rectangle 22"/>
          <p:cNvSpPr>
            <a:spLocks noChangeArrowheads="1"/>
          </p:cNvSpPr>
          <p:nvPr/>
        </p:nvSpPr>
        <p:spPr bwMode="auto">
          <a:xfrm>
            <a:off x="2890494" y="2114540"/>
            <a:ext cx="184180" cy="2676023"/>
          </a:xfrm>
          <a:prstGeom prst="rect">
            <a:avLst/>
          </a:prstGeom>
          <a:solidFill>
            <a:srgbClr val="E2B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3" name="Freeform 23"/>
          <p:cNvSpPr>
            <a:spLocks/>
          </p:cNvSpPr>
          <p:nvPr/>
        </p:nvSpPr>
        <p:spPr bwMode="auto">
          <a:xfrm>
            <a:off x="3074674" y="2054952"/>
            <a:ext cx="75839" cy="2735611"/>
          </a:xfrm>
          <a:custGeom>
            <a:avLst/>
            <a:gdLst>
              <a:gd name="T0" fmla="*/ 0 w 42"/>
              <a:gd name="T1" fmla="*/ 1514 h 1514"/>
              <a:gd name="T2" fmla="*/ 42 w 42"/>
              <a:gd name="T3" fmla="*/ 1482 h 1514"/>
              <a:gd name="T4" fmla="*/ 42 w 42"/>
              <a:gd name="T5" fmla="*/ 0 h 1514"/>
              <a:gd name="T6" fmla="*/ 0 w 42"/>
              <a:gd name="T7" fmla="*/ 31 h 1514"/>
              <a:gd name="T8" fmla="*/ 0 w 42"/>
              <a:gd name="T9" fmla="*/ 1514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1514">
                <a:moveTo>
                  <a:pt x="0" y="1514"/>
                </a:moveTo>
                <a:lnTo>
                  <a:pt x="42" y="1482"/>
                </a:lnTo>
                <a:lnTo>
                  <a:pt x="42" y="0"/>
                </a:lnTo>
                <a:lnTo>
                  <a:pt x="0" y="31"/>
                </a:lnTo>
                <a:lnTo>
                  <a:pt x="0" y="1514"/>
                </a:lnTo>
                <a:close/>
              </a:path>
            </a:pathLst>
          </a:custGeom>
          <a:solidFill>
            <a:srgbClr val="CEA6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24"/>
          <p:cNvSpPr>
            <a:spLocks/>
          </p:cNvSpPr>
          <p:nvPr/>
        </p:nvSpPr>
        <p:spPr bwMode="auto">
          <a:xfrm>
            <a:off x="8551310" y="3197950"/>
            <a:ext cx="1993474" cy="585042"/>
          </a:xfrm>
          <a:custGeom>
            <a:avLst/>
            <a:gdLst>
              <a:gd name="T0" fmla="*/ 675 w 1104"/>
              <a:gd name="T1" fmla="*/ 324 h 324"/>
              <a:gd name="T2" fmla="*/ 1104 w 1104"/>
              <a:gd name="T3" fmla="*/ 324 h 324"/>
              <a:gd name="T4" fmla="*/ 1104 w 1104"/>
              <a:gd name="T5" fmla="*/ 243 h 324"/>
              <a:gd name="T6" fmla="*/ 266 w 1104"/>
              <a:gd name="T7" fmla="*/ 0 h 324"/>
              <a:gd name="T8" fmla="*/ 0 w 1104"/>
              <a:gd name="T9" fmla="*/ 0 h 324"/>
              <a:gd name="T10" fmla="*/ 0 w 1104"/>
              <a:gd name="T11" fmla="*/ 57 h 324"/>
              <a:gd name="T12" fmla="*/ 675 w 1104"/>
              <a:gd name="T13" fmla="*/ 324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324">
                <a:moveTo>
                  <a:pt x="675" y="324"/>
                </a:moveTo>
                <a:lnTo>
                  <a:pt x="1104" y="324"/>
                </a:lnTo>
                <a:lnTo>
                  <a:pt x="1104" y="243"/>
                </a:lnTo>
                <a:lnTo>
                  <a:pt x="266" y="0"/>
                </a:lnTo>
                <a:lnTo>
                  <a:pt x="0" y="0"/>
                </a:lnTo>
                <a:lnTo>
                  <a:pt x="0" y="57"/>
                </a:lnTo>
                <a:lnTo>
                  <a:pt x="675" y="324"/>
                </a:lnTo>
                <a:close/>
              </a:path>
            </a:pathLst>
          </a:custGeom>
          <a:solidFill>
            <a:srgbClr val="CEA6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5" name="Freeform 25"/>
          <p:cNvSpPr>
            <a:spLocks/>
          </p:cNvSpPr>
          <p:nvPr/>
        </p:nvSpPr>
        <p:spPr bwMode="auto">
          <a:xfrm>
            <a:off x="8551310" y="3197950"/>
            <a:ext cx="1993474" cy="438781"/>
          </a:xfrm>
          <a:custGeom>
            <a:avLst/>
            <a:gdLst>
              <a:gd name="T0" fmla="*/ 675 w 1104"/>
              <a:gd name="T1" fmla="*/ 243 h 243"/>
              <a:gd name="T2" fmla="*/ 1104 w 1104"/>
              <a:gd name="T3" fmla="*/ 243 h 243"/>
              <a:gd name="T4" fmla="*/ 266 w 1104"/>
              <a:gd name="T5" fmla="*/ 0 h 243"/>
              <a:gd name="T6" fmla="*/ 0 w 1104"/>
              <a:gd name="T7" fmla="*/ 0 h 243"/>
              <a:gd name="T8" fmla="*/ 675 w 1104"/>
              <a:gd name="T9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4" h="243">
                <a:moveTo>
                  <a:pt x="675" y="243"/>
                </a:moveTo>
                <a:lnTo>
                  <a:pt x="1104" y="243"/>
                </a:lnTo>
                <a:lnTo>
                  <a:pt x="266" y="0"/>
                </a:lnTo>
                <a:lnTo>
                  <a:pt x="0" y="0"/>
                </a:lnTo>
                <a:lnTo>
                  <a:pt x="675" y="243"/>
                </a:lnTo>
                <a:close/>
              </a:path>
            </a:pathLst>
          </a:custGeom>
          <a:solidFill>
            <a:srgbClr val="EFCA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Rectangle 26"/>
          <p:cNvSpPr>
            <a:spLocks noChangeArrowheads="1"/>
          </p:cNvSpPr>
          <p:nvPr/>
        </p:nvSpPr>
        <p:spPr bwMode="auto">
          <a:xfrm>
            <a:off x="9770146" y="3636731"/>
            <a:ext cx="774638" cy="151677"/>
          </a:xfrm>
          <a:prstGeom prst="rect">
            <a:avLst/>
          </a:prstGeom>
          <a:solidFill>
            <a:srgbClr val="E2B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7" name="Freeform 27"/>
          <p:cNvSpPr>
            <a:spLocks/>
          </p:cNvSpPr>
          <p:nvPr/>
        </p:nvSpPr>
        <p:spPr bwMode="auto">
          <a:xfrm>
            <a:off x="2099605" y="5911893"/>
            <a:ext cx="7670541" cy="622961"/>
          </a:xfrm>
          <a:custGeom>
            <a:avLst/>
            <a:gdLst>
              <a:gd name="T0" fmla="*/ 4247 w 4247"/>
              <a:gd name="T1" fmla="*/ 94 h 343"/>
              <a:gd name="T2" fmla="*/ 4214 w 4247"/>
              <a:gd name="T3" fmla="*/ 101 h 343"/>
              <a:gd name="T4" fmla="*/ 3865 w 4247"/>
              <a:gd name="T5" fmla="*/ 172 h 343"/>
              <a:gd name="T6" fmla="*/ 3429 w 4247"/>
              <a:gd name="T7" fmla="*/ 242 h 343"/>
              <a:gd name="T8" fmla="*/ 3086 w 4247"/>
              <a:gd name="T9" fmla="*/ 285 h 343"/>
              <a:gd name="T10" fmla="*/ 2712 w 4247"/>
              <a:gd name="T11" fmla="*/ 321 h 343"/>
              <a:gd name="T12" fmla="*/ 2320 w 4247"/>
              <a:gd name="T13" fmla="*/ 342 h 343"/>
              <a:gd name="T14" fmla="*/ 2120 w 4247"/>
              <a:gd name="T15" fmla="*/ 343 h 343"/>
              <a:gd name="T16" fmla="*/ 1921 w 4247"/>
              <a:gd name="T17" fmla="*/ 342 h 343"/>
              <a:gd name="T18" fmla="*/ 1528 w 4247"/>
              <a:gd name="T19" fmla="*/ 321 h 343"/>
              <a:gd name="T20" fmla="*/ 1155 w 4247"/>
              <a:gd name="T21" fmla="*/ 285 h 343"/>
              <a:gd name="T22" fmla="*/ 814 w 4247"/>
              <a:gd name="T23" fmla="*/ 242 h 343"/>
              <a:gd name="T24" fmla="*/ 380 w 4247"/>
              <a:gd name="T25" fmla="*/ 172 h 343"/>
              <a:gd name="T26" fmla="*/ 33 w 4247"/>
              <a:gd name="T27" fmla="*/ 101 h 343"/>
              <a:gd name="T28" fmla="*/ 0 w 4247"/>
              <a:gd name="T29" fmla="*/ 94 h 343"/>
              <a:gd name="T30" fmla="*/ 0 w 4247"/>
              <a:gd name="T31" fmla="*/ 0 h 343"/>
              <a:gd name="T32" fmla="*/ 4247 w 4247"/>
              <a:gd name="T33" fmla="*/ 0 h 343"/>
              <a:gd name="T34" fmla="*/ 4247 w 4247"/>
              <a:gd name="T35" fmla="*/ 94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47" h="343">
                <a:moveTo>
                  <a:pt x="4247" y="94"/>
                </a:moveTo>
                <a:lnTo>
                  <a:pt x="4214" y="101"/>
                </a:lnTo>
                <a:lnTo>
                  <a:pt x="3865" y="172"/>
                </a:lnTo>
                <a:lnTo>
                  <a:pt x="3429" y="242"/>
                </a:lnTo>
                <a:lnTo>
                  <a:pt x="3086" y="285"/>
                </a:lnTo>
                <a:lnTo>
                  <a:pt x="2712" y="321"/>
                </a:lnTo>
                <a:lnTo>
                  <a:pt x="2320" y="342"/>
                </a:lnTo>
                <a:lnTo>
                  <a:pt x="2120" y="343"/>
                </a:lnTo>
                <a:lnTo>
                  <a:pt x="1921" y="342"/>
                </a:lnTo>
                <a:lnTo>
                  <a:pt x="1528" y="321"/>
                </a:lnTo>
                <a:lnTo>
                  <a:pt x="1155" y="285"/>
                </a:lnTo>
                <a:lnTo>
                  <a:pt x="814" y="242"/>
                </a:lnTo>
                <a:lnTo>
                  <a:pt x="380" y="172"/>
                </a:lnTo>
                <a:lnTo>
                  <a:pt x="33" y="101"/>
                </a:lnTo>
                <a:lnTo>
                  <a:pt x="0" y="94"/>
                </a:lnTo>
                <a:lnTo>
                  <a:pt x="0" y="0"/>
                </a:lnTo>
                <a:lnTo>
                  <a:pt x="4247" y="0"/>
                </a:lnTo>
                <a:lnTo>
                  <a:pt x="4247" y="94"/>
                </a:lnTo>
                <a:close/>
              </a:path>
            </a:pathLst>
          </a:custGeom>
          <a:solidFill>
            <a:srgbClr val="0F0F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28"/>
          <p:cNvSpPr>
            <a:spLocks/>
          </p:cNvSpPr>
          <p:nvPr/>
        </p:nvSpPr>
        <p:spPr bwMode="auto">
          <a:xfrm>
            <a:off x="2099605" y="4990994"/>
            <a:ext cx="7670541" cy="1370514"/>
          </a:xfrm>
          <a:custGeom>
            <a:avLst/>
            <a:gdLst>
              <a:gd name="T0" fmla="*/ 4247 w 4247"/>
              <a:gd name="T1" fmla="*/ 510 h 759"/>
              <a:gd name="T2" fmla="*/ 4214 w 4247"/>
              <a:gd name="T3" fmla="*/ 518 h 759"/>
              <a:gd name="T4" fmla="*/ 3857 w 4247"/>
              <a:gd name="T5" fmla="*/ 588 h 759"/>
              <a:gd name="T6" fmla="*/ 3413 w 4247"/>
              <a:gd name="T7" fmla="*/ 659 h 759"/>
              <a:gd name="T8" fmla="*/ 3065 w 4247"/>
              <a:gd name="T9" fmla="*/ 702 h 759"/>
              <a:gd name="T10" fmla="*/ 2687 w 4247"/>
              <a:gd name="T11" fmla="*/ 736 h 759"/>
              <a:gd name="T12" fmla="*/ 2293 w 4247"/>
              <a:gd name="T13" fmla="*/ 758 h 759"/>
              <a:gd name="T14" fmla="*/ 2093 w 4247"/>
              <a:gd name="T15" fmla="*/ 759 h 759"/>
              <a:gd name="T16" fmla="*/ 1894 w 4247"/>
              <a:gd name="T17" fmla="*/ 758 h 759"/>
              <a:gd name="T18" fmla="*/ 1504 w 4247"/>
              <a:gd name="T19" fmla="*/ 736 h 759"/>
              <a:gd name="T20" fmla="*/ 1135 w 4247"/>
              <a:gd name="T21" fmla="*/ 702 h 759"/>
              <a:gd name="T22" fmla="*/ 798 w 4247"/>
              <a:gd name="T23" fmla="*/ 659 h 759"/>
              <a:gd name="T24" fmla="*/ 372 w 4247"/>
              <a:gd name="T25" fmla="*/ 588 h 759"/>
              <a:gd name="T26" fmla="*/ 32 w 4247"/>
              <a:gd name="T27" fmla="*/ 518 h 759"/>
              <a:gd name="T28" fmla="*/ 0 w 4247"/>
              <a:gd name="T29" fmla="*/ 510 h 759"/>
              <a:gd name="T30" fmla="*/ 664 w 4247"/>
              <a:gd name="T31" fmla="*/ 0 h 759"/>
              <a:gd name="T32" fmla="*/ 733 w 4247"/>
              <a:gd name="T33" fmla="*/ 11 h 759"/>
              <a:gd name="T34" fmla="*/ 1256 w 4247"/>
              <a:gd name="T35" fmla="*/ 52 h 759"/>
              <a:gd name="T36" fmla="*/ 1799 w 4247"/>
              <a:gd name="T37" fmla="*/ 74 h 759"/>
              <a:gd name="T38" fmla="*/ 2132 w 4247"/>
              <a:gd name="T39" fmla="*/ 75 h 759"/>
              <a:gd name="T40" fmla="*/ 2464 w 4247"/>
              <a:gd name="T41" fmla="*/ 74 h 759"/>
              <a:gd name="T42" fmla="*/ 3001 w 4247"/>
              <a:gd name="T43" fmla="*/ 52 h 759"/>
              <a:gd name="T44" fmla="*/ 3517 w 4247"/>
              <a:gd name="T45" fmla="*/ 11 h 759"/>
              <a:gd name="T46" fmla="*/ 3583 w 4247"/>
              <a:gd name="T47" fmla="*/ 0 h 759"/>
              <a:gd name="T48" fmla="*/ 4247 w 4247"/>
              <a:gd name="T49" fmla="*/ 510 h 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247" h="759">
                <a:moveTo>
                  <a:pt x="4247" y="510"/>
                </a:moveTo>
                <a:lnTo>
                  <a:pt x="4214" y="518"/>
                </a:lnTo>
                <a:lnTo>
                  <a:pt x="3857" y="588"/>
                </a:lnTo>
                <a:lnTo>
                  <a:pt x="3413" y="659"/>
                </a:lnTo>
                <a:lnTo>
                  <a:pt x="3065" y="702"/>
                </a:lnTo>
                <a:lnTo>
                  <a:pt x="2687" y="736"/>
                </a:lnTo>
                <a:lnTo>
                  <a:pt x="2293" y="758"/>
                </a:lnTo>
                <a:lnTo>
                  <a:pt x="2093" y="759"/>
                </a:lnTo>
                <a:lnTo>
                  <a:pt x="1894" y="758"/>
                </a:lnTo>
                <a:lnTo>
                  <a:pt x="1504" y="736"/>
                </a:lnTo>
                <a:lnTo>
                  <a:pt x="1135" y="702"/>
                </a:lnTo>
                <a:lnTo>
                  <a:pt x="798" y="659"/>
                </a:lnTo>
                <a:lnTo>
                  <a:pt x="372" y="588"/>
                </a:lnTo>
                <a:lnTo>
                  <a:pt x="32" y="518"/>
                </a:lnTo>
                <a:lnTo>
                  <a:pt x="0" y="510"/>
                </a:lnTo>
                <a:lnTo>
                  <a:pt x="664" y="0"/>
                </a:lnTo>
                <a:lnTo>
                  <a:pt x="733" y="11"/>
                </a:lnTo>
                <a:lnTo>
                  <a:pt x="1256" y="52"/>
                </a:lnTo>
                <a:lnTo>
                  <a:pt x="1799" y="74"/>
                </a:lnTo>
                <a:lnTo>
                  <a:pt x="2132" y="75"/>
                </a:lnTo>
                <a:lnTo>
                  <a:pt x="2464" y="74"/>
                </a:lnTo>
                <a:lnTo>
                  <a:pt x="3001" y="52"/>
                </a:lnTo>
                <a:lnTo>
                  <a:pt x="3517" y="11"/>
                </a:lnTo>
                <a:lnTo>
                  <a:pt x="3583" y="0"/>
                </a:lnTo>
                <a:lnTo>
                  <a:pt x="4247" y="510"/>
                </a:lnTo>
                <a:close/>
              </a:path>
            </a:pathLst>
          </a:custGeom>
          <a:solidFill>
            <a:srgbClr val="3A3A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9" name="Freeform 29"/>
          <p:cNvSpPr>
            <a:spLocks/>
          </p:cNvSpPr>
          <p:nvPr/>
        </p:nvSpPr>
        <p:spPr bwMode="auto">
          <a:xfrm>
            <a:off x="2863409" y="462339"/>
            <a:ext cx="6110431" cy="2264327"/>
          </a:xfrm>
          <a:custGeom>
            <a:avLst/>
            <a:gdLst>
              <a:gd name="T0" fmla="*/ 3384 w 3384"/>
              <a:gd name="T1" fmla="*/ 0 h 1254"/>
              <a:gd name="T2" fmla="*/ 3325 w 3384"/>
              <a:gd name="T3" fmla="*/ 8 h 1254"/>
              <a:gd name="T4" fmla="*/ 2777 w 3384"/>
              <a:gd name="T5" fmla="*/ 39 h 1254"/>
              <a:gd name="T6" fmla="*/ 2126 w 3384"/>
              <a:gd name="T7" fmla="*/ 55 h 1254"/>
              <a:gd name="T8" fmla="*/ 1688 w 3384"/>
              <a:gd name="T9" fmla="*/ 58 h 1254"/>
              <a:gd name="T10" fmla="*/ 1252 w 3384"/>
              <a:gd name="T11" fmla="*/ 55 h 1254"/>
              <a:gd name="T12" fmla="*/ 603 w 3384"/>
              <a:gd name="T13" fmla="*/ 39 h 1254"/>
              <a:gd name="T14" fmla="*/ 58 w 3384"/>
              <a:gd name="T15" fmla="*/ 8 h 1254"/>
              <a:gd name="T16" fmla="*/ 0 w 3384"/>
              <a:gd name="T17" fmla="*/ 0 h 1254"/>
              <a:gd name="T18" fmla="*/ 4 w 3384"/>
              <a:gd name="T19" fmla="*/ 1179 h 1254"/>
              <a:gd name="T20" fmla="*/ 84 w 3384"/>
              <a:gd name="T21" fmla="*/ 1189 h 1254"/>
              <a:gd name="T22" fmla="*/ 688 w 3384"/>
              <a:gd name="T23" fmla="*/ 1230 h 1254"/>
              <a:gd name="T24" fmla="*/ 1315 w 3384"/>
              <a:gd name="T25" fmla="*/ 1252 h 1254"/>
              <a:gd name="T26" fmla="*/ 1699 w 3384"/>
              <a:gd name="T27" fmla="*/ 1254 h 1254"/>
              <a:gd name="T28" fmla="*/ 2085 w 3384"/>
              <a:gd name="T29" fmla="*/ 1252 h 1254"/>
              <a:gd name="T30" fmla="*/ 2708 w 3384"/>
              <a:gd name="T31" fmla="*/ 1230 h 1254"/>
              <a:gd name="T32" fmla="*/ 3302 w 3384"/>
              <a:gd name="T33" fmla="*/ 1189 h 1254"/>
              <a:gd name="T34" fmla="*/ 3380 w 3384"/>
              <a:gd name="T35" fmla="*/ 1179 h 1254"/>
              <a:gd name="T36" fmla="*/ 3384 w 3384"/>
              <a:gd name="T37" fmla="*/ 0 h 1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84" h="1254">
                <a:moveTo>
                  <a:pt x="3384" y="0"/>
                </a:moveTo>
                <a:lnTo>
                  <a:pt x="3325" y="8"/>
                </a:lnTo>
                <a:lnTo>
                  <a:pt x="2777" y="39"/>
                </a:lnTo>
                <a:lnTo>
                  <a:pt x="2126" y="55"/>
                </a:lnTo>
                <a:lnTo>
                  <a:pt x="1688" y="58"/>
                </a:lnTo>
                <a:lnTo>
                  <a:pt x="1252" y="55"/>
                </a:lnTo>
                <a:lnTo>
                  <a:pt x="603" y="39"/>
                </a:lnTo>
                <a:lnTo>
                  <a:pt x="58" y="8"/>
                </a:lnTo>
                <a:lnTo>
                  <a:pt x="0" y="0"/>
                </a:lnTo>
                <a:lnTo>
                  <a:pt x="4" y="1179"/>
                </a:lnTo>
                <a:lnTo>
                  <a:pt x="84" y="1189"/>
                </a:lnTo>
                <a:lnTo>
                  <a:pt x="688" y="1230"/>
                </a:lnTo>
                <a:lnTo>
                  <a:pt x="1315" y="1252"/>
                </a:lnTo>
                <a:lnTo>
                  <a:pt x="1699" y="1254"/>
                </a:lnTo>
                <a:lnTo>
                  <a:pt x="2085" y="1252"/>
                </a:lnTo>
                <a:lnTo>
                  <a:pt x="2708" y="1230"/>
                </a:lnTo>
                <a:lnTo>
                  <a:pt x="3302" y="1189"/>
                </a:lnTo>
                <a:lnTo>
                  <a:pt x="3380" y="1179"/>
                </a:lnTo>
                <a:lnTo>
                  <a:pt x="3384" y="0"/>
                </a:lnTo>
                <a:close/>
              </a:path>
            </a:pathLst>
          </a:custGeom>
          <a:solidFill>
            <a:srgbClr val="3A3A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 err="1">
                <a:solidFill>
                  <a:prstClr val="white"/>
                </a:solidFill>
              </a:rPr>
              <a:t>WaiStand</a:t>
            </a:r>
            <a:endParaRPr lang="en-US" altLang="ko-KR" sz="36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600" b="1" i="1" kern="0" dirty="0">
                <a:solidFill>
                  <a:prstClr val="white"/>
                </a:solidFill>
              </a:rPr>
              <a:t>영진전문대학교 컴퓨터 정보계열</a:t>
            </a:r>
            <a:endParaRPr lang="en-US" altLang="ko-KR" sz="16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prstClr val="white"/>
                </a:solidFill>
              </a:rPr>
              <a:t>3WDJ 7</a:t>
            </a:r>
            <a:r>
              <a:rPr lang="ko-KR" altLang="en-US" sz="1600" b="1" i="1" kern="0" dirty="0">
                <a:solidFill>
                  <a:prstClr val="white"/>
                </a:solidFill>
              </a:rPr>
              <a:t>조 </a:t>
            </a:r>
            <a:r>
              <a:rPr lang="en-US" altLang="ko-KR" sz="1600" b="1" i="1" kern="0" dirty="0">
                <a:solidFill>
                  <a:prstClr val="white"/>
                </a:solidFill>
              </a:rPr>
              <a:t>24/7</a:t>
            </a:r>
          </a:p>
        </p:txBody>
      </p:sp>
      <p:sp>
        <p:nvSpPr>
          <p:cNvPr id="80" name="Freeform 30"/>
          <p:cNvSpPr>
            <a:spLocks/>
          </p:cNvSpPr>
          <p:nvPr/>
        </p:nvSpPr>
        <p:spPr bwMode="auto">
          <a:xfrm>
            <a:off x="1314133" y="3197950"/>
            <a:ext cx="1993474" cy="585042"/>
          </a:xfrm>
          <a:custGeom>
            <a:avLst/>
            <a:gdLst>
              <a:gd name="T0" fmla="*/ 429 w 1104"/>
              <a:gd name="T1" fmla="*/ 324 h 324"/>
              <a:gd name="T2" fmla="*/ 0 w 1104"/>
              <a:gd name="T3" fmla="*/ 324 h 324"/>
              <a:gd name="T4" fmla="*/ 0 w 1104"/>
              <a:gd name="T5" fmla="*/ 243 h 324"/>
              <a:gd name="T6" fmla="*/ 838 w 1104"/>
              <a:gd name="T7" fmla="*/ 0 h 324"/>
              <a:gd name="T8" fmla="*/ 1104 w 1104"/>
              <a:gd name="T9" fmla="*/ 0 h 324"/>
              <a:gd name="T10" fmla="*/ 1104 w 1104"/>
              <a:gd name="T11" fmla="*/ 57 h 324"/>
              <a:gd name="T12" fmla="*/ 429 w 1104"/>
              <a:gd name="T13" fmla="*/ 324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324">
                <a:moveTo>
                  <a:pt x="429" y="324"/>
                </a:moveTo>
                <a:lnTo>
                  <a:pt x="0" y="324"/>
                </a:lnTo>
                <a:lnTo>
                  <a:pt x="0" y="243"/>
                </a:lnTo>
                <a:lnTo>
                  <a:pt x="838" y="0"/>
                </a:lnTo>
                <a:lnTo>
                  <a:pt x="1104" y="0"/>
                </a:lnTo>
                <a:lnTo>
                  <a:pt x="1104" y="57"/>
                </a:lnTo>
                <a:lnTo>
                  <a:pt x="429" y="324"/>
                </a:lnTo>
                <a:close/>
              </a:path>
            </a:pathLst>
          </a:custGeom>
          <a:solidFill>
            <a:srgbClr val="CEA6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1" name="Freeform 31"/>
          <p:cNvSpPr>
            <a:spLocks/>
          </p:cNvSpPr>
          <p:nvPr/>
        </p:nvSpPr>
        <p:spPr bwMode="auto">
          <a:xfrm>
            <a:off x="1314133" y="3197950"/>
            <a:ext cx="1993474" cy="438781"/>
          </a:xfrm>
          <a:custGeom>
            <a:avLst/>
            <a:gdLst>
              <a:gd name="T0" fmla="*/ 429 w 1104"/>
              <a:gd name="T1" fmla="*/ 243 h 243"/>
              <a:gd name="T2" fmla="*/ 0 w 1104"/>
              <a:gd name="T3" fmla="*/ 243 h 243"/>
              <a:gd name="T4" fmla="*/ 838 w 1104"/>
              <a:gd name="T5" fmla="*/ 0 h 243"/>
              <a:gd name="T6" fmla="*/ 1104 w 1104"/>
              <a:gd name="T7" fmla="*/ 0 h 243"/>
              <a:gd name="T8" fmla="*/ 429 w 1104"/>
              <a:gd name="T9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4" h="243">
                <a:moveTo>
                  <a:pt x="429" y="243"/>
                </a:moveTo>
                <a:lnTo>
                  <a:pt x="0" y="243"/>
                </a:lnTo>
                <a:lnTo>
                  <a:pt x="838" y="0"/>
                </a:lnTo>
                <a:lnTo>
                  <a:pt x="1104" y="0"/>
                </a:lnTo>
                <a:lnTo>
                  <a:pt x="429" y="243"/>
                </a:lnTo>
                <a:close/>
              </a:path>
            </a:pathLst>
          </a:custGeom>
          <a:solidFill>
            <a:srgbClr val="EFCA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Rectangle 32"/>
          <p:cNvSpPr>
            <a:spLocks noChangeArrowheads="1"/>
          </p:cNvSpPr>
          <p:nvPr/>
        </p:nvSpPr>
        <p:spPr bwMode="auto">
          <a:xfrm>
            <a:off x="1314133" y="3636731"/>
            <a:ext cx="774638" cy="151677"/>
          </a:xfrm>
          <a:prstGeom prst="rect">
            <a:avLst/>
          </a:prstGeom>
          <a:solidFill>
            <a:srgbClr val="E2B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220" y="3843427"/>
            <a:ext cx="1963010" cy="196301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213" y="3874586"/>
            <a:ext cx="2083571" cy="20835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81" y="4513603"/>
            <a:ext cx="1760625" cy="176062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921" y="4300413"/>
            <a:ext cx="1929884" cy="192988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30" name="그룹 29"/>
          <p:cNvGrpSpPr/>
          <p:nvPr/>
        </p:nvGrpSpPr>
        <p:grpSpPr>
          <a:xfrm>
            <a:off x="3508479" y="3102259"/>
            <a:ext cx="724058" cy="1133929"/>
            <a:chOff x="1719781" y="3857556"/>
            <a:chExt cx="724058" cy="1133929"/>
          </a:xfrm>
        </p:grpSpPr>
        <p:cxnSp>
          <p:nvCxnSpPr>
            <p:cNvPr id="26" name="직선 연결선 25"/>
            <p:cNvCxnSpPr>
              <a:stCxn id="28" idx="6"/>
            </p:cNvCxnSpPr>
            <p:nvPr/>
          </p:nvCxnSpPr>
          <p:spPr>
            <a:xfrm>
              <a:off x="2443838" y="4217556"/>
              <a:ext cx="0" cy="773929"/>
            </a:xfrm>
            <a:prstGeom prst="line">
              <a:avLst/>
            </a:prstGeom>
            <a:ln w="12700">
              <a:solidFill>
                <a:srgbClr val="FE6288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그룹 26"/>
            <p:cNvGrpSpPr/>
            <p:nvPr/>
          </p:nvGrpSpPr>
          <p:grpSpPr>
            <a:xfrm>
              <a:off x="1719781" y="3857556"/>
              <a:ext cx="724058" cy="720000"/>
              <a:chOff x="3305234" y="1253671"/>
              <a:chExt cx="724058" cy="720000"/>
            </a:xfrm>
          </p:grpSpPr>
          <p:sp>
            <p:nvSpPr>
              <p:cNvPr id="28" name="눈물 방울 27"/>
              <p:cNvSpPr/>
              <p:nvPr/>
            </p:nvSpPr>
            <p:spPr>
              <a:xfrm rot="5400000">
                <a:off x="3309291" y="1253671"/>
                <a:ext cx="720000" cy="720000"/>
              </a:xfrm>
              <a:prstGeom prst="teardrop">
                <a:avLst/>
              </a:prstGeom>
              <a:solidFill>
                <a:srgbClr val="FE6288"/>
              </a:solidFill>
              <a:ln>
                <a:solidFill>
                  <a:srgbClr val="FE62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305234" y="1452692"/>
                <a:ext cx="724058" cy="307777"/>
              </a:xfrm>
              <a:prstGeom prst="rect">
                <a:avLst/>
              </a:prstGeom>
              <a:effectLst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prstClr val="white"/>
                    </a:solidFill>
                  </a:rPr>
                  <a:t>임성훈</a:t>
                </a:r>
                <a:endParaRPr lang="en-US" altLang="ko-KR" sz="1400" b="1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4428116" y="2767100"/>
            <a:ext cx="724058" cy="1133929"/>
            <a:chOff x="1719781" y="3857556"/>
            <a:chExt cx="724058" cy="1133929"/>
          </a:xfrm>
        </p:grpSpPr>
        <p:cxnSp>
          <p:nvCxnSpPr>
            <p:cNvPr id="32" name="직선 연결선 31"/>
            <p:cNvCxnSpPr>
              <a:stCxn id="34" idx="6"/>
            </p:cNvCxnSpPr>
            <p:nvPr/>
          </p:nvCxnSpPr>
          <p:spPr>
            <a:xfrm>
              <a:off x="2443838" y="4217556"/>
              <a:ext cx="0" cy="773929"/>
            </a:xfrm>
            <a:prstGeom prst="line">
              <a:avLst/>
            </a:prstGeom>
            <a:ln w="12700">
              <a:solidFill>
                <a:srgbClr val="FE6288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/>
            <p:cNvGrpSpPr/>
            <p:nvPr/>
          </p:nvGrpSpPr>
          <p:grpSpPr>
            <a:xfrm>
              <a:off x="1719781" y="3857556"/>
              <a:ext cx="724058" cy="720000"/>
              <a:chOff x="3305234" y="1253671"/>
              <a:chExt cx="724058" cy="720000"/>
            </a:xfrm>
          </p:grpSpPr>
          <p:sp>
            <p:nvSpPr>
              <p:cNvPr id="34" name="눈물 방울 33"/>
              <p:cNvSpPr/>
              <p:nvPr/>
            </p:nvSpPr>
            <p:spPr>
              <a:xfrm rot="5400000">
                <a:off x="3309291" y="1253671"/>
                <a:ext cx="720000" cy="720000"/>
              </a:xfrm>
              <a:prstGeom prst="teardrop">
                <a:avLst/>
              </a:prstGeom>
              <a:solidFill>
                <a:srgbClr val="FE6288"/>
              </a:solidFill>
              <a:ln>
                <a:solidFill>
                  <a:srgbClr val="FE62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3305234" y="1452692"/>
                <a:ext cx="724058" cy="307777"/>
              </a:xfrm>
              <a:prstGeom prst="rect">
                <a:avLst/>
              </a:prstGeom>
              <a:effectLst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prstClr val="white"/>
                    </a:solidFill>
                  </a:rPr>
                  <a:t>이혜진</a:t>
                </a:r>
                <a:endParaRPr lang="en-US" altLang="ko-KR" sz="1400" b="1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6" name="그룹 35"/>
          <p:cNvGrpSpPr/>
          <p:nvPr/>
        </p:nvGrpSpPr>
        <p:grpSpPr>
          <a:xfrm flipH="1">
            <a:off x="5776362" y="3295967"/>
            <a:ext cx="724058" cy="1133929"/>
            <a:chOff x="1719781" y="3857556"/>
            <a:chExt cx="724058" cy="1133929"/>
          </a:xfrm>
        </p:grpSpPr>
        <p:cxnSp>
          <p:nvCxnSpPr>
            <p:cNvPr id="37" name="직선 연결선 36"/>
            <p:cNvCxnSpPr>
              <a:stCxn id="39" idx="6"/>
            </p:cNvCxnSpPr>
            <p:nvPr/>
          </p:nvCxnSpPr>
          <p:spPr>
            <a:xfrm>
              <a:off x="2443838" y="4217556"/>
              <a:ext cx="0" cy="773929"/>
            </a:xfrm>
            <a:prstGeom prst="line">
              <a:avLst/>
            </a:prstGeom>
            <a:ln w="12700">
              <a:solidFill>
                <a:srgbClr val="FE6288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/>
            <p:cNvGrpSpPr/>
            <p:nvPr/>
          </p:nvGrpSpPr>
          <p:grpSpPr>
            <a:xfrm>
              <a:off x="1719781" y="3857556"/>
              <a:ext cx="724058" cy="720000"/>
              <a:chOff x="3305234" y="1253671"/>
              <a:chExt cx="724058" cy="720000"/>
            </a:xfrm>
          </p:grpSpPr>
          <p:sp>
            <p:nvSpPr>
              <p:cNvPr id="39" name="눈물 방울 38"/>
              <p:cNvSpPr/>
              <p:nvPr/>
            </p:nvSpPr>
            <p:spPr>
              <a:xfrm rot="5400000">
                <a:off x="3309291" y="1253671"/>
                <a:ext cx="720000" cy="720000"/>
              </a:xfrm>
              <a:prstGeom prst="teardrop">
                <a:avLst/>
              </a:prstGeom>
              <a:solidFill>
                <a:srgbClr val="FE6288"/>
              </a:solidFill>
              <a:ln>
                <a:solidFill>
                  <a:srgbClr val="FE62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3305234" y="1452692"/>
                <a:ext cx="724058" cy="307777"/>
              </a:xfrm>
              <a:prstGeom prst="rect">
                <a:avLst/>
              </a:prstGeom>
              <a:effectLst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ko-KR" altLang="en-US" sz="1400" b="1" dirty="0" err="1">
                    <a:solidFill>
                      <a:prstClr val="white"/>
                    </a:solidFill>
                  </a:rPr>
                  <a:t>윤시훈</a:t>
                </a:r>
                <a:endParaRPr lang="en-US" altLang="ko-KR" sz="1400" b="1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 flipH="1">
            <a:off x="7804031" y="2690787"/>
            <a:ext cx="724058" cy="1133929"/>
            <a:chOff x="1719781" y="3857556"/>
            <a:chExt cx="724058" cy="1133929"/>
          </a:xfrm>
        </p:grpSpPr>
        <p:cxnSp>
          <p:nvCxnSpPr>
            <p:cNvPr id="42" name="직선 연결선 41"/>
            <p:cNvCxnSpPr>
              <a:stCxn id="44" idx="6"/>
            </p:cNvCxnSpPr>
            <p:nvPr/>
          </p:nvCxnSpPr>
          <p:spPr>
            <a:xfrm>
              <a:off x="2443838" y="4217556"/>
              <a:ext cx="0" cy="773929"/>
            </a:xfrm>
            <a:prstGeom prst="line">
              <a:avLst/>
            </a:prstGeom>
            <a:ln w="12700">
              <a:solidFill>
                <a:srgbClr val="FE6288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그룹 42"/>
            <p:cNvGrpSpPr/>
            <p:nvPr/>
          </p:nvGrpSpPr>
          <p:grpSpPr>
            <a:xfrm>
              <a:off x="1719781" y="3857556"/>
              <a:ext cx="724058" cy="720000"/>
              <a:chOff x="3305234" y="1253671"/>
              <a:chExt cx="724058" cy="720000"/>
            </a:xfrm>
          </p:grpSpPr>
          <p:sp>
            <p:nvSpPr>
              <p:cNvPr id="44" name="눈물 방울 43"/>
              <p:cNvSpPr/>
              <p:nvPr/>
            </p:nvSpPr>
            <p:spPr>
              <a:xfrm rot="5400000">
                <a:off x="3309291" y="1253671"/>
                <a:ext cx="720000" cy="720000"/>
              </a:xfrm>
              <a:prstGeom prst="teardrop">
                <a:avLst/>
              </a:prstGeom>
              <a:solidFill>
                <a:srgbClr val="FE6288"/>
              </a:solidFill>
              <a:ln>
                <a:solidFill>
                  <a:srgbClr val="FE62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305234" y="1344971"/>
                <a:ext cx="724058" cy="523220"/>
              </a:xfrm>
              <a:prstGeom prst="rect">
                <a:avLst/>
              </a:prstGeom>
              <a:effectLst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prstClr val="white"/>
                    </a:solidFill>
                  </a:rPr>
                  <a:t>박성철</a:t>
                </a:r>
                <a:endParaRPr lang="en-US" altLang="ko-KR" sz="1400" b="1" dirty="0">
                  <a:solidFill>
                    <a:prstClr val="white"/>
                  </a:solidFill>
                </a:endParaRPr>
              </a:p>
              <a:p>
                <a:pPr algn="ctr"/>
                <a:r>
                  <a:rPr lang="ko-KR" altLang="en-US" sz="1400" b="1" dirty="0">
                    <a:solidFill>
                      <a:prstClr val="white"/>
                    </a:solidFill>
                  </a:rPr>
                  <a:t>교수님</a:t>
                </a:r>
                <a:endParaRPr lang="en-US" altLang="ko-KR" sz="140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84" name="그림 83">
            <a:extLst>
              <a:ext uri="{FF2B5EF4-FFF2-40B4-BE49-F238E27FC236}">
                <a16:creationId xmlns:a16="http://schemas.microsoft.com/office/drawing/2014/main" id="{9721E773-751C-48DC-9576-3050E5DE24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820" y="3933927"/>
            <a:ext cx="1929884" cy="192988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85" name="그룹 84">
            <a:extLst>
              <a:ext uri="{FF2B5EF4-FFF2-40B4-BE49-F238E27FC236}">
                <a16:creationId xmlns:a16="http://schemas.microsoft.com/office/drawing/2014/main" id="{8E7B100B-E969-4754-83A9-5FA346668D9A}"/>
              </a:ext>
            </a:extLst>
          </p:cNvPr>
          <p:cNvGrpSpPr/>
          <p:nvPr/>
        </p:nvGrpSpPr>
        <p:grpSpPr>
          <a:xfrm flipH="1">
            <a:off x="6674670" y="2747270"/>
            <a:ext cx="724058" cy="1133929"/>
            <a:chOff x="1719781" y="3857556"/>
            <a:chExt cx="724058" cy="1133929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1BAA2D19-B75D-4892-AB6E-987D6D6CB1B9}"/>
                </a:ext>
              </a:extLst>
            </p:cNvPr>
            <p:cNvCxnSpPr>
              <a:stCxn id="88" idx="6"/>
            </p:cNvCxnSpPr>
            <p:nvPr/>
          </p:nvCxnSpPr>
          <p:spPr>
            <a:xfrm>
              <a:off x="2443838" y="4217556"/>
              <a:ext cx="0" cy="773929"/>
            </a:xfrm>
            <a:prstGeom prst="line">
              <a:avLst/>
            </a:prstGeom>
            <a:ln w="12700">
              <a:solidFill>
                <a:srgbClr val="FE6288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29E79F33-7EE1-486C-A788-27E7483227D8}"/>
                </a:ext>
              </a:extLst>
            </p:cNvPr>
            <p:cNvGrpSpPr/>
            <p:nvPr/>
          </p:nvGrpSpPr>
          <p:grpSpPr>
            <a:xfrm>
              <a:off x="1719781" y="3857556"/>
              <a:ext cx="724058" cy="720000"/>
              <a:chOff x="3305234" y="1253671"/>
              <a:chExt cx="724058" cy="720000"/>
            </a:xfrm>
          </p:grpSpPr>
          <p:sp>
            <p:nvSpPr>
              <p:cNvPr id="88" name="눈물 방울 87">
                <a:extLst>
                  <a:ext uri="{FF2B5EF4-FFF2-40B4-BE49-F238E27FC236}">
                    <a16:creationId xmlns:a16="http://schemas.microsoft.com/office/drawing/2014/main" id="{77AE02E3-C068-4EDF-9182-96CBAA34CEFE}"/>
                  </a:ext>
                </a:extLst>
              </p:cNvPr>
              <p:cNvSpPr/>
              <p:nvPr/>
            </p:nvSpPr>
            <p:spPr>
              <a:xfrm rot="5400000">
                <a:off x="3309291" y="1253671"/>
                <a:ext cx="720000" cy="720000"/>
              </a:xfrm>
              <a:prstGeom prst="teardrop">
                <a:avLst/>
              </a:prstGeom>
              <a:solidFill>
                <a:srgbClr val="FE6288"/>
              </a:solidFill>
              <a:ln>
                <a:solidFill>
                  <a:srgbClr val="FE62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79B9C85-A964-4E34-A0B5-D11F645DDFFB}"/>
                  </a:ext>
                </a:extLst>
              </p:cNvPr>
              <p:cNvSpPr/>
              <p:nvPr/>
            </p:nvSpPr>
            <p:spPr>
              <a:xfrm>
                <a:off x="3305234" y="1452692"/>
                <a:ext cx="724058" cy="307777"/>
              </a:xfrm>
              <a:prstGeom prst="rect">
                <a:avLst/>
              </a:prstGeom>
              <a:effectLst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prstClr val="white"/>
                    </a:solidFill>
                  </a:rPr>
                  <a:t>김승준</a:t>
                </a:r>
                <a:endParaRPr lang="en-US" altLang="ko-KR" sz="1400" b="1" dirty="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901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 flipH="1">
            <a:off x="11652000" y="1"/>
            <a:ext cx="540000" cy="6857999"/>
          </a:xfrm>
          <a:prstGeom prst="rect">
            <a:avLst/>
          </a:prstGeom>
          <a:solidFill>
            <a:srgbClr val="E5B66E"/>
          </a:solidFill>
          <a:ln>
            <a:noFill/>
          </a:ln>
          <a:effectLst>
            <a:outerShdw dist="190500" dir="10800000" algn="l" rotWithShape="0">
              <a:srgbClr val="B8925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" y="1"/>
            <a:ext cx="540000" cy="6857999"/>
          </a:xfrm>
          <a:prstGeom prst="rect">
            <a:avLst/>
          </a:prstGeom>
          <a:solidFill>
            <a:srgbClr val="E5B66E"/>
          </a:solidFill>
          <a:ln>
            <a:noFill/>
          </a:ln>
          <a:effectLst>
            <a:outerShdw dist="190500" algn="l" rotWithShape="0">
              <a:srgbClr val="B8925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3144" y="1"/>
            <a:ext cx="10885714" cy="803373"/>
          </a:xfrm>
          <a:custGeom>
            <a:avLst/>
            <a:gdLst>
              <a:gd name="connsiteX0" fmla="*/ 0 w 10885714"/>
              <a:gd name="connsiteY0" fmla="*/ 0 h 711199"/>
              <a:gd name="connsiteX1" fmla="*/ 10885714 w 10885714"/>
              <a:gd name="connsiteY1" fmla="*/ 0 h 711199"/>
              <a:gd name="connsiteX2" fmla="*/ 10885714 w 10885714"/>
              <a:gd name="connsiteY2" fmla="*/ 711199 h 711199"/>
              <a:gd name="connsiteX3" fmla="*/ 0 w 10885714"/>
              <a:gd name="connsiteY3" fmla="*/ 711199 h 711199"/>
              <a:gd name="connsiteX4" fmla="*/ 0 w 10885714"/>
              <a:gd name="connsiteY4" fmla="*/ 0 h 711199"/>
              <a:gd name="connsiteX0" fmla="*/ 0 w 10885714"/>
              <a:gd name="connsiteY0" fmla="*/ 0 h 840214"/>
              <a:gd name="connsiteX1" fmla="*/ 10885714 w 10885714"/>
              <a:gd name="connsiteY1" fmla="*/ 0 h 840214"/>
              <a:gd name="connsiteX2" fmla="*/ 10885714 w 10885714"/>
              <a:gd name="connsiteY2" fmla="*/ 711199 h 840214"/>
              <a:gd name="connsiteX3" fmla="*/ 0 w 10885714"/>
              <a:gd name="connsiteY3" fmla="*/ 711199 h 840214"/>
              <a:gd name="connsiteX4" fmla="*/ 0 w 10885714"/>
              <a:gd name="connsiteY4" fmla="*/ 0 h 840214"/>
              <a:gd name="connsiteX0" fmla="*/ 0 w 10885714"/>
              <a:gd name="connsiteY0" fmla="*/ 0 h 803373"/>
              <a:gd name="connsiteX1" fmla="*/ 10885714 w 10885714"/>
              <a:gd name="connsiteY1" fmla="*/ 0 h 803373"/>
              <a:gd name="connsiteX2" fmla="*/ 10885714 w 10885714"/>
              <a:gd name="connsiteY2" fmla="*/ 711199 h 803373"/>
              <a:gd name="connsiteX3" fmla="*/ 0 w 10885714"/>
              <a:gd name="connsiteY3" fmla="*/ 711199 h 803373"/>
              <a:gd name="connsiteX4" fmla="*/ 0 w 10885714"/>
              <a:gd name="connsiteY4" fmla="*/ 0 h 8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85714" h="803373">
                <a:moveTo>
                  <a:pt x="0" y="0"/>
                </a:moveTo>
                <a:lnTo>
                  <a:pt x="10885714" y="0"/>
                </a:lnTo>
                <a:lnTo>
                  <a:pt x="10885714" y="711199"/>
                </a:lnTo>
                <a:cubicBezTo>
                  <a:pt x="7257143" y="493484"/>
                  <a:pt x="3875314" y="1001484"/>
                  <a:pt x="0" y="711199"/>
                </a:cubicBezTo>
                <a:lnTo>
                  <a:pt x="0" y="0"/>
                </a:lnTo>
                <a:close/>
              </a:path>
            </a:pathLst>
          </a:custGeom>
          <a:solidFill>
            <a:srgbClr val="3A3A38"/>
          </a:solidFill>
          <a:ln>
            <a:noFill/>
          </a:ln>
          <a:effectLst>
            <a:outerShdw blurRad="469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핵심 서비스</a:t>
            </a:r>
            <a:endParaRPr kumimoji="0" lang="en-US" altLang="ko-KR" sz="2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10294" y="38101"/>
            <a:ext cx="0" cy="57600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66286" y="46339"/>
            <a:ext cx="0" cy="57600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809270F4-BDD1-42C1-A8A3-1F904D81D5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11" y="2660722"/>
            <a:ext cx="2360966" cy="2360966"/>
          </a:xfrm>
          <a:prstGeom prst="rect">
            <a:avLst/>
          </a:prstGeom>
        </p:spPr>
      </p:pic>
      <p:sp>
        <p:nvSpPr>
          <p:cNvPr id="20" name="내용 개체 틀 36">
            <a:extLst>
              <a:ext uri="{FF2B5EF4-FFF2-40B4-BE49-F238E27FC236}">
                <a16:creationId xmlns:a16="http://schemas.microsoft.com/office/drawing/2014/main" id="{7CB4E585-493D-454E-8861-5CAB773E6E64}"/>
              </a:ext>
            </a:extLst>
          </p:cNvPr>
          <p:cNvSpPr txBox="1">
            <a:spLocks/>
          </p:cNvSpPr>
          <p:nvPr/>
        </p:nvSpPr>
        <p:spPr>
          <a:xfrm>
            <a:off x="5599169" y="2793806"/>
            <a:ext cx="5320622" cy="3169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웹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or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어플을 통해 자세 분석 정보를 확인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기간별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일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주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월별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로 사용자의 자세를 통계로 분석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사용자 자세의 문제점과 그로 인한 위험성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허리 건강에 대한 정보 제공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사용자 맞춤 자세 교정 및 스트레칭 정보 제공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itchFamily="50" charset="-127"/>
              <a:cs typeface="+mn-cs"/>
            </a:endParaRPr>
          </a:p>
        </p:txBody>
      </p:sp>
      <p:sp>
        <p:nvSpPr>
          <p:cNvPr id="10" name="내용 개체 틀 36">
            <a:extLst>
              <a:ext uri="{FF2B5EF4-FFF2-40B4-BE49-F238E27FC236}">
                <a16:creationId xmlns:a16="http://schemas.microsoft.com/office/drawing/2014/main" id="{D274AAF3-3D1A-498F-A1E5-74E34DE85CF2}"/>
              </a:ext>
            </a:extLst>
          </p:cNvPr>
          <p:cNvSpPr txBox="1">
            <a:spLocks/>
          </p:cNvSpPr>
          <p:nvPr/>
        </p:nvSpPr>
        <p:spPr>
          <a:xfrm>
            <a:off x="1356604" y="1332257"/>
            <a:ext cx="6015745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분석 정보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피드백 제공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269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 flipH="1">
            <a:off x="11652000" y="1"/>
            <a:ext cx="540000" cy="6857999"/>
          </a:xfrm>
          <a:prstGeom prst="rect">
            <a:avLst/>
          </a:prstGeom>
          <a:solidFill>
            <a:srgbClr val="E5B66E"/>
          </a:solidFill>
          <a:ln>
            <a:noFill/>
          </a:ln>
          <a:effectLst>
            <a:outerShdw dist="190500" dir="10800000" algn="l" rotWithShape="0">
              <a:srgbClr val="B8925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" y="1"/>
            <a:ext cx="540000" cy="6857999"/>
          </a:xfrm>
          <a:prstGeom prst="rect">
            <a:avLst/>
          </a:prstGeom>
          <a:solidFill>
            <a:srgbClr val="E5B66E"/>
          </a:solidFill>
          <a:ln>
            <a:noFill/>
          </a:ln>
          <a:effectLst>
            <a:outerShdw dist="190500" algn="l" rotWithShape="0">
              <a:srgbClr val="B8925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3144" y="1"/>
            <a:ext cx="10885714" cy="803373"/>
          </a:xfrm>
          <a:custGeom>
            <a:avLst/>
            <a:gdLst>
              <a:gd name="connsiteX0" fmla="*/ 0 w 10885714"/>
              <a:gd name="connsiteY0" fmla="*/ 0 h 711199"/>
              <a:gd name="connsiteX1" fmla="*/ 10885714 w 10885714"/>
              <a:gd name="connsiteY1" fmla="*/ 0 h 711199"/>
              <a:gd name="connsiteX2" fmla="*/ 10885714 w 10885714"/>
              <a:gd name="connsiteY2" fmla="*/ 711199 h 711199"/>
              <a:gd name="connsiteX3" fmla="*/ 0 w 10885714"/>
              <a:gd name="connsiteY3" fmla="*/ 711199 h 711199"/>
              <a:gd name="connsiteX4" fmla="*/ 0 w 10885714"/>
              <a:gd name="connsiteY4" fmla="*/ 0 h 711199"/>
              <a:gd name="connsiteX0" fmla="*/ 0 w 10885714"/>
              <a:gd name="connsiteY0" fmla="*/ 0 h 840214"/>
              <a:gd name="connsiteX1" fmla="*/ 10885714 w 10885714"/>
              <a:gd name="connsiteY1" fmla="*/ 0 h 840214"/>
              <a:gd name="connsiteX2" fmla="*/ 10885714 w 10885714"/>
              <a:gd name="connsiteY2" fmla="*/ 711199 h 840214"/>
              <a:gd name="connsiteX3" fmla="*/ 0 w 10885714"/>
              <a:gd name="connsiteY3" fmla="*/ 711199 h 840214"/>
              <a:gd name="connsiteX4" fmla="*/ 0 w 10885714"/>
              <a:gd name="connsiteY4" fmla="*/ 0 h 840214"/>
              <a:gd name="connsiteX0" fmla="*/ 0 w 10885714"/>
              <a:gd name="connsiteY0" fmla="*/ 0 h 803373"/>
              <a:gd name="connsiteX1" fmla="*/ 10885714 w 10885714"/>
              <a:gd name="connsiteY1" fmla="*/ 0 h 803373"/>
              <a:gd name="connsiteX2" fmla="*/ 10885714 w 10885714"/>
              <a:gd name="connsiteY2" fmla="*/ 711199 h 803373"/>
              <a:gd name="connsiteX3" fmla="*/ 0 w 10885714"/>
              <a:gd name="connsiteY3" fmla="*/ 711199 h 803373"/>
              <a:gd name="connsiteX4" fmla="*/ 0 w 10885714"/>
              <a:gd name="connsiteY4" fmla="*/ 0 h 8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85714" h="803373">
                <a:moveTo>
                  <a:pt x="0" y="0"/>
                </a:moveTo>
                <a:lnTo>
                  <a:pt x="10885714" y="0"/>
                </a:lnTo>
                <a:lnTo>
                  <a:pt x="10885714" y="711199"/>
                </a:lnTo>
                <a:cubicBezTo>
                  <a:pt x="7257143" y="493484"/>
                  <a:pt x="3875314" y="1001484"/>
                  <a:pt x="0" y="711199"/>
                </a:cubicBezTo>
                <a:lnTo>
                  <a:pt x="0" y="0"/>
                </a:lnTo>
                <a:close/>
              </a:path>
            </a:pathLst>
          </a:custGeom>
          <a:solidFill>
            <a:srgbClr val="3A3A38"/>
          </a:solidFill>
          <a:ln>
            <a:noFill/>
          </a:ln>
          <a:effectLst>
            <a:outerShdw blurRad="469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핵심 서비스</a:t>
            </a:r>
            <a:endParaRPr kumimoji="0" lang="en-US" altLang="ko-KR" sz="2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10294" y="38101"/>
            <a:ext cx="0" cy="57600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66286" y="46339"/>
            <a:ext cx="0" cy="57600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방이(가) 표시된 사진&#10;&#10;자동 생성된 설명">
            <a:extLst>
              <a:ext uri="{FF2B5EF4-FFF2-40B4-BE49-F238E27FC236}">
                <a16:creationId xmlns:a16="http://schemas.microsoft.com/office/drawing/2014/main" id="{C0F11C4F-42DA-4195-8107-552BEE552B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087" y="2907346"/>
            <a:ext cx="1597075" cy="1597075"/>
          </a:xfrm>
          <a:prstGeom prst="rect">
            <a:avLst/>
          </a:prstGeom>
        </p:spPr>
      </p:pic>
      <p:sp>
        <p:nvSpPr>
          <p:cNvPr id="10" name="내용 개체 틀 36">
            <a:extLst>
              <a:ext uri="{FF2B5EF4-FFF2-40B4-BE49-F238E27FC236}">
                <a16:creationId xmlns:a16="http://schemas.microsoft.com/office/drawing/2014/main" id="{5B6B87BB-A335-456C-9AF9-B943AD1E3459}"/>
              </a:ext>
            </a:extLst>
          </p:cNvPr>
          <p:cNvSpPr txBox="1">
            <a:spLocks/>
          </p:cNvSpPr>
          <p:nvPr/>
        </p:nvSpPr>
        <p:spPr>
          <a:xfrm>
            <a:off x="1356605" y="1332257"/>
            <a:ext cx="3621795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스트레칭 게임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내용 개체 틀 36">
            <a:extLst>
              <a:ext uri="{FF2B5EF4-FFF2-40B4-BE49-F238E27FC236}">
                <a16:creationId xmlns:a16="http://schemas.microsoft.com/office/drawing/2014/main" id="{CC6B28C1-024B-47FE-AE08-AC8108366058}"/>
              </a:ext>
            </a:extLst>
          </p:cNvPr>
          <p:cNvSpPr txBox="1">
            <a:spLocks/>
          </p:cNvSpPr>
          <p:nvPr/>
        </p:nvSpPr>
        <p:spPr>
          <a:xfrm>
            <a:off x="765618" y="4628896"/>
            <a:ext cx="3272961" cy="1695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스트레칭 효과를 낼 수 있는 게임 서비스 제공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다양한 게임들을 통해 지루하지 않은 스트레칭 제공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itchFamily="50" charset="-127"/>
              <a:cs typeface="+mn-cs"/>
            </a:endParaRPr>
          </a:p>
        </p:txBody>
      </p:sp>
      <p:pic>
        <p:nvPicPr>
          <p:cNvPr id="18" name="Picture 4" descr="monitor png icon 이미지 검색결과">
            <a:extLst>
              <a:ext uri="{FF2B5EF4-FFF2-40B4-BE49-F238E27FC236}">
                <a16:creationId xmlns:a16="http://schemas.microsoft.com/office/drawing/2014/main" id="{4E37EF23-377E-40E8-B18A-CDDA68A4F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260" y="2627509"/>
            <a:ext cx="2156748" cy="215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C3A06E6-CCEF-410A-B7DF-545F57D4F1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3106" y="2627509"/>
            <a:ext cx="2156748" cy="2156748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D0FFCCF-CCC3-4745-AD46-9164029EEC1D}"/>
              </a:ext>
            </a:extLst>
          </p:cNvPr>
          <p:cNvSpPr/>
          <p:nvPr/>
        </p:nvSpPr>
        <p:spPr>
          <a:xfrm>
            <a:off x="3545986" y="3374367"/>
            <a:ext cx="830450" cy="663033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17D9E2F-7164-4752-BD99-8F653231F34E}"/>
              </a:ext>
            </a:extLst>
          </p:cNvPr>
          <p:cNvSpPr/>
          <p:nvPr/>
        </p:nvSpPr>
        <p:spPr>
          <a:xfrm>
            <a:off x="7532832" y="3374367"/>
            <a:ext cx="830450" cy="663033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내용 개체 틀 36">
            <a:extLst>
              <a:ext uri="{FF2B5EF4-FFF2-40B4-BE49-F238E27FC236}">
                <a16:creationId xmlns:a16="http://schemas.microsoft.com/office/drawing/2014/main" id="{F23D41AA-725A-4DEF-A01E-27B0231F8DD3}"/>
              </a:ext>
            </a:extLst>
          </p:cNvPr>
          <p:cNvSpPr txBox="1">
            <a:spLocks/>
          </p:cNvSpPr>
          <p:nvPr/>
        </p:nvSpPr>
        <p:spPr>
          <a:xfrm>
            <a:off x="4326341" y="5075570"/>
            <a:ext cx="3399649" cy="120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매핑 된 작동들을 통해 다양한 게임 환경을 제공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302020204030204"/>
              <a:ea typeface="맑은 고딕" pitchFamily="50" charset="-127"/>
              <a:cs typeface="+mn-cs"/>
            </a:endParaRPr>
          </a:p>
        </p:txBody>
      </p:sp>
      <p:sp>
        <p:nvSpPr>
          <p:cNvPr id="23" name="내용 개체 틀 36">
            <a:extLst>
              <a:ext uri="{FF2B5EF4-FFF2-40B4-BE49-F238E27FC236}">
                <a16:creationId xmlns:a16="http://schemas.microsoft.com/office/drawing/2014/main" id="{655184B5-21CC-4DD1-ADE9-803E55BC76E6}"/>
              </a:ext>
            </a:extLst>
          </p:cNvPr>
          <p:cNvSpPr txBox="1">
            <a:spLocks/>
          </p:cNvSpPr>
          <p:nvPr/>
        </p:nvSpPr>
        <p:spPr>
          <a:xfrm>
            <a:off x="8358136" y="5068580"/>
            <a:ext cx="3112297" cy="120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랭킹 시스템으로 승부욕을 자극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,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 지속적인 활동 유도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302020204030204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226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animBg="1"/>
      <p:bldP spid="21" grpId="0" animBg="1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 flipH="1">
            <a:off x="11652000" y="1"/>
            <a:ext cx="540000" cy="6857999"/>
          </a:xfrm>
          <a:prstGeom prst="rect">
            <a:avLst/>
          </a:prstGeom>
          <a:solidFill>
            <a:srgbClr val="E5B66E"/>
          </a:solidFill>
          <a:ln>
            <a:noFill/>
          </a:ln>
          <a:effectLst>
            <a:outerShdw dist="190500" dir="10800000" algn="l" rotWithShape="0">
              <a:srgbClr val="B8925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" y="1"/>
            <a:ext cx="540000" cy="6857999"/>
          </a:xfrm>
          <a:prstGeom prst="rect">
            <a:avLst/>
          </a:prstGeom>
          <a:solidFill>
            <a:srgbClr val="E5B66E"/>
          </a:solidFill>
          <a:ln>
            <a:noFill/>
          </a:ln>
          <a:effectLst>
            <a:outerShdw dist="190500" algn="l" rotWithShape="0">
              <a:srgbClr val="B8925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3144" y="1"/>
            <a:ext cx="10885714" cy="803373"/>
          </a:xfrm>
          <a:custGeom>
            <a:avLst/>
            <a:gdLst>
              <a:gd name="connsiteX0" fmla="*/ 0 w 10885714"/>
              <a:gd name="connsiteY0" fmla="*/ 0 h 711199"/>
              <a:gd name="connsiteX1" fmla="*/ 10885714 w 10885714"/>
              <a:gd name="connsiteY1" fmla="*/ 0 h 711199"/>
              <a:gd name="connsiteX2" fmla="*/ 10885714 w 10885714"/>
              <a:gd name="connsiteY2" fmla="*/ 711199 h 711199"/>
              <a:gd name="connsiteX3" fmla="*/ 0 w 10885714"/>
              <a:gd name="connsiteY3" fmla="*/ 711199 h 711199"/>
              <a:gd name="connsiteX4" fmla="*/ 0 w 10885714"/>
              <a:gd name="connsiteY4" fmla="*/ 0 h 711199"/>
              <a:gd name="connsiteX0" fmla="*/ 0 w 10885714"/>
              <a:gd name="connsiteY0" fmla="*/ 0 h 840214"/>
              <a:gd name="connsiteX1" fmla="*/ 10885714 w 10885714"/>
              <a:gd name="connsiteY1" fmla="*/ 0 h 840214"/>
              <a:gd name="connsiteX2" fmla="*/ 10885714 w 10885714"/>
              <a:gd name="connsiteY2" fmla="*/ 711199 h 840214"/>
              <a:gd name="connsiteX3" fmla="*/ 0 w 10885714"/>
              <a:gd name="connsiteY3" fmla="*/ 711199 h 840214"/>
              <a:gd name="connsiteX4" fmla="*/ 0 w 10885714"/>
              <a:gd name="connsiteY4" fmla="*/ 0 h 840214"/>
              <a:gd name="connsiteX0" fmla="*/ 0 w 10885714"/>
              <a:gd name="connsiteY0" fmla="*/ 0 h 803373"/>
              <a:gd name="connsiteX1" fmla="*/ 10885714 w 10885714"/>
              <a:gd name="connsiteY1" fmla="*/ 0 h 803373"/>
              <a:gd name="connsiteX2" fmla="*/ 10885714 w 10885714"/>
              <a:gd name="connsiteY2" fmla="*/ 711199 h 803373"/>
              <a:gd name="connsiteX3" fmla="*/ 0 w 10885714"/>
              <a:gd name="connsiteY3" fmla="*/ 711199 h 803373"/>
              <a:gd name="connsiteX4" fmla="*/ 0 w 10885714"/>
              <a:gd name="connsiteY4" fmla="*/ 0 h 8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85714" h="803373">
                <a:moveTo>
                  <a:pt x="0" y="0"/>
                </a:moveTo>
                <a:lnTo>
                  <a:pt x="10885714" y="0"/>
                </a:lnTo>
                <a:lnTo>
                  <a:pt x="10885714" y="711199"/>
                </a:lnTo>
                <a:cubicBezTo>
                  <a:pt x="7257143" y="493484"/>
                  <a:pt x="3875314" y="1001484"/>
                  <a:pt x="0" y="711199"/>
                </a:cubicBezTo>
                <a:lnTo>
                  <a:pt x="0" y="0"/>
                </a:lnTo>
                <a:close/>
              </a:path>
            </a:pathLst>
          </a:custGeom>
          <a:solidFill>
            <a:srgbClr val="3A3A38"/>
          </a:solidFill>
          <a:ln>
            <a:noFill/>
          </a:ln>
          <a:effectLst>
            <a:outerShdw blurRad="469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핵심 서비스</a:t>
            </a:r>
            <a:endParaRPr kumimoji="0" lang="en-US" altLang="ko-KR" sz="2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10294" y="38101"/>
            <a:ext cx="0" cy="57600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66286" y="46339"/>
            <a:ext cx="0" cy="57600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5CD3663-9DDE-4C07-8218-281AE0A16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295" y="2641401"/>
            <a:ext cx="2380287" cy="2380287"/>
          </a:xfrm>
          <a:prstGeom prst="rect">
            <a:avLst/>
          </a:prstGeom>
        </p:spPr>
      </p:pic>
      <p:sp>
        <p:nvSpPr>
          <p:cNvPr id="8" name="내용 개체 틀 36">
            <a:extLst>
              <a:ext uri="{FF2B5EF4-FFF2-40B4-BE49-F238E27FC236}">
                <a16:creationId xmlns:a16="http://schemas.microsoft.com/office/drawing/2014/main" id="{23CCE035-E3D4-4301-8277-B5DC73C50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604" y="1332257"/>
            <a:ext cx="4371095" cy="504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4. </a:t>
            </a:r>
            <a:r>
              <a:rPr lang="ko-KR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바른 자세 챌린저</a:t>
            </a:r>
            <a:endParaRPr lang="en-US" altLang="ko-KR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내용 개체 틀 36">
            <a:extLst>
              <a:ext uri="{FF2B5EF4-FFF2-40B4-BE49-F238E27FC236}">
                <a16:creationId xmlns:a16="http://schemas.microsoft.com/office/drawing/2014/main" id="{2DA20DCF-50AC-4A6F-B935-5D947DD2E294}"/>
              </a:ext>
            </a:extLst>
          </p:cNvPr>
          <p:cNvSpPr txBox="1">
            <a:spLocks/>
          </p:cNvSpPr>
          <p:nvPr/>
        </p:nvSpPr>
        <p:spPr>
          <a:xfrm>
            <a:off x="5369454" y="2641401"/>
            <a:ext cx="4667251" cy="2624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참가비를 내고 일정 기간 동안의 목표를 달성 해야 하는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챌린지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 서비스 제공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측정된 자세 데이터를 통해 더욱 객관적인 자료들로 신뢰성 있는 순위 측정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특정 퍼센티지를 넘을 경우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추가 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    보상을 증정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랭킹을 통해 자신의 순위를 확인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334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양쪽 모서리가 둥근 사각형 107"/>
          <p:cNvSpPr/>
          <p:nvPr/>
        </p:nvSpPr>
        <p:spPr>
          <a:xfrm>
            <a:off x="945969" y="3486428"/>
            <a:ext cx="2893671" cy="977620"/>
          </a:xfrm>
          <a:prstGeom prst="round2SameRect">
            <a:avLst>
              <a:gd name="adj1" fmla="val 0"/>
              <a:gd name="adj2" fmla="val 13776"/>
            </a:avLst>
          </a:prstGeom>
          <a:solidFill>
            <a:srgbClr val="6B6767"/>
          </a:solidFill>
          <a:ln>
            <a:solidFill>
              <a:srgbClr val="726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939637" y="1296363"/>
            <a:ext cx="2893671" cy="2177923"/>
          </a:xfrm>
          <a:prstGeom prst="round2SameRect">
            <a:avLst/>
          </a:prstGeom>
          <a:solidFill>
            <a:schemeClr val="bg2">
              <a:lumMod val="25000"/>
            </a:schemeClr>
          </a:solidFill>
          <a:ln>
            <a:solidFill>
              <a:srgbClr val="726C6C"/>
            </a:solidFill>
          </a:ln>
          <a:effectLst>
            <a:innerShdw blurRad="63500" dist="165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711200" y="3809110"/>
            <a:ext cx="3332480" cy="654938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solidFill>
              <a:srgbClr val="726C6C"/>
            </a:solidFill>
          </a:ln>
          <a:scene3d>
            <a:camera prst="perspectiveRelaxedModerately">
              <a:rot lat="590637" lon="0" rev="0"/>
            </a:camera>
            <a:lightRig rig="threePt" dir="t"/>
          </a:scene3d>
          <a:sp3d extrusionH="2540000">
            <a:extrusionClr>
              <a:schemeClr val="bg2">
                <a:lumMod val="2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7" name="양쪽 모서리가 둥근 사각형 166"/>
          <p:cNvSpPr/>
          <p:nvPr/>
        </p:nvSpPr>
        <p:spPr>
          <a:xfrm>
            <a:off x="939633" y="1296356"/>
            <a:ext cx="2893671" cy="2177930"/>
          </a:xfrm>
          <a:prstGeom prst="round2SameRect">
            <a:avLst/>
          </a:prstGeom>
          <a:solidFill>
            <a:srgbClr val="6B6767"/>
          </a:solidFill>
          <a:ln>
            <a:solidFill>
              <a:srgbClr val="726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98555" y="-117173"/>
            <a:ext cx="4106970" cy="6975173"/>
            <a:chOff x="7768612" y="-118004"/>
            <a:chExt cx="4106970" cy="6975173"/>
          </a:xfrm>
        </p:grpSpPr>
        <p:sp>
          <p:nvSpPr>
            <p:cNvPr id="183" name="양쪽 모서리가 둥근 사각형 182"/>
            <p:cNvSpPr/>
            <p:nvPr/>
          </p:nvSpPr>
          <p:spPr>
            <a:xfrm>
              <a:off x="8676544" y="2691570"/>
              <a:ext cx="2364465" cy="1009658"/>
            </a:xfrm>
            <a:prstGeom prst="round2SameRect">
              <a:avLst>
                <a:gd name="adj1" fmla="val 0"/>
                <a:gd name="adj2" fmla="val 45055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84" name="그룹 183"/>
            <p:cNvGrpSpPr/>
            <p:nvPr/>
          </p:nvGrpSpPr>
          <p:grpSpPr>
            <a:xfrm flipH="1">
              <a:off x="9921158" y="3134567"/>
              <a:ext cx="796084" cy="3722602"/>
              <a:chOff x="6781474" y="3929062"/>
              <a:chExt cx="796084" cy="3722602"/>
            </a:xfrm>
          </p:grpSpPr>
          <p:sp>
            <p:nvSpPr>
              <p:cNvPr id="185" name="양쪽 모서리가 둥근 사각형 4"/>
              <p:cNvSpPr/>
              <p:nvPr/>
            </p:nvSpPr>
            <p:spPr>
              <a:xfrm>
                <a:off x="7029141" y="6299199"/>
                <a:ext cx="430941" cy="492125"/>
              </a:xfrm>
              <a:custGeom>
                <a:avLst/>
                <a:gdLst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0 w 711200"/>
                  <a:gd name="connsiteY6" fmla="*/ 2616200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104775 w 711200"/>
                  <a:gd name="connsiteY5" fmla="*/ 2613025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1200" h="2616200">
                    <a:moveTo>
                      <a:pt x="355600" y="0"/>
                    </a:moveTo>
                    <a:lnTo>
                      <a:pt x="355600" y="0"/>
                    </a:lnTo>
                    <a:cubicBezTo>
                      <a:pt x="551992" y="0"/>
                      <a:pt x="711200" y="159208"/>
                      <a:pt x="711200" y="355600"/>
                    </a:cubicBezTo>
                    <a:lnTo>
                      <a:pt x="711200" y="2616200"/>
                    </a:lnTo>
                    <a:lnTo>
                      <a:pt x="711200" y="2616200"/>
                    </a:lnTo>
                    <a:lnTo>
                      <a:pt x="104775" y="2613025"/>
                    </a:lnTo>
                    <a:lnTo>
                      <a:pt x="107092" y="2607962"/>
                    </a:lnTo>
                    <a:cubicBezTo>
                      <a:pt x="65903" y="1854429"/>
                      <a:pt x="0" y="1109133"/>
                      <a:pt x="0" y="355600"/>
                    </a:cubicBezTo>
                    <a:cubicBezTo>
                      <a:pt x="0" y="159208"/>
                      <a:pt x="159208" y="0"/>
                      <a:pt x="355600" y="0"/>
                    </a:cubicBezTo>
                    <a:close/>
                  </a:path>
                </a:pathLst>
              </a:custGeom>
              <a:solidFill>
                <a:srgbClr val="FBBF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6" name="양쪽 모서리가 둥근 사각형 4"/>
              <p:cNvSpPr/>
              <p:nvPr/>
            </p:nvSpPr>
            <p:spPr>
              <a:xfrm rot="10800000" flipH="1">
                <a:off x="7029141" y="6642099"/>
                <a:ext cx="430941" cy="420688"/>
              </a:xfrm>
              <a:custGeom>
                <a:avLst/>
                <a:gdLst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0 w 711200"/>
                  <a:gd name="connsiteY6" fmla="*/ 2616200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104775 w 711200"/>
                  <a:gd name="connsiteY5" fmla="*/ 2613025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1200" h="2616200">
                    <a:moveTo>
                      <a:pt x="355600" y="0"/>
                    </a:moveTo>
                    <a:lnTo>
                      <a:pt x="355600" y="0"/>
                    </a:lnTo>
                    <a:cubicBezTo>
                      <a:pt x="551992" y="0"/>
                      <a:pt x="711200" y="159208"/>
                      <a:pt x="711200" y="355600"/>
                    </a:cubicBezTo>
                    <a:lnTo>
                      <a:pt x="711200" y="2616200"/>
                    </a:lnTo>
                    <a:lnTo>
                      <a:pt x="711200" y="2616200"/>
                    </a:lnTo>
                    <a:lnTo>
                      <a:pt x="104775" y="2613025"/>
                    </a:lnTo>
                    <a:lnTo>
                      <a:pt x="107092" y="2607962"/>
                    </a:lnTo>
                    <a:cubicBezTo>
                      <a:pt x="65903" y="1854429"/>
                      <a:pt x="0" y="1109133"/>
                      <a:pt x="0" y="355600"/>
                    </a:cubicBezTo>
                    <a:cubicBezTo>
                      <a:pt x="0" y="159208"/>
                      <a:pt x="159208" y="0"/>
                      <a:pt x="355600" y="0"/>
                    </a:cubicBezTo>
                    <a:close/>
                  </a:path>
                </a:pathLst>
              </a:custGeom>
              <a:solidFill>
                <a:srgbClr val="FBBF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7" name="양쪽 모서리가 둥근 사각형 4"/>
              <p:cNvSpPr/>
              <p:nvPr/>
            </p:nvSpPr>
            <p:spPr>
              <a:xfrm>
                <a:off x="6866358" y="3929062"/>
                <a:ext cx="711200" cy="2616200"/>
              </a:xfrm>
              <a:custGeom>
                <a:avLst/>
                <a:gdLst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0 w 711200"/>
                  <a:gd name="connsiteY6" fmla="*/ 2616200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104775 w 711200"/>
                  <a:gd name="connsiteY5" fmla="*/ 2613025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1200" h="2616200">
                    <a:moveTo>
                      <a:pt x="355600" y="0"/>
                    </a:moveTo>
                    <a:lnTo>
                      <a:pt x="355600" y="0"/>
                    </a:lnTo>
                    <a:cubicBezTo>
                      <a:pt x="551992" y="0"/>
                      <a:pt x="711200" y="159208"/>
                      <a:pt x="711200" y="355600"/>
                    </a:cubicBezTo>
                    <a:lnTo>
                      <a:pt x="711200" y="2616200"/>
                    </a:lnTo>
                    <a:lnTo>
                      <a:pt x="711200" y="2616200"/>
                    </a:lnTo>
                    <a:lnTo>
                      <a:pt x="104775" y="2613025"/>
                    </a:lnTo>
                    <a:lnTo>
                      <a:pt x="107092" y="2607962"/>
                    </a:lnTo>
                    <a:cubicBezTo>
                      <a:pt x="65903" y="1854429"/>
                      <a:pt x="0" y="1109133"/>
                      <a:pt x="0" y="355600"/>
                    </a:cubicBezTo>
                    <a:cubicBezTo>
                      <a:pt x="0" y="159208"/>
                      <a:pt x="159208" y="0"/>
                      <a:pt x="35560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8" name="평행 사변형 9"/>
              <p:cNvSpPr/>
              <p:nvPr/>
            </p:nvSpPr>
            <p:spPr>
              <a:xfrm>
                <a:off x="6781474" y="6852443"/>
                <a:ext cx="777033" cy="799221"/>
              </a:xfrm>
              <a:custGeom>
                <a:avLst/>
                <a:gdLst>
                  <a:gd name="connsiteX0" fmla="*/ 0 w 936625"/>
                  <a:gd name="connsiteY0" fmla="*/ 763587 h 763587"/>
                  <a:gd name="connsiteX1" fmla="*/ 190897 w 936625"/>
                  <a:gd name="connsiteY1" fmla="*/ 0 h 763587"/>
                  <a:gd name="connsiteX2" fmla="*/ 936625 w 936625"/>
                  <a:gd name="connsiteY2" fmla="*/ 0 h 763587"/>
                  <a:gd name="connsiteX3" fmla="*/ 745728 w 936625"/>
                  <a:gd name="connsiteY3" fmla="*/ 763587 h 763587"/>
                  <a:gd name="connsiteX4" fmla="*/ 0 w 936625"/>
                  <a:gd name="connsiteY4" fmla="*/ 763587 h 763587"/>
                  <a:gd name="connsiteX0" fmla="*/ 0 w 936625"/>
                  <a:gd name="connsiteY0" fmla="*/ 763587 h 763587"/>
                  <a:gd name="connsiteX1" fmla="*/ 190897 w 936625"/>
                  <a:gd name="connsiteY1" fmla="*/ 0 h 763587"/>
                  <a:gd name="connsiteX2" fmla="*/ 936625 w 936625"/>
                  <a:gd name="connsiteY2" fmla="*/ 0 h 763587"/>
                  <a:gd name="connsiteX3" fmla="*/ 777478 w 936625"/>
                  <a:gd name="connsiteY3" fmla="*/ 554037 h 763587"/>
                  <a:gd name="connsiteX4" fmla="*/ 0 w 936625"/>
                  <a:gd name="connsiteY4" fmla="*/ 763587 h 763587"/>
                  <a:gd name="connsiteX0" fmla="*/ 0 w 936625"/>
                  <a:gd name="connsiteY0" fmla="*/ 763587 h 775783"/>
                  <a:gd name="connsiteX1" fmla="*/ 190897 w 936625"/>
                  <a:gd name="connsiteY1" fmla="*/ 0 h 775783"/>
                  <a:gd name="connsiteX2" fmla="*/ 936625 w 936625"/>
                  <a:gd name="connsiteY2" fmla="*/ 0 h 775783"/>
                  <a:gd name="connsiteX3" fmla="*/ 777478 w 936625"/>
                  <a:gd name="connsiteY3" fmla="*/ 554037 h 775783"/>
                  <a:gd name="connsiteX4" fmla="*/ 0 w 936625"/>
                  <a:gd name="connsiteY4" fmla="*/ 763587 h 775783"/>
                  <a:gd name="connsiteX0" fmla="*/ 0 w 892175"/>
                  <a:gd name="connsiteY0" fmla="*/ 509587 h 699631"/>
                  <a:gd name="connsiteX1" fmla="*/ 146447 w 892175"/>
                  <a:gd name="connsiteY1" fmla="*/ 0 h 699631"/>
                  <a:gd name="connsiteX2" fmla="*/ 892175 w 892175"/>
                  <a:gd name="connsiteY2" fmla="*/ 0 h 699631"/>
                  <a:gd name="connsiteX3" fmla="*/ 733028 w 892175"/>
                  <a:gd name="connsiteY3" fmla="*/ 554037 h 699631"/>
                  <a:gd name="connsiteX4" fmla="*/ 0 w 892175"/>
                  <a:gd name="connsiteY4" fmla="*/ 509587 h 699631"/>
                  <a:gd name="connsiteX0" fmla="*/ 6518 w 898693"/>
                  <a:gd name="connsiteY0" fmla="*/ 509587 h 776554"/>
                  <a:gd name="connsiteX1" fmla="*/ 152965 w 898693"/>
                  <a:gd name="connsiteY1" fmla="*/ 0 h 776554"/>
                  <a:gd name="connsiteX2" fmla="*/ 898693 w 898693"/>
                  <a:gd name="connsiteY2" fmla="*/ 0 h 776554"/>
                  <a:gd name="connsiteX3" fmla="*/ 739546 w 898693"/>
                  <a:gd name="connsiteY3" fmla="*/ 554037 h 776554"/>
                  <a:gd name="connsiteX4" fmla="*/ 6518 w 898693"/>
                  <a:gd name="connsiteY4" fmla="*/ 509587 h 776554"/>
                  <a:gd name="connsiteX0" fmla="*/ 6518 w 898693"/>
                  <a:gd name="connsiteY0" fmla="*/ 602720 h 869687"/>
                  <a:gd name="connsiteX1" fmla="*/ 152965 w 898693"/>
                  <a:gd name="connsiteY1" fmla="*/ 93133 h 869687"/>
                  <a:gd name="connsiteX2" fmla="*/ 898693 w 898693"/>
                  <a:gd name="connsiteY2" fmla="*/ 93133 h 869687"/>
                  <a:gd name="connsiteX3" fmla="*/ 739546 w 898693"/>
                  <a:gd name="connsiteY3" fmla="*/ 647170 h 869687"/>
                  <a:gd name="connsiteX4" fmla="*/ 6518 w 898693"/>
                  <a:gd name="connsiteY4" fmla="*/ 602720 h 869687"/>
                  <a:gd name="connsiteX0" fmla="*/ 6518 w 860593"/>
                  <a:gd name="connsiteY0" fmla="*/ 576544 h 843511"/>
                  <a:gd name="connsiteX1" fmla="*/ 152965 w 860593"/>
                  <a:gd name="connsiteY1" fmla="*/ 66957 h 843511"/>
                  <a:gd name="connsiteX2" fmla="*/ 860593 w 860593"/>
                  <a:gd name="connsiteY2" fmla="*/ 206657 h 843511"/>
                  <a:gd name="connsiteX3" fmla="*/ 739546 w 860593"/>
                  <a:gd name="connsiteY3" fmla="*/ 620994 h 843511"/>
                  <a:gd name="connsiteX4" fmla="*/ 6518 w 860593"/>
                  <a:gd name="connsiteY4" fmla="*/ 576544 h 843511"/>
                  <a:gd name="connsiteX0" fmla="*/ 6518 w 860593"/>
                  <a:gd name="connsiteY0" fmla="*/ 614767 h 881734"/>
                  <a:gd name="connsiteX1" fmla="*/ 152965 w 860593"/>
                  <a:gd name="connsiteY1" fmla="*/ 105180 h 881734"/>
                  <a:gd name="connsiteX2" fmla="*/ 860593 w 860593"/>
                  <a:gd name="connsiteY2" fmla="*/ 244880 h 881734"/>
                  <a:gd name="connsiteX3" fmla="*/ 739546 w 860593"/>
                  <a:gd name="connsiteY3" fmla="*/ 659217 h 881734"/>
                  <a:gd name="connsiteX4" fmla="*/ 6518 w 860593"/>
                  <a:gd name="connsiteY4" fmla="*/ 614767 h 881734"/>
                  <a:gd name="connsiteX0" fmla="*/ 6518 w 841543"/>
                  <a:gd name="connsiteY0" fmla="*/ 601748 h 868715"/>
                  <a:gd name="connsiteX1" fmla="*/ 152965 w 841543"/>
                  <a:gd name="connsiteY1" fmla="*/ 92161 h 868715"/>
                  <a:gd name="connsiteX2" fmla="*/ 841543 w 841543"/>
                  <a:gd name="connsiteY2" fmla="*/ 282661 h 868715"/>
                  <a:gd name="connsiteX3" fmla="*/ 739546 w 841543"/>
                  <a:gd name="connsiteY3" fmla="*/ 646198 h 868715"/>
                  <a:gd name="connsiteX4" fmla="*/ 6518 w 841543"/>
                  <a:gd name="connsiteY4" fmla="*/ 601748 h 868715"/>
                  <a:gd name="connsiteX0" fmla="*/ 6518 w 841543"/>
                  <a:gd name="connsiteY0" fmla="*/ 652548 h 919515"/>
                  <a:gd name="connsiteX1" fmla="*/ 152965 w 841543"/>
                  <a:gd name="connsiteY1" fmla="*/ 142961 h 919515"/>
                  <a:gd name="connsiteX2" fmla="*/ 841543 w 841543"/>
                  <a:gd name="connsiteY2" fmla="*/ 333461 h 919515"/>
                  <a:gd name="connsiteX3" fmla="*/ 739546 w 841543"/>
                  <a:gd name="connsiteY3" fmla="*/ 696998 h 919515"/>
                  <a:gd name="connsiteX4" fmla="*/ 6518 w 841543"/>
                  <a:gd name="connsiteY4" fmla="*/ 652548 h 919515"/>
                  <a:gd name="connsiteX0" fmla="*/ 6518 w 841543"/>
                  <a:gd name="connsiteY0" fmla="*/ 603647 h 870614"/>
                  <a:gd name="connsiteX1" fmla="*/ 231546 w 841543"/>
                  <a:gd name="connsiteY1" fmla="*/ 182167 h 870614"/>
                  <a:gd name="connsiteX2" fmla="*/ 841543 w 841543"/>
                  <a:gd name="connsiteY2" fmla="*/ 284560 h 870614"/>
                  <a:gd name="connsiteX3" fmla="*/ 739546 w 841543"/>
                  <a:gd name="connsiteY3" fmla="*/ 648097 h 870614"/>
                  <a:gd name="connsiteX4" fmla="*/ 6518 w 841543"/>
                  <a:gd name="connsiteY4" fmla="*/ 603647 h 870614"/>
                  <a:gd name="connsiteX0" fmla="*/ 6518 w 777249"/>
                  <a:gd name="connsiteY0" fmla="*/ 618393 h 885360"/>
                  <a:gd name="connsiteX1" fmla="*/ 231546 w 777249"/>
                  <a:gd name="connsiteY1" fmla="*/ 196913 h 885360"/>
                  <a:gd name="connsiteX2" fmla="*/ 777249 w 777249"/>
                  <a:gd name="connsiteY2" fmla="*/ 270731 h 885360"/>
                  <a:gd name="connsiteX3" fmla="*/ 739546 w 777249"/>
                  <a:gd name="connsiteY3" fmla="*/ 662843 h 885360"/>
                  <a:gd name="connsiteX4" fmla="*/ 6518 w 777249"/>
                  <a:gd name="connsiteY4" fmla="*/ 618393 h 885360"/>
                  <a:gd name="connsiteX0" fmla="*/ 6302 w 777033"/>
                  <a:gd name="connsiteY0" fmla="*/ 618393 h 898859"/>
                  <a:gd name="connsiteX1" fmla="*/ 231330 w 777033"/>
                  <a:gd name="connsiteY1" fmla="*/ 196913 h 898859"/>
                  <a:gd name="connsiteX2" fmla="*/ 777033 w 777033"/>
                  <a:gd name="connsiteY2" fmla="*/ 270731 h 898859"/>
                  <a:gd name="connsiteX3" fmla="*/ 763142 w 777033"/>
                  <a:gd name="connsiteY3" fmla="*/ 684274 h 898859"/>
                  <a:gd name="connsiteX4" fmla="*/ 6302 w 777033"/>
                  <a:gd name="connsiteY4" fmla="*/ 618393 h 898859"/>
                  <a:gd name="connsiteX0" fmla="*/ 6302 w 777033"/>
                  <a:gd name="connsiteY0" fmla="*/ 554893 h 835359"/>
                  <a:gd name="connsiteX1" fmla="*/ 231330 w 777033"/>
                  <a:gd name="connsiteY1" fmla="*/ 133413 h 835359"/>
                  <a:gd name="connsiteX2" fmla="*/ 777033 w 777033"/>
                  <a:gd name="connsiteY2" fmla="*/ 207231 h 835359"/>
                  <a:gd name="connsiteX3" fmla="*/ 763142 w 777033"/>
                  <a:gd name="connsiteY3" fmla="*/ 620774 h 835359"/>
                  <a:gd name="connsiteX4" fmla="*/ 6302 w 777033"/>
                  <a:gd name="connsiteY4" fmla="*/ 554893 h 835359"/>
                  <a:gd name="connsiteX0" fmla="*/ 6302 w 777033"/>
                  <a:gd name="connsiteY0" fmla="*/ 553469 h 833935"/>
                  <a:gd name="connsiteX1" fmla="*/ 224186 w 777033"/>
                  <a:gd name="connsiteY1" fmla="*/ 134370 h 833935"/>
                  <a:gd name="connsiteX2" fmla="*/ 777033 w 777033"/>
                  <a:gd name="connsiteY2" fmla="*/ 205807 h 833935"/>
                  <a:gd name="connsiteX3" fmla="*/ 763142 w 777033"/>
                  <a:gd name="connsiteY3" fmla="*/ 619350 h 833935"/>
                  <a:gd name="connsiteX4" fmla="*/ 6302 w 777033"/>
                  <a:gd name="connsiteY4" fmla="*/ 553469 h 833935"/>
                  <a:gd name="connsiteX0" fmla="*/ 6302 w 777033"/>
                  <a:gd name="connsiteY0" fmla="*/ 518755 h 799221"/>
                  <a:gd name="connsiteX1" fmla="*/ 224186 w 777033"/>
                  <a:gd name="connsiteY1" fmla="*/ 99656 h 799221"/>
                  <a:gd name="connsiteX2" fmla="*/ 777033 w 777033"/>
                  <a:gd name="connsiteY2" fmla="*/ 171093 h 799221"/>
                  <a:gd name="connsiteX3" fmla="*/ 763142 w 777033"/>
                  <a:gd name="connsiteY3" fmla="*/ 584636 h 799221"/>
                  <a:gd name="connsiteX4" fmla="*/ 6302 w 777033"/>
                  <a:gd name="connsiteY4" fmla="*/ 518755 h 799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7033" h="799221">
                    <a:moveTo>
                      <a:pt x="6302" y="518755"/>
                    </a:moveTo>
                    <a:lnTo>
                      <a:pt x="224186" y="99656"/>
                    </a:lnTo>
                    <a:cubicBezTo>
                      <a:pt x="465618" y="-24169"/>
                      <a:pt x="578463" y="-65444"/>
                      <a:pt x="777033" y="171093"/>
                    </a:cubicBezTo>
                    <a:lnTo>
                      <a:pt x="763142" y="584636"/>
                    </a:lnTo>
                    <a:cubicBezTo>
                      <a:pt x="586533" y="965636"/>
                      <a:pt x="-71089" y="772755"/>
                      <a:pt x="6302" y="51875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9" name="평행 사변형 9"/>
              <p:cNvSpPr/>
              <p:nvPr/>
            </p:nvSpPr>
            <p:spPr>
              <a:xfrm>
                <a:off x="6781475" y="6779572"/>
                <a:ext cx="777033" cy="799221"/>
              </a:xfrm>
              <a:custGeom>
                <a:avLst/>
                <a:gdLst>
                  <a:gd name="connsiteX0" fmla="*/ 0 w 936625"/>
                  <a:gd name="connsiteY0" fmla="*/ 763587 h 763587"/>
                  <a:gd name="connsiteX1" fmla="*/ 190897 w 936625"/>
                  <a:gd name="connsiteY1" fmla="*/ 0 h 763587"/>
                  <a:gd name="connsiteX2" fmla="*/ 936625 w 936625"/>
                  <a:gd name="connsiteY2" fmla="*/ 0 h 763587"/>
                  <a:gd name="connsiteX3" fmla="*/ 745728 w 936625"/>
                  <a:gd name="connsiteY3" fmla="*/ 763587 h 763587"/>
                  <a:gd name="connsiteX4" fmla="*/ 0 w 936625"/>
                  <a:gd name="connsiteY4" fmla="*/ 763587 h 763587"/>
                  <a:gd name="connsiteX0" fmla="*/ 0 w 936625"/>
                  <a:gd name="connsiteY0" fmla="*/ 763587 h 763587"/>
                  <a:gd name="connsiteX1" fmla="*/ 190897 w 936625"/>
                  <a:gd name="connsiteY1" fmla="*/ 0 h 763587"/>
                  <a:gd name="connsiteX2" fmla="*/ 936625 w 936625"/>
                  <a:gd name="connsiteY2" fmla="*/ 0 h 763587"/>
                  <a:gd name="connsiteX3" fmla="*/ 777478 w 936625"/>
                  <a:gd name="connsiteY3" fmla="*/ 554037 h 763587"/>
                  <a:gd name="connsiteX4" fmla="*/ 0 w 936625"/>
                  <a:gd name="connsiteY4" fmla="*/ 763587 h 763587"/>
                  <a:gd name="connsiteX0" fmla="*/ 0 w 936625"/>
                  <a:gd name="connsiteY0" fmla="*/ 763587 h 775783"/>
                  <a:gd name="connsiteX1" fmla="*/ 190897 w 936625"/>
                  <a:gd name="connsiteY1" fmla="*/ 0 h 775783"/>
                  <a:gd name="connsiteX2" fmla="*/ 936625 w 936625"/>
                  <a:gd name="connsiteY2" fmla="*/ 0 h 775783"/>
                  <a:gd name="connsiteX3" fmla="*/ 777478 w 936625"/>
                  <a:gd name="connsiteY3" fmla="*/ 554037 h 775783"/>
                  <a:gd name="connsiteX4" fmla="*/ 0 w 936625"/>
                  <a:gd name="connsiteY4" fmla="*/ 763587 h 775783"/>
                  <a:gd name="connsiteX0" fmla="*/ 0 w 892175"/>
                  <a:gd name="connsiteY0" fmla="*/ 509587 h 699631"/>
                  <a:gd name="connsiteX1" fmla="*/ 146447 w 892175"/>
                  <a:gd name="connsiteY1" fmla="*/ 0 h 699631"/>
                  <a:gd name="connsiteX2" fmla="*/ 892175 w 892175"/>
                  <a:gd name="connsiteY2" fmla="*/ 0 h 699631"/>
                  <a:gd name="connsiteX3" fmla="*/ 733028 w 892175"/>
                  <a:gd name="connsiteY3" fmla="*/ 554037 h 699631"/>
                  <a:gd name="connsiteX4" fmla="*/ 0 w 892175"/>
                  <a:gd name="connsiteY4" fmla="*/ 509587 h 699631"/>
                  <a:gd name="connsiteX0" fmla="*/ 6518 w 898693"/>
                  <a:gd name="connsiteY0" fmla="*/ 509587 h 776554"/>
                  <a:gd name="connsiteX1" fmla="*/ 152965 w 898693"/>
                  <a:gd name="connsiteY1" fmla="*/ 0 h 776554"/>
                  <a:gd name="connsiteX2" fmla="*/ 898693 w 898693"/>
                  <a:gd name="connsiteY2" fmla="*/ 0 h 776554"/>
                  <a:gd name="connsiteX3" fmla="*/ 739546 w 898693"/>
                  <a:gd name="connsiteY3" fmla="*/ 554037 h 776554"/>
                  <a:gd name="connsiteX4" fmla="*/ 6518 w 898693"/>
                  <a:gd name="connsiteY4" fmla="*/ 509587 h 776554"/>
                  <a:gd name="connsiteX0" fmla="*/ 6518 w 898693"/>
                  <a:gd name="connsiteY0" fmla="*/ 602720 h 869687"/>
                  <a:gd name="connsiteX1" fmla="*/ 152965 w 898693"/>
                  <a:gd name="connsiteY1" fmla="*/ 93133 h 869687"/>
                  <a:gd name="connsiteX2" fmla="*/ 898693 w 898693"/>
                  <a:gd name="connsiteY2" fmla="*/ 93133 h 869687"/>
                  <a:gd name="connsiteX3" fmla="*/ 739546 w 898693"/>
                  <a:gd name="connsiteY3" fmla="*/ 647170 h 869687"/>
                  <a:gd name="connsiteX4" fmla="*/ 6518 w 898693"/>
                  <a:gd name="connsiteY4" fmla="*/ 602720 h 869687"/>
                  <a:gd name="connsiteX0" fmla="*/ 6518 w 860593"/>
                  <a:gd name="connsiteY0" fmla="*/ 576544 h 843511"/>
                  <a:gd name="connsiteX1" fmla="*/ 152965 w 860593"/>
                  <a:gd name="connsiteY1" fmla="*/ 66957 h 843511"/>
                  <a:gd name="connsiteX2" fmla="*/ 860593 w 860593"/>
                  <a:gd name="connsiteY2" fmla="*/ 206657 h 843511"/>
                  <a:gd name="connsiteX3" fmla="*/ 739546 w 860593"/>
                  <a:gd name="connsiteY3" fmla="*/ 620994 h 843511"/>
                  <a:gd name="connsiteX4" fmla="*/ 6518 w 860593"/>
                  <a:gd name="connsiteY4" fmla="*/ 576544 h 843511"/>
                  <a:gd name="connsiteX0" fmla="*/ 6518 w 860593"/>
                  <a:gd name="connsiteY0" fmla="*/ 614767 h 881734"/>
                  <a:gd name="connsiteX1" fmla="*/ 152965 w 860593"/>
                  <a:gd name="connsiteY1" fmla="*/ 105180 h 881734"/>
                  <a:gd name="connsiteX2" fmla="*/ 860593 w 860593"/>
                  <a:gd name="connsiteY2" fmla="*/ 244880 h 881734"/>
                  <a:gd name="connsiteX3" fmla="*/ 739546 w 860593"/>
                  <a:gd name="connsiteY3" fmla="*/ 659217 h 881734"/>
                  <a:gd name="connsiteX4" fmla="*/ 6518 w 860593"/>
                  <a:gd name="connsiteY4" fmla="*/ 614767 h 881734"/>
                  <a:gd name="connsiteX0" fmla="*/ 6518 w 841543"/>
                  <a:gd name="connsiteY0" fmla="*/ 601748 h 868715"/>
                  <a:gd name="connsiteX1" fmla="*/ 152965 w 841543"/>
                  <a:gd name="connsiteY1" fmla="*/ 92161 h 868715"/>
                  <a:gd name="connsiteX2" fmla="*/ 841543 w 841543"/>
                  <a:gd name="connsiteY2" fmla="*/ 282661 h 868715"/>
                  <a:gd name="connsiteX3" fmla="*/ 739546 w 841543"/>
                  <a:gd name="connsiteY3" fmla="*/ 646198 h 868715"/>
                  <a:gd name="connsiteX4" fmla="*/ 6518 w 841543"/>
                  <a:gd name="connsiteY4" fmla="*/ 601748 h 868715"/>
                  <a:gd name="connsiteX0" fmla="*/ 6518 w 841543"/>
                  <a:gd name="connsiteY0" fmla="*/ 652548 h 919515"/>
                  <a:gd name="connsiteX1" fmla="*/ 152965 w 841543"/>
                  <a:gd name="connsiteY1" fmla="*/ 142961 h 919515"/>
                  <a:gd name="connsiteX2" fmla="*/ 841543 w 841543"/>
                  <a:gd name="connsiteY2" fmla="*/ 333461 h 919515"/>
                  <a:gd name="connsiteX3" fmla="*/ 739546 w 841543"/>
                  <a:gd name="connsiteY3" fmla="*/ 696998 h 919515"/>
                  <a:gd name="connsiteX4" fmla="*/ 6518 w 841543"/>
                  <a:gd name="connsiteY4" fmla="*/ 652548 h 919515"/>
                  <a:gd name="connsiteX0" fmla="*/ 6518 w 841543"/>
                  <a:gd name="connsiteY0" fmla="*/ 603647 h 870614"/>
                  <a:gd name="connsiteX1" fmla="*/ 231546 w 841543"/>
                  <a:gd name="connsiteY1" fmla="*/ 182167 h 870614"/>
                  <a:gd name="connsiteX2" fmla="*/ 841543 w 841543"/>
                  <a:gd name="connsiteY2" fmla="*/ 284560 h 870614"/>
                  <a:gd name="connsiteX3" fmla="*/ 739546 w 841543"/>
                  <a:gd name="connsiteY3" fmla="*/ 648097 h 870614"/>
                  <a:gd name="connsiteX4" fmla="*/ 6518 w 841543"/>
                  <a:gd name="connsiteY4" fmla="*/ 603647 h 870614"/>
                  <a:gd name="connsiteX0" fmla="*/ 6518 w 777249"/>
                  <a:gd name="connsiteY0" fmla="*/ 618393 h 885360"/>
                  <a:gd name="connsiteX1" fmla="*/ 231546 w 777249"/>
                  <a:gd name="connsiteY1" fmla="*/ 196913 h 885360"/>
                  <a:gd name="connsiteX2" fmla="*/ 777249 w 777249"/>
                  <a:gd name="connsiteY2" fmla="*/ 270731 h 885360"/>
                  <a:gd name="connsiteX3" fmla="*/ 739546 w 777249"/>
                  <a:gd name="connsiteY3" fmla="*/ 662843 h 885360"/>
                  <a:gd name="connsiteX4" fmla="*/ 6518 w 777249"/>
                  <a:gd name="connsiteY4" fmla="*/ 618393 h 885360"/>
                  <a:gd name="connsiteX0" fmla="*/ 6302 w 777033"/>
                  <a:gd name="connsiteY0" fmla="*/ 618393 h 898859"/>
                  <a:gd name="connsiteX1" fmla="*/ 231330 w 777033"/>
                  <a:gd name="connsiteY1" fmla="*/ 196913 h 898859"/>
                  <a:gd name="connsiteX2" fmla="*/ 777033 w 777033"/>
                  <a:gd name="connsiteY2" fmla="*/ 270731 h 898859"/>
                  <a:gd name="connsiteX3" fmla="*/ 763142 w 777033"/>
                  <a:gd name="connsiteY3" fmla="*/ 684274 h 898859"/>
                  <a:gd name="connsiteX4" fmla="*/ 6302 w 777033"/>
                  <a:gd name="connsiteY4" fmla="*/ 618393 h 898859"/>
                  <a:gd name="connsiteX0" fmla="*/ 6302 w 777033"/>
                  <a:gd name="connsiteY0" fmla="*/ 554893 h 835359"/>
                  <a:gd name="connsiteX1" fmla="*/ 231330 w 777033"/>
                  <a:gd name="connsiteY1" fmla="*/ 133413 h 835359"/>
                  <a:gd name="connsiteX2" fmla="*/ 777033 w 777033"/>
                  <a:gd name="connsiteY2" fmla="*/ 207231 h 835359"/>
                  <a:gd name="connsiteX3" fmla="*/ 763142 w 777033"/>
                  <a:gd name="connsiteY3" fmla="*/ 620774 h 835359"/>
                  <a:gd name="connsiteX4" fmla="*/ 6302 w 777033"/>
                  <a:gd name="connsiteY4" fmla="*/ 554893 h 835359"/>
                  <a:gd name="connsiteX0" fmla="*/ 6302 w 777033"/>
                  <a:gd name="connsiteY0" fmla="*/ 553469 h 833935"/>
                  <a:gd name="connsiteX1" fmla="*/ 224186 w 777033"/>
                  <a:gd name="connsiteY1" fmla="*/ 134370 h 833935"/>
                  <a:gd name="connsiteX2" fmla="*/ 777033 w 777033"/>
                  <a:gd name="connsiteY2" fmla="*/ 205807 h 833935"/>
                  <a:gd name="connsiteX3" fmla="*/ 763142 w 777033"/>
                  <a:gd name="connsiteY3" fmla="*/ 619350 h 833935"/>
                  <a:gd name="connsiteX4" fmla="*/ 6302 w 777033"/>
                  <a:gd name="connsiteY4" fmla="*/ 553469 h 833935"/>
                  <a:gd name="connsiteX0" fmla="*/ 6302 w 777033"/>
                  <a:gd name="connsiteY0" fmla="*/ 518755 h 799221"/>
                  <a:gd name="connsiteX1" fmla="*/ 224186 w 777033"/>
                  <a:gd name="connsiteY1" fmla="*/ 99656 h 799221"/>
                  <a:gd name="connsiteX2" fmla="*/ 777033 w 777033"/>
                  <a:gd name="connsiteY2" fmla="*/ 171093 h 799221"/>
                  <a:gd name="connsiteX3" fmla="*/ 763142 w 777033"/>
                  <a:gd name="connsiteY3" fmla="*/ 584636 h 799221"/>
                  <a:gd name="connsiteX4" fmla="*/ 6302 w 777033"/>
                  <a:gd name="connsiteY4" fmla="*/ 518755 h 799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7033" h="799221">
                    <a:moveTo>
                      <a:pt x="6302" y="518755"/>
                    </a:moveTo>
                    <a:lnTo>
                      <a:pt x="224186" y="99656"/>
                    </a:lnTo>
                    <a:cubicBezTo>
                      <a:pt x="465618" y="-24169"/>
                      <a:pt x="578463" y="-65444"/>
                      <a:pt x="777033" y="171093"/>
                    </a:cubicBezTo>
                    <a:lnTo>
                      <a:pt x="763142" y="584636"/>
                    </a:lnTo>
                    <a:cubicBezTo>
                      <a:pt x="586533" y="965636"/>
                      <a:pt x="-71089" y="772755"/>
                      <a:pt x="6302" y="518755"/>
                    </a:cubicBezTo>
                    <a:close/>
                  </a:path>
                </a:pathLst>
              </a:custGeom>
              <a:pattFill prst="zigZ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90" name="그룹 189"/>
            <p:cNvGrpSpPr/>
            <p:nvPr/>
          </p:nvGrpSpPr>
          <p:grpSpPr>
            <a:xfrm>
              <a:off x="9007585" y="3134567"/>
              <a:ext cx="796084" cy="3722602"/>
              <a:chOff x="4404566" y="3683000"/>
              <a:chExt cx="796084" cy="3722602"/>
            </a:xfrm>
          </p:grpSpPr>
          <p:sp>
            <p:nvSpPr>
              <p:cNvPr id="191" name="양쪽 모서리가 둥근 사각형 4"/>
              <p:cNvSpPr/>
              <p:nvPr/>
            </p:nvSpPr>
            <p:spPr>
              <a:xfrm>
                <a:off x="4652233" y="6053137"/>
                <a:ext cx="430941" cy="492125"/>
              </a:xfrm>
              <a:custGeom>
                <a:avLst/>
                <a:gdLst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0 w 711200"/>
                  <a:gd name="connsiteY6" fmla="*/ 2616200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104775 w 711200"/>
                  <a:gd name="connsiteY5" fmla="*/ 2613025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1200" h="2616200">
                    <a:moveTo>
                      <a:pt x="355600" y="0"/>
                    </a:moveTo>
                    <a:lnTo>
                      <a:pt x="355600" y="0"/>
                    </a:lnTo>
                    <a:cubicBezTo>
                      <a:pt x="551992" y="0"/>
                      <a:pt x="711200" y="159208"/>
                      <a:pt x="711200" y="355600"/>
                    </a:cubicBezTo>
                    <a:lnTo>
                      <a:pt x="711200" y="2616200"/>
                    </a:lnTo>
                    <a:lnTo>
                      <a:pt x="711200" y="2616200"/>
                    </a:lnTo>
                    <a:lnTo>
                      <a:pt x="104775" y="2613025"/>
                    </a:lnTo>
                    <a:lnTo>
                      <a:pt x="107092" y="2607962"/>
                    </a:lnTo>
                    <a:cubicBezTo>
                      <a:pt x="65903" y="1854429"/>
                      <a:pt x="0" y="1109133"/>
                      <a:pt x="0" y="355600"/>
                    </a:cubicBezTo>
                    <a:cubicBezTo>
                      <a:pt x="0" y="159208"/>
                      <a:pt x="159208" y="0"/>
                      <a:pt x="355600" y="0"/>
                    </a:cubicBezTo>
                    <a:close/>
                  </a:path>
                </a:pathLst>
              </a:custGeom>
              <a:solidFill>
                <a:srgbClr val="FBBF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2" name="양쪽 모서리가 둥근 사각형 4"/>
              <p:cNvSpPr/>
              <p:nvPr/>
            </p:nvSpPr>
            <p:spPr>
              <a:xfrm rot="10800000" flipH="1">
                <a:off x="4652233" y="6396037"/>
                <a:ext cx="430941" cy="420688"/>
              </a:xfrm>
              <a:custGeom>
                <a:avLst/>
                <a:gdLst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0 w 711200"/>
                  <a:gd name="connsiteY6" fmla="*/ 2616200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104775 w 711200"/>
                  <a:gd name="connsiteY5" fmla="*/ 2613025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1200" h="2616200">
                    <a:moveTo>
                      <a:pt x="355600" y="0"/>
                    </a:moveTo>
                    <a:lnTo>
                      <a:pt x="355600" y="0"/>
                    </a:lnTo>
                    <a:cubicBezTo>
                      <a:pt x="551992" y="0"/>
                      <a:pt x="711200" y="159208"/>
                      <a:pt x="711200" y="355600"/>
                    </a:cubicBezTo>
                    <a:lnTo>
                      <a:pt x="711200" y="2616200"/>
                    </a:lnTo>
                    <a:lnTo>
                      <a:pt x="711200" y="2616200"/>
                    </a:lnTo>
                    <a:lnTo>
                      <a:pt x="104775" y="2613025"/>
                    </a:lnTo>
                    <a:lnTo>
                      <a:pt x="107092" y="2607962"/>
                    </a:lnTo>
                    <a:cubicBezTo>
                      <a:pt x="65903" y="1854429"/>
                      <a:pt x="0" y="1109133"/>
                      <a:pt x="0" y="355600"/>
                    </a:cubicBezTo>
                    <a:cubicBezTo>
                      <a:pt x="0" y="159208"/>
                      <a:pt x="159208" y="0"/>
                      <a:pt x="355600" y="0"/>
                    </a:cubicBezTo>
                    <a:close/>
                  </a:path>
                </a:pathLst>
              </a:custGeom>
              <a:solidFill>
                <a:srgbClr val="FBBF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3" name="양쪽 모서리가 둥근 사각형 4"/>
              <p:cNvSpPr/>
              <p:nvPr/>
            </p:nvSpPr>
            <p:spPr>
              <a:xfrm>
                <a:off x="4489450" y="3683000"/>
                <a:ext cx="711200" cy="2616200"/>
              </a:xfrm>
              <a:custGeom>
                <a:avLst/>
                <a:gdLst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0 w 711200"/>
                  <a:gd name="connsiteY6" fmla="*/ 2616200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104775 w 711200"/>
                  <a:gd name="connsiteY5" fmla="*/ 2613025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1200" h="2616200">
                    <a:moveTo>
                      <a:pt x="355600" y="0"/>
                    </a:moveTo>
                    <a:lnTo>
                      <a:pt x="355600" y="0"/>
                    </a:lnTo>
                    <a:cubicBezTo>
                      <a:pt x="551992" y="0"/>
                      <a:pt x="711200" y="159208"/>
                      <a:pt x="711200" y="355600"/>
                    </a:cubicBezTo>
                    <a:lnTo>
                      <a:pt x="711200" y="2616200"/>
                    </a:lnTo>
                    <a:lnTo>
                      <a:pt x="711200" y="2616200"/>
                    </a:lnTo>
                    <a:lnTo>
                      <a:pt x="104775" y="2613025"/>
                    </a:lnTo>
                    <a:lnTo>
                      <a:pt x="107092" y="2607962"/>
                    </a:lnTo>
                    <a:cubicBezTo>
                      <a:pt x="65903" y="1854429"/>
                      <a:pt x="0" y="1109133"/>
                      <a:pt x="0" y="355600"/>
                    </a:cubicBezTo>
                    <a:cubicBezTo>
                      <a:pt x="0" y="159208"/>
                      <a:pt x="159208" y="0"/>
                      <a:pt x="35560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4" name="평행 사변형 9"/>
              <p:cNvSpPr/>
              <p:nvPr/>
            </p:nvSpPr>
            <p:spPr>
              <a:xfrm>
                <a:off x="4404566" y="6606381"/>
                <a:ext cx="777033" cy="799221"/>
              </a:xfrm>
              <a:custGeom>
                <a:avLst/>
                <a:gdLst>
                  <a:gd name="connsiteX0" fmla="*/ 0 w 936625"/>
                  <a:gd name="connsiteY0" fmla="*/ 763587 h 763587"/>
                  <a:gd name="connsiteX1" fmla="*/ 190897 w 936625"/>
                  <a:gd name="connsiteY1" fmla="*/ 0 h 763587"/>
                  <a:gd name="connsiteX2" fmla="*/ 936625 w 936625"/>
                  <a:gd name="connsiteY2" fmla="*/ 0 h 763587"/>
                  <a:gd name="connsiteX3" fmla="*/ 745728 w 936625"/>
                  <a:gd name="connsiteY3" fmla="*/ 763587 h 763587"/>
                  <a:gd name="connsiteX4" fmla="*/ 0 w 936625"/>
                  <a:gd name="connsiteY4" fmla="*/ 763587 h 763587"/>
                  <a:gd name="connsiteX0" fmla="*/ 0 w 936625"/>
                  <a:gd name="connsiteY0" fmla="*/ 763587 h 763587"/>
                  <a:gd name="connsiteX1" fmla="*/ 190897 w 936625"/>
                  <a:gd name="connsiteY1" fmla="*/ 0 h 763587"/>
                  <a:gd name="connsiteX2" fmla="*/ 936625 w 936625"/>
                  <a:gd name="connsiteY2" fmla="*/ 0 h 763587"/>
                  <a:gd name="connsiteX3" fmla="*/ 777478 w 936625"/>
                  <a:gd name="connsiteY3" fmla="*/ 554037 h 763587"/>
                  <a:gd name="connsiteX4" fmla="*/ 0 w 936625"/>
                  <a:gd name="connsiteY4" fmla="*/ 763587 h 763587"/>
                  <a:gd name="connsiteX0" fmla="*/ 0 w 936625"/>
                  <a:gd name="connsiteY0" fmla="*/ 763587 h 775783"/>
                  <a:gd name="connsiteX1" fmla="*/ 190897 w 936625"/>
                  <a:gd name="connsiteY1" fmla="*/ 0 h 775783"/>
                  <a:gd name="connsiteX2" fmla="*/ 936625 w 936625"/>
                  <a:gd name="connsiteY2" fmla="*/ 0 h 775783"/>
                  <a:gd name="connsiteX3" fmla="*/ 777478 w 936625"/>
                  <a:gd name="connsiteY3" fmla="*/ 554037 h 775783"/>
                  <a:gd name="connsiteX4" fmla="*/ 0 w 936625"/>
                  <a:gd name="connsiteY4" fmla="*/ 763587 h 775783"/>
                  <a:gd name="connsiteX0" fmla="*/ 0 w 892175"/>
                  <a:gd name="connsiteY0" fmla="*/ 509587 h 699631"/>
                  <a:gd name="connsiteX1" fmla="*/ 146447 w 892175"/>
                  <a:gd name="connsiteY1" fmla="*/ 0 h 699631"/>
                  <a:gd name="connsiteX2" fmla="*/ 892175 w 892175"/>
                  <a:gd name="connsiteY2" fmla="*/ 0 h 699631"/>
                  <a:gd name="connsiteX3" fmla="*/ 733028 w 892175"/>
                  <a:gd name="connsiteY3" fmla="*/ 554037 h 699631"/>
                  <a:gd name="connsiteX4" fmla="*/ 0 w 892175"/>
                  <a:gd name="connsiteY4" fmla="*/ 509587 h 699631"/>
                  <a:gd name="connsiteX0" fmla="*/ 6518 w 898693"/>
                  <a:gd name="connsiteY0" fmla="*/ 509587 h 776554"/>
                  <a:gd name="connsiteX1" fmla="*/ 152965 w 898693"/>
                  <a:gd name="connsiteY1" fmla="*/ 0 h 776554"/>
                  <a:gd name="connsiteX2" fmla="*/ 898693 w 898693"/>
                  <a:gd name="connsiteY2" fmla="*/ 0 h 776554"/>
                  <a:gd name="connsiteX3" fmla="*/ 739546 w 898693"/>
                  <a:gd name="connsiteY3" fmla="*/ 554037 h 776554"/>
                  <a:gd name="connsiteX4" fmla="*/ 6518 w 898693"/>
                  <a:gd name="connsiteY4" fmla="*/ 509587 h 776554"/>
                  <a:gd name="connsiteX0" fmla="*/ 6518 w 898693"/>
                  <a:gd name="connsiteY0" fmla="*/ 602720 h 869687"/>
                  <a:gd name="connsiteX1" fmla="*/ 152965 w 898693"/>
                  <a:gd name="connsiteY1" fmla="*/ 93133 h 869687"/>
                  <a:gd name="connsiteX2" fmla="*/ 898693 w 898693"/>
                  <a:gd name="connsiteY2" fmla="*/ 93133 h 869687"/>
                  <a:gd name="connsiteX3" fmla="*/ 739546 w 898693"/>
                  <a:gd name="connsiteY3" fmla="*/ 647170 h 869687"/>
                  <a:gd name="connsiteX4" fmla="*/ 6518 w 898693"/>
                  <a:gd name="connsiteY4" fmla="*/ 602720 h 869687"/>
                  <a:gd name="connsiteX0" fmla="*/ 6518 w 860593"/>
                  <a:gd name="connsiteY0" fmla="*/ 576544 h 843511"/>
                  <a:gd name="connsiteX1" fmla="*/ 152965 w 860593"/>
                  <a:gd name="connsiteY1" fmla="*/ 66957 h 843511"/>
                  <a:gd name="connsiteX2" fmla="*/ 860593 w 860593"/>
                  <a:gd name="connsiteY2" fmla="*/ 206657 h 843511"/>
                  <a:gd name="connsiteX3" fmla="*/ 739546 w 860593"/>
                  <a:gd name="connsiteY3" fmla="*/ 620994 h 843511"/>
                  <a:gd name="connsiteX4" fmla="*/ 6518 w 860593"/>
                  <a:gd name="connsiteY4" fmla="*/ 576544 h 843511"/>
                  <a:gd name="connsiteX0" fmla="*/ 6518 w 860593"/>
                  <a:gd name="connsiteY0" fmla="*/ 614767 h 881734"/>
                  <a:gd name="connsiteX1" fmla="*/ 152965 w 860593"/>
                  <a:gd name="connsiteY1" fmla="*/ 105180 h 881734"/>
                  <a:gd name="connsiteX2" fmla="*/ 860593 w 860593"/>
                  <a:gd name="connsiteY2" fmla="*/ 244880 h 881734"/>
                  <a:gd name="connsiteX3" fmla="*/ 739546 w 860593"/>
                  <a:gd name="connsiteY3" fmla="*/ 659217 h 881734"/>
                  <a:gd name="connsiteX4" fmla="*/ 6518 w 860593"/>
                  <a:gd name="connsiteY4" fmla="*/ 614767 h 881734"/>
                  <a:gd name="connsiteX0" fmla="*/ 6518 w 841543"/>
                  <a:gd name="connsiteY0" fmla="*/ 601748 h 868715"/>
                  <a:gd name="connsiteX1" fmla="*/ 152965 w 841543"/>
                  <a:gd name="connsiteY1" fmla="*/ 92161 h 868715"/>
                  <a:gd name="connsiteX2" fmla="*/ 841543 w 841543"/>
                  <a:gd name="connsiteY2" fmla="*/ 282661 h 868715"/>
                  <a:gd name="connsiteX3" fmla="*/ 739546 w 841543"/>
                  <a:gd name="connsiteY3" fmla="*/ 646198 h 868715"/>
                  <a:gd name="connsiteX4" fmla="*/ 6518 w 841543"/>
                  <a:gd name="connsiteY4" fmla="*/ 601748 h 868715"/>
                  <a:gd name="connsiteX0" fmla="*/ 6518 w 841543"/>
                  <a:gd name="connsiteY0" fmla="*/ 652548 h 919515"/>
                  <a:gd name="connsiteX1" fmla="*/ 152965 w 841543"/>
                  <a:gd name="connsiteY1" fmla="*/ 142961 h 919515"/>
                  <a:gd name="connsiteX2" fmla="*/ 841543 w 841543"/>
                  <a:gd name="connsiteY2" fmla="*/ 333461 h 919515"/>
                  <a:gd name="connsiteX3" fmla="*/ 739546 w 841543"/>
                  <a:gd name="connsiteY3" fmla="*/ 696998 h 919515"/>
                  <a:gd name="connsiteX4" fmla="*/ 6518 w 841543"/>
                  <a:gd name="connsiteY4" fmla="*/ 652548 h 919515"/>
                  <a:gd name="connsiteX0" fmla="*/ 6518 w 841543"/>
                  <a:gd name="connsiteY0" fmla="*/ 603647 h 870614"/>
                  <a:gd name="connsiteX1" fmla="*/ 231546 w 841543"/>
                  <a:gd name="connsiteY1" fmla="*/ 182167 h 870614"/>
                  <a:gd name="connsiteX2" fmla="*/ 841543 w 841543"/>
                  <a:gd name="connsiteY2" fmla="*/ 284560 h 870614"/>
                  <a:gd name="connsiteX3" fmla="*/ 739546 w 841543"/>
                  <a:gd name="connsiteY3" fmla="*/ 648097 h 870614"/>
                  <a:gd name="connsiteX4" fmla="*/ 6518 w 841543"/>
                  <a:gd name="connsiteY4" fmla="*/ 603647 h 870614"/>
                  <a:gd name="connsiteX0" fmla="*/ 6518 w 777249"/>
                  <a:gd name="connsiteY0" fmla="*/ 618393 h 885360"/>
                  <a:gd name="connsiteX1" fmla="*/ 231546 w 777249"/>
                  <a:gd name="connsiteY1" fmla="*/ 196913 h 885360"/>
                  <a:gd name="connsiteX2" fmla="*/ 777249 w 777249"/>
                  <a:gd name="connsiteY2" fmla="*/ 270731 h 885360"/>
                  <a:gd name="connsiteX3" fmla="*/ 739546 w 777249"/>
                  <a:gd name="connsiteY3" fmla="*/ 662843 h 885360"/>
                  <a:gd name="connsiteX4" fmla="*/ 6518 w 777249"/>
                  <a:gd name="connsiteY4" fmla="*/ 618393 h 885360"/>
                  <a:gd name="connsiteX0" fmla="*/ 6302 w 777033"/>
                  <a:gd name="connsiteY0" fmla="*/ 618393 h 898859"/>
                  <a:gd name="connsiteX1" fmla="*/ 231330 w 777033"/>
                  <a:gd name="connsiteY1" fmla="*/ 196913 h 898859"/>
                  <a:gd name="connsiteX2" fmla="*/ 777033 w 777033"/>
                  <a:gd name="connsiteY2" fmla="*/ 270731 h 898859"/>
                  <a:gd name="connsiteX3" fmla="*/ 763142 w 777033"/>
                  <a:gd name="connsiteY3" fmla="*/ 684274 h 898859"/>
                  <a:gd name="connsiteX4" fmla="*/ 6302 w 777033"/>
                  <a:gd name="connsiteY4" fmla="*/ 618393 h 898859"/>
                  <a:gd name="connsiteX0" fmla="*/ 6302 w 777033"/>
                  <a:gd name="connsiteY0" fmla="*/ 554893 h 835359"/>
                  <a:gd name="connsiteX1" fmla="*/ 231330 w 777033"/>
                  <a:gd name="connsiteY1" fmla="*/ 133413 h 835359"/>
                  <a:gd name="connsiteX2" fmla="*/ 777033 w 777033"/>
                  <a:gd name="connsiteY2" fmla="*/ 207231 h 835359"/>
                  <a:gd name="connsiteX3" fmla="*/ 763142 w 777033"/>
                  <a:gd name="connsiteY3" fmla="*/ 620774 h 835359"/>
                  <a:gd name="connsiteX4" fmla="*/ 6302 w 777033"/>
                  <a:gd name="connsiteY4" fmla="*/ 554893 h 835359"/>
                  <a:gd name="connsiteX0" fmla="*/ 6302 w 777033"/>
                  <a:gd name="connsiteY0" fmla="*/ 553469 h 833935"/>
                  <a:gd name="connsiteX1" fmla="*/ 224186 w 777033"/>
                  <a:gd name="connsiteY1" fmla="*/ 134370 h 833935"/>
                  <a:gd name="connsiteX2" fmla="*/ 777033 w 777033"/>
                  <a:gd name="connsiteY2" fmla="*/ 205807 h 833935"/>
                  <a:gd name="connsiteX3" fmla="*/ 763142 w 777033"/>
                  <a:gd name="connsiteY3" fmla="*/ 619350 h 833935"/>
                  <a:gd name="connsiteX4" fmla="*/ 6302 w 777033"/>
                  <a:gd name="connsiteY4" fmla="*/ 553469 h 833935"/>
                  <a:gd name="connsiteX0" fmla="*/ 6302 w 777033"/>
                  <a:gd name="connsiteY0" fmla="*/ 518755 h 799221"/>
                  <a:gd name="connsiteX1" fmla="*/ 224186 w 777033"/>
                  <a:gd name="connsiteY1" fmla="*/ 99656 h 799221"/>
                  <a:gd name="connsiteX2" fmla="*/ 777033 w 777033"/>
                  <a:gd name="connsiteY2" fmla="*/ 171093 h 799221"/>
                  <a:gd name="connsiteX3" fmla="*/ 763142 w 777033"/>
                  <a:gd name="connsiteY3" fmla="*/ 584636 h 799221"/>
                  <a:gd name="connsiteX4" fmla="*/ 6302 w 777033"/>
                  <a:gd name="connsiteY4" fmla="*/ 518755 h 799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7033" h="799221">
                    <a:moveTo>
                      <a:pt x="6302" y="518755"/>
                    </a:moveTo>
                    <a:lnTo>
                      <a:pt x="224186" y="99656"/>
                    </a:lnTo>
                    <a:cubicBezTo>
                      <a:pt x="465618" y="-24169"/>
                      <a:pt x="578463" y="-65444"/>
                      <a:pt x="777033" y="171093"/>
                    </a:cubicBezTo>
                    <a:lnTo>
                      <a:pt x="763142" y="584636"/>
                    </a:lnTo>
                    <a:cubicBezTo>
                      <a:pt x="586533" y="965636"/>
                      <a:pt x="-71089" y="772755"/>
                      <a:pt x="6302" y="51875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5" name="평행 사변형 9"/>
              <p:cNvSpPr/>
              <p:nvPr/>
            </p:nvSpPr>
            <p:spPr>
              <a:xfrm>
                <a:off x="4404567" y="6533510"/>
                <a:ext cx="777033" cy="799221"/>
              </a:xfrm>
              <a:custGeom>
                <a:avLst/>
                <a:gdLst>
                  <a:gd name="connsiteX0" fmla="*/ 0 w 936625"/>
                  <a:gd name="connsiteY0" fmla="*/ 763587 h 763587"/>
                  <a:gd name="connsiteX1" fmla="*/ 190897 w 936625"/>
                  <a:gd name="connsiteY1" fmla="*/ 0 h 763587"/>
                  <a:gd name="connsiteX2" fmla="*/ 936625 w 936625"/>
                  <a:gd name="connsiteY2" fmla="*/ 0 h 763587"/>
                  <a:gd name="connsiteX3" fmla="*/ 745728 w 936625"/>
                  <a:gd name="connsiteY3" fmla="*/ 763587 h 763587"/>
                  <a:gd name="connsiteX4" fmla="*/ 0 w 936625"/>
                  <a:gd name="connsiteY4" fmla="*/ 763587 h 763587"/>
                  <a:gd name="connsiteX0" fmla="*/ 0 w 936625"/>
                  <a:gd name="connsiteY0" fmla="*/ 763587 h 763587"/>
                  <a:gd name="connsiteX1" fmla="*/ 190897 w 936625"/>
                  <a:gd name="connsiteY1" fmla="*/ 0 h 763587"/>
                  <a:gd name="connsiteX2" fmla="*/ 936625 w 936625"/>
                  <a:gd name="connsiteY2" fmla="*/ 0 h 763587"/>
                  <a:gd name="connsiteX3" fmla="*/ 777478 w 936625"/>
                  <a:gd name="connsiteY3" fmla="*/ 554037 h 763587"/>
                  <a:gd name="connsiteX4" fmla="*/ 0 w 936625"/>
                  <a:gd name="connsiteY4" fmla="*/ 763587 h 763587"/>
                  <a:gd name="connsiteX0" fmla="*/ 0 w 936625"/>
                  <a:gd name="connsiteY0" fmla="*/ 763587 h 775783"/>
                  <a:gd name="connsiteX1" fmla="*/ 190897 w 936625"/>
                  <a:gd name="connsiteY1" fmla="*/ 0 h 775783"/>
                  <a:gd name="connsiteX2" fmla="*/ 936625 w 936625"/>
                  <a:gd name="connsiteY2" fmla="*/ 0 h 775783"/>
                  <a:gd name="connsiteX3" fmla="*/ 777478 w 936625"/>
                  <a:gd name="connsiteY3" fmla="*/ 554037 h 775783"/>
                  <a:gd name="connsiteX4" fmla="*/ 0 w 936625"/>
                  <a:gd name="connsiteY4" fmla="*/ 763587 h 775783"/>
                  <a:gd name="connsiteX0" fmla="*/ 0 w 892175"/>
                  <a:gd name="connsiteY0" fmla="*/ 509587 h 699631"/>
                  <a:gd name="connsiteX1" fmla="*/ 146447 w 892175"/>
                  <a:gd name="connsiteY1" fmla="*/ 0 h 699631"/>
                  <a:gd name="connsiteX2" fmla="*/ 892175 w 892175"/>
                  <a:gd name="connsiteY2" fmla="*/ 0 h 699631"/>
                  <a:gd name="connsiteX3" fmla="*/ 733028 w 892175"/>
                  <a:gd name="connsiteY3" fmla="*/ 554037 h 699631"/>
                  <a:gd name="connsiteX4" fmla="*/ 0 w 892175"/>
                  <a:gd name="connsiteY4" fmla="*/ 509587 h 699631"/>
                  <a:gd name="connsiteX0" fmla="*/ 6518 w 898693"/>
                  <a:gd name="connsiteY0" fmla="*/ 509587 h 776554"/>
                  <a:gd name="connsiteX1" fmla="*/ 152965 w 898693"/>
                  <a:gd name="connsiteY1" fmla="*/ 0 h 776554"/>
                  <a:gd name="connsiteX2" fmla="*/ 898693 w 898693"/>
                  <a:gd name="connsiteY2" fmla="*/ 0 h 776554"/>
                  <a:gd name="connsiteX3" fmla="*/ 739546 w 898693"/>
                  <a:gd name="connsiteY3" fmla="*/ 554037 h 776554"/>
                  <a:gd name="connsiteX4" fmla="*/ 6518 w 898693"/>
                  <a:gd name="connsiteY4" fmla="*/ 509587 h 776554"/>
                  <a:gd name="connsiteX0" fmla="*/ 6518 w 898693"/>
                  <a:gd name="connsiteY0" fmla="*/ 602720 h 869687"/>
                  <a:gd name="connsiteX1" fmla="*/ 152965 w 898693"/>
                  <a:gd name="connsiteY1" fmla="*/ 93133 h 869687"/>
                  <a:gd name="connsiteX2" fmla="*/ 898693 w 898693"/>
                  <a:gd name="connsiteY2" fmla="*/ 93133 h 869687"/>
                  <a:gd name="connsiteX3" fmla="*/ 739546 w 898693"/>
                  <a:gd name="connsiteY3" fmla="*/ 647170 h 869687"/>
                  <a:gd name="connsiteX4" fmla="*/ 6518 w 898693"/>
                  <a:gd name="connsiteY4" fmla="*/ 602720 h 869687"/>
                  <a:gd name="connsiteX0" fmla="*/ 6518 w 860593"/>
                  <a:gd name="connsiteY0" fmla="*/ 576544 h 843511"/>
                  <a:gd name="connsiteX1" fmla="*/ 152965 w 860593"/>
                  <a:gd name="connsiteY1" fmla="*/ 66957 h 843511"/>
                  <a:gd name="connsiteX2" fmla="*/ 860593 w 860593"/>
                  <a:gd name="connsiteY2" fmla="*/ 206657 h 843511"/>
                  <a:gd name="connsiteX3" fmla="*/ 739546 w 860593"/>
                  <a:gd name="connsiteY3" fmla="*/ 620994 h 843511"/>
                  <a:gd name="connsiteX4" fmla="*/ 6518 w 860593"/>
                  <a:gd name="connsiteY4" fmla="*/ 576544 h 843511"/>
                  <a:gd name="connsiteX0" fmla="*/ 6518 w 860593"/>
                  <a:gd name="connsiteY0" fmla="*/ 614767 h 881734"/>
                  <a:gd name="connsiteX1" fmla="*/ 152965 w 860593"/>
                  <a:gd name="connsiteY1" fmla="*/ 105180 h 881734"/>
                  <a:gd name="connsiteX2" fmla="*/ 860593 w 860593"/>
                  <a:gd name="connsiteY2" fmla="*/ 244880 h 881734"/>
                  <a:gd name="connsiteX3" fmla="*/ 739546 w 860593"/>
                  <a:gd name="connsiteY3" fmla="*/ 659217 h 881734"/>
                  <a:gd name="connsiteX4" fmla="*/ 6518 w 860593"/>
                  <a:gd name="connsiteY4" fmla="*/ 614767 h 881734"/>
                  <a:gd name="connsiteX0" fmla="*/ 6518 w 841543"/>
                  <a:gd name="connsiteY0" fmla="*/ 601748 h 868715"/>
                  <a:gd name="connsiteX1" fmla="*/ 152965 w 841543"/>
                  <a:gd name="connsiteY1" fmla="*/ 92161 h 868715"/>
                  <a:gd name="connsiteX2" fmla="*/ 841543 w 841543"/>
                  <a:gd name="connsiteY2" fmla="*/ 282661 h 868715"/>
                  <a:gd name="connsiteX3" fmla="*/ 739546 w 841543"/>
                  <a:gd name="connsiteY3" fmla="*/ 646198 h 868715"/>
                  <a:gd name="connsiteX4" fmla="*/ 6518 w 841543"/>
                  <a:gd name="connsiteY4" fmla="*/ 601748 h 868715"/>
                  <a:gd name="connsiteX0" fmla="*/ 6518 w 841543"/>
                  <a:gd name="connsiteY0" fmla="*/ 652548 h 919515"/>
                  <a:gd name="connsiteX1" fmla="*/ 152965 w 841543"/>
                  <a:gd name="connsiteY1" fmla="*/ 142961 h 919515"/>
                  <a:gd name="connsiteX2" fmla="*/ 841543 w 841543"/>
                  <a:gd name="connsiteY2" fmla="*/ 333461 h 919515"/>
                  <a:gd name="connsiteX3" fmla="*/ 739546 w 841543"/>
                  <a:gd name="connsiteY3" fmla="*/ 696998 h 919515"/>
                  <a:gd name="connsiteX4" fmla="*/ 6518 w 841543"/>
                  <a:gd name="connsiteY4" fmla="*/ 652548 h 919515"/>
                  <a:gd name="connsiteX0" fmla="*/ 6518 w 841543"/>
                  <a:gd name="connsiteY0" fmla="*/ 603647 h 870614"/>
                  <a:gd name="connsiteX1" fmla="*/ 231546 w 841543"/>
                  <a:gd name="connsiteY1" fmla="*/ 182167 h 870614"/>
                  <a:gd name="connsiteX2" fmla="*/ 841543 w 841543"/>
                  <a:gd name="connsiteY2" fmla="*/ 284560 h 870614"/>
                  <a:gd name="connsiteX3" fmla="*/ 739546 w 841543"/>
                  <a:gd name="connsiteY3" fmla="*/ 648097 h 870614"/>
                  <a:gd name="connsiteX4" fmla="*/ 6518 w 841543"/>
                  <a:gd name="connsiteY4" fmla="*/ 603647 h 870614"/>
                  <a:gd name="connsiteX0" fmla="*/ 6518 w 777249"/>
                  <a:gd name="connsiteY0" fmla="*/ 618393 h 885360"/>
                  <a:gd name="connsiteX1" fmla="*/ 231546 w 777249"/>
                  <a:gd name="connsiteY1" fmla="*/ 196913 h 885360"/>
                  <a:gd name="connsiteX2" fmla="*/ 777249 w 777249"/>
                  <a:gd name="connsiteY2" fmla="*/ 270731 h 885360"/>
                  <a:gd name="connsiteX3" fmla="*/ 739546 w 777249"/>
                  <a:gd name="connsiteY3" fmla="*/ 662843 h 885360"/>
                  <a:gd name="connsiteX4" fmla="*/ 6518 w 777249"/>
                  <a:gd name="connsiteY4" fmla="*/ 618393 h 885360"/>
                  <a:gd name="connsiteX0" fmla="*/ 6302 w 777033"/>
                  <a:gd name="connsiteY0" fmla="*/ 618393 h 898859"/>
                  <a:gd name="connsiteX1" fmla="*/ 231330 w 777033"/>
                  <a:gd name="connsiteY1" fmla="*/ 196913 h 898859"/>
                  <a:gd name="connsiteX2" fmla="*/ 777033 w 777033"/>
                  <a:gd name="connsiteY2" fmla="*/ 270731 h 898859"/>
                  <a:gd name="connsiteX3" fmla="*/ 763142 w 777033"/>
                  <a:gd name="connsiteY3" fmla="*/ 684274 h 898859"/>
                  <a:gd name="connsiteX4" fmla="*/ 6302 w 777033"/>
                  <a:gd name="connsiteY4" fmla="*/ 618393 h 898859"/>
                  <a:gd name="connsiteX0" fmla="*/ 6302 w 777033"/>
                  <a:gd name="connsiteY0" fmla="*/ 554893 h 835359"/>
                  <a:gd name="connsiteX1" fmla="*/ 231330 w 777033"/>
                  <a:gd name="connsiteY1" fmla="*/ 133413 h 835359"/>
                  <a:gd name="connsiteX2" fmla="*/ 777033 w 777033"/>
                  <a:gd name="connsiteY2" fmla="*/ 207231 h 835359"/>
                  <a:gd name="connsiteX3" fmla="*/ 763142 w 777033"/>
                  <a:gd name="connsiteY3" fmla="*/ 620774 h 835359"/>
                  <a:gd name="connsiteX4" fmla="*/ 6302 w 777033"/>
                  <a:gd name="connsiteY4" fmla="*/ 554893 h 835359"/>
                  <a:gd name="connsiteX0" fmla="*/ 6302 w 777033"/>
                  <a:gd name="connsiteY0" fmla="*/ 553469 h 833935"/>
                  <a:gd name="connsiteX1" fmla="*/ 224186 w 777033"/>
                  <a:gd name="connsiteY1" fmla="*/ 134370 h 833935"/>
                  <a:gd name="connsiteX2" fmla="*/ 777033 w 777033"/>
                  <a:gd name="connsiteY2" fmla="*/ 205807 h 833935"/>
                  <a:gd name="connsiteX3" fmla="*/ 763142 w 777033"/>
                  <a:gd name="connsiteY3" fmla="*/ 619350 h 833935"/>
                  <a:gd name="connsiteX4" fmla="*/ 6302 w 777033"/>
                  <a:gd name="connsiteY4" fmla="*/ 553469 h 833935"/>
                  <a:gd name="connsiteX0" fmla="*/ 6302 w 777033"/>
                  <a:gd name="connsiteY0" fmla="*/ 518755 h 799221"/>
                  <a:gd name="connsiteX1" fmla="*/ 224186 w 777033"/>
                  <a:gd name="connsiteY1" fmla="*/ 99656 h 799221"/>
                  <a:gd name="connsiteX2" fmla="*/ 777033 w 777033"/>
                  <a:gd name="connsiteY2" fmla="*/ 171093 h 799221"/>
                  <a:gd name="connsiteX3" fmla="*/ 763142 w 777033"/>
                  <a:gd name="connsiteY3" fmla="*/ 584636 h 799221"/>
                  <a:gd name="connsiteX4" fmla="*/ 6302 w 777033"/>
                  <a:gd name="connsiteY4" fmla="*/ 518755 h 799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7033" h="799221">
                    <a:moveTo>
                      <a:pt x="6302" y="518755"/>
                    </a:moveTo>
                    <a:lnTo>
                      <a:pt x="224186" y="99656"/>
                    </a:lnTo>
                    <a:cubicBezTo>
                      <a:pt x="465618" y="-24169"/>
                      <a:pt x="578463" y="-65444"/>
                      <a:pt x="777033" y="171093"/>
                    </a:cubicBezTo>
                    <a:lnTo>
                      <a:pt x="763142" y="584636"/>
                    </a:lnTo>
                    <a:cubicBezTo>
                      <a:pt x="586533" y="965636"/>
                      <a:pt x="-71089" y="772755"/>
                      <a:pt x="6302" y="518755"/>
                    </a:cubicBezTo>
                    <a:close/>
                  </a:path>
                </a:pathLst>
              </a:custGeom>
              <a:pattFill prst="zigZ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96" name="사다리꼴 1045"/>
            <p:cNvSpPr/>
            <p:nvPr/>
          </p:nvSpPr>
          <p:spPr>
            <a:xfrm>
              <a:off x="8663927" y="-831"/>
              <a:ext cx="2377082" cy="3044487"/>
            </a:xfrm>
            <a:custGeom>
              <a:avLst/>
              <a:gdLst>
                <a:gd name="connsiteX0" fmla="*/ 0 w 2377082"/>
                <a:gd name="connsiteY0" fmla="*/ 2980800 h 2980800"/>
                <a:gd name="connsiteX1" fmla="*/ 66748 w 2377082"/>
                <a:gd name="connsiteY1" fmla="*/ 0 h 2980800"/>
                <a:gd name="connsiteX2" fmla="*/ 2310334 w 2377082"/>
                <a:gd name="connsiteY2" fmla="*/ 0 h 2980800"/>
                <a:gd name="connsiteX3" fmla="*/ 2377082 w 2377082"/>
                <a:gd name="connsiteY3" fmla="*/ 2980800 h 2980800"/>
                <a:gd name="connsiteX4" fmla="*/ 0 w 2377082"/>
                <a:gd name="connsiteY4" fmla="*/ 2980800 h 2980800"/>
                <a:gd name="connsiteX0" fmla="*/ 0 w 2377082"/>
                <a:gd name="connsiteY0" fmla="*/ 2980800 h 2980800"/>
                <a:gd name="connsiteX1" fmla="*/ 66748 w 2377082"/>
                <a:gd name="connsiteY1" fmla="*/ 0 h 2980800"/>
                <a:gd name="connsiteX2" fmla="*/ 2310334 w 2377082"/>
                <a:gd name="connsiteY2" fmla="*/ 0 h 2980800"/>
                <a:gd name="connsiteX3" fmla="*/ 2377082 w 2377082"/>
                <a:gd name="connsiteY3" fmla="*/ 2980800 h 2980800"/>
                <a:gd name="connsiteX4" fmla="*/ 0 w 2377082"/>
                <a:gd name="connsiteY4" fmla="*/ 2980800 h 2980800"/>
                <a:gd name="connsiteX0" fmla="*/ 0 w 2377082"/>
                <a:gd name="connsiteY0" fmla="*/ 2980800 h 3044487"/>
                <a:gd name="connsiteX1" fmla="*/ 66748 w 2377082"/>
                <a:gd name="connsiteY1" fmla="*/ 0 h 3044487"/>
                <a:gd name="connsiteX2" fmla="*/ 2310334 w 2377082"/>
                <a:gd name="connsiteY2" fmla="*/ 0 h 3044487"/>
                <a:gd name="connsiteX3" fmla="*/ 2377082 w 2377082"/>
                <a:gd name="connsiteY3" fmla="*/ 2980800 h 3044487"/>
                <a:gd name="connsiteX4" fmla="*/ 0 w 2377082"/>
                <a:gd name="connsiteY4" fmla="*/ 2980800 h 304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7082" h="3044487">
                  <a:moveTo>
                    <a:pt x="0" y="2980800"/>
                  </a:moveTo>
                  <a:lnTo>
                    <a:pt x="66748" y="0"/>
                  </a:lnTo>
                  <a:lnTo>
                    <a:pt x="2310334" y="0"/>
                  </a:lnTo>
                  <a:lnTo>
                    <a:pt x="2377082" y="2980800"/>
                  </a:lnTo>
                  <a:cubicBezTo>
                    <a:pt x="1843801" y="3186540"/>
                    <a:pt x="929521" y="2813160"/>
                    <a:pt x="0" y="29808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8015808" y="102042"/>
              <a:ext cx="1519352" cy="3340841"/>
              <a:chOff x="7380560" y="-454257"/>
              <a:chExt cx="1519352" cy="3340841"/>
            </a:xfrm>
          </p:grpSpPr>
          <p:sp>
            <p:nvSpPr>
              <p:cNvPr id="239" name="자유형 238"/>
              <p:cNvSpPr/>
              <p:nvPr/>
            </p:nvSpPr>
            <p:spPr>
              <a:xfrm rot="16577085">
                <a:off x="6894704" y="31599"/>
                <a:ext cx="1471846" cy="500134"/>
              </a:xfrm>
              <a:custGeom>
                <a:avLst/>
                <a:gdLst>
                  <a:gd name="connsiteX0" fmla="*/ 1113588 w 1471846"/>
                  <a:gd name="connsiteY0" fmla="*/ 0 h 500134"/>
                  <a:gd name="connsiteX1" fmla="*/ 1471846 w 1471846"/>
                  <a:gd name="connsiteY1" fmla="*/ 358259 h 500134"/>
                  <a:gd name="connsiteX2" fmla="*/ 1425573 w 1471846"/>
                  <a:gd name="connsiteY2" fmla="*/ 426891 h 500134"/>
                  <a:gd name="connsiteX3" fmla="*/ 1248749 w 1471846"/>
                  <a:gd name="connsiteY3" fmla="*/ 500134 h 500134"/>
                  <a:gd name="connsiteX4" fmla="*/ 250067 w 1471846"/>
                  <a:gd name="connsiteY4" fmla="*/ 500134 h 500134"/>
                  <a:gd name="connsiteX5" fmla="*/ 0 w 1471846"/>
                  <a:gd name="connsiteY5" fmla="*/ 250067 h 500134"/>
                  <a:gd name="connsiteX6" fmla="*/ 250067 w 1471846"/>
                  <a:gd name="connsiteY6" fmla="*/ 0 h 50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1846" h="500134">
                    <a:moveTo>
                      <a:pt x="1113588" y="0"/>
                    </a:moveTo>
                    <a:lnTo>
                      <a:pt x="1471846" y="358259"/>
                    </a:lnTo>
                    <a:lnTo>
                      <a:pt x="1425573" y="426891"/>
                    </a:lnTo>
                    <a:cubicBezTo>
                      <a:pt x="1380320" y="472144"/>
                      <a:pt x="1317803" y="500134"/>
                      <a:pt x="1248749" y="500134"/>
                    </a:cubicBezTo>
                    <a:lnTo>
                      <a:pt x="250067" y="500134"/>
                    </a:lnTo>
                    <a:cubicBezTo>
                      <a:pt x="111959" y="500134"/>
                      <a:pt x="0" y="388175"/>
                      <a:pt x="0" y="250067"/>
                    </a:cubicBezTo>
                    <a:cubicBezTo>
                      <a:pt x="0" y="111959"/>
                      <a:pt x="111959" y="0"/>
                      <a:pt x="250067" y="0"/>
                    </a:cubicBez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241" name="그룹 240"/>
              <p:cNvGrpSpPr/>
              <p:nvPr/>
            </p:nvGrpSpPr>
            <p:grpSpPr>
              <a:xfrm rot="21077213">
                <a:off x="7649459" y="1179910"/>
                <a:ext cx="1250453" cy="1706674"/>
                <a:chOff x="3768778" y="-3091"/>
                <a:chExt cx="1250453" cy="1706674"/>
              </a:xfrm>
            </p:grpSpPr>
            <p:grpSp>
              <p:nvGrpSpPr>
                <p:cNvPr id="243" name="그룹 242"/>
                <p:cNvGrpSpPr/>
                <p:nvPr/>
              </p:nvGrpSpPr>
              <p:grpSpPr>
                <a:xfrm rot="9000000">
                  <a:off x="4348640" y="547332"/>
                  <a:ext cx="670591" cy="1156251"/>
                  <a:chOff x="9158375" y="3813841"/>
                  <a:chExt cx="1847851" cy="3186113"/>
                </a:xfrm>
              </p:grpSpPr>
              <p:sp>
                <p:nvSpPr>
                  <p:cNvPr id="245" name="Freeform 996"/>
                  <p:cNvSpPr>
                    <a:spLocks/>
                  </p:cNvSpPr>
                  <p:nvPr/>
                </p:nvSpPr>
                <p:spPr bwMode="auto">
                  <a:xfrm>
                    <a:off x="9610813" y="5904579"/>
                    <a:ext cx="1395413" cy="1095375"/>
                  </a:xfrm>
                  <a:custGeom>
                    <a:avLst/>
                    <a:gdLst>
                      <a:gd name="T0" fmla="*/ 2637 w 2637"/>
                      <a:gd name="T1" fmla="*/ 759 h 2069"/>
                      <a:gd name="T2" fmla="*/ 2636 w 2637"/>
                      <a:gd name="T3" fmla="*/ 827 h 2069"/>
                      <a:gd name="T4" fmla="*/ 2624 w 2637"/>
                      <a:gd name="T5" fmla="*/ 1003 h 2069"/>
                      <a:gd name="T6" fmla="*/ 2591 w 2637"/>
                      <a:gd name="T7" fmla="*/ 1320 h 2069"/>
                      <a:gd name="T8" fmla="*/ 2528 w 2637"/>
                      <a:gd name="T9" fmla="*/ 1747 h 2069"/>
                      <a:gd name="T10" fmla="*/ 2480 w 2637"/>
                      <a:gd name="T11" fmla="*/ 1979 h 2069"/>
                      <a:gd name="T12" fmla="*/ 2460 w 2637"/>
                      <a:gd name="T13" fmla="*/ 2045 h 2069"/>
                      <a:gd name="T14" fmla="*/ 2447 w 2637"/>
                      <a:gd name="T15" fmla="*/ 2067 h 2069"/>
                      <a:gd name="T16" fmla="*/ 2443 w 2637"/>
                      <a:gd name="T17" fmla="*/ 2069 h 2069"/>
                      <a:gd name="T18" fmla="*/ 270 w 2637"/>
                      <a:gd name="T19" fmla="*/ 2069 h 2069"/>
                      <a:gd name="T20" fmla="*/ 259 w 2637"/>
                      <a:gd name="T21" fmla="*/ 2067 h 2069"/>
                      <a:gd name="T22" fmla="*/ 241 w 2637"/>
                      <a:gd name="T23" fmla="*/ 2056 h 2069"/>
                      <a:gd name="T24" fmla="*/ 212 w 2637"/>
                      <a:gd name="T25" fmla="*/ 2021 h 2069"/>
                      <a:gd name="T26" fmla="*/ 174 w 2637"/>
                      <a:gd name="T27" fmla="*/ 1943 h 2069"/>
                      <a:gd name="T28" fmla="*/ 137 w 2637"/>
                      <a:gd name="T29" fmla="*/ 1844 h 2069"/>
                      <a:gd name="T30" fmla="*/ 51 w 2637"/>
                      <a:gd name="T31" fmla="*/ 1554 h 2069"/>
                      <a:gd name="T32" fmla="*/ 0 w 2637"/>
                      <a:gd name="T33" fmla="*/ 1392 h 2069"/>
                      <a:gd name="T34" fmla="*/ 0 w 2637"/>
                      <a:gd name="T35" fmla="*/ 777 h 2069"/>
                      <a:gd name="T36" fmla="*/ 0 w 2637"/>
                      <a:gd name="T37" fmla="*/ 713 h 2069"/>
                      <a:gd name="T38" fmla="*/ 12 w 2637"/>
                      <a:gd name="T39" fmla="*/ 581 h 2069"/>
                      <a:gd name="T40" fmla="*/ 36 w 2637"/>
                      <a:gd name="T41" fmla="*/ 448 h 2069"/>
                      <a:gd name="T42" fmla="*/ 74 w 2637"/>
                      <a:gd name="T43" fmla="*/ 322 h 2069"/>
                      <a:gd name="T44" fmla="*/ 125 w 2637"/>
                      <a:gd name="T45" fmla="*/ 208 h 2069"/>
                      <a:gd name="T46" fmla="*/ 176 w 2637"/>
                      <a:gd name="T47" fmla="*/ 134 h 2069"/>
                      <a:gd name="T48" fmla="*/ 215 w 2637"/>
                      <a:gd name="T49" fmla="*/ 93 h 2069"/>
                      <a:gd name="T50" fmla="*/ 258 w 2637"/>
                      <a:gd name="T51" fmla="*/ 58 h 2069"/>
                      <a:gd name="T52" fmla="*/ 306 w 2637"/>
                      <a:gd name="T53" fmla="*/ 29 h 2069"/>
                      <a:gd name="T54" fmla="*/ 359 w 2637"/>
                      <a:gd name="T55" fmla="*/ 10 h 2069"/>
                      <a:gd name="T56" fmla="*/ 415 w 2637"/>
                      <a:gd name="T57" fmla="*/ 0 h 2069"/>
                      <a:gd name="T58" fmla="*/ 447 w 2637"/>
                      <a:gd name="T59" fmla="*/ 0 h 2069"/>
                      <a:gd name="T60" fmla="*/ 2191 w 2637"/>
                      <a:gd name="T61" fmla="*/ 0 h 2069"/>
                      <a:gd name="T62" fmla="*/ 2251 w 2637"/>
                      <a:gd name="T63" fmla="*/ 0 h 2069"/>
                      <a:gd name="T64" fmla="*/ 2357 w 2637"/>
                      <a:gd name="T65" fmla="*/ 12 h 2069"/>
                      <a:gd name="T66" fmla="*/ 2443 w 2637"/>
                      <a:gd name="T67" fmla="*/ 36 h 2069"/>
                      <a:gd name="T68" fmla="*/ 2512 w 2637"/>
                      <a:gd name="T69" fmla="*/ 74 h 2069"/>
                      <a:gd name="T70" fmla="*/ 2564 w 2637"/>
                      <a:gd name="T71" fmla="*/ 126 h 2069"/>
                      <a:gd name="T72" fmla="*/ 2601 w 2637"/>
                      <a:gd name="T73" fmla="*/ 195 h 2069"/>
                      <a:gd name="T74" fmla="*/ 2626 w 2637"/>
                      <a:gd name="T75" fmla="*/ 280 h 2069"/>
                      <a:gd name="T76" fmla="*/ 2636 w 2637"/>
                      <a:gd name="T77" fmla="*/ 385 h 2069"/>
                      <a:gd name="T78" fmla="*/ 2637 w 2637"/>
                      <a:gd name="T79" fmla="*/ 445 h 2069"/>
                      <a:gd name="T80" fmla="*/ 2637 w 2637"/>
                      <a:gd name="T81" fmla="*/ 759 h 20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2637" h="2069">
                        <a:moveTo>
                          <a:pt x="2637" y="759"/>
                        </a:moveTo>
                        <a:lnTo>
                          <a:pt x="2636" y="827"/>
                        </a:lnTo>
                        <a:lnTo>
                          <a:pt x="2624" y="1003"/>
                        </a:lnTo>
                        <a:lnTo>
                          <a:pt x="2591" y="1320"/>
                        </a:lnTo>
                        <a:lnTo>
                          <a:pt x="2528" y="1747"/>
                        </a:lnTo>
                        <a:lnTo>
                          <a:pt x="2480" y="1979"/>
                        </a:lnTo>
                        <a:lnTo>
                          <a:pt x="2460" y="2045"/>
                        </a:lnTo>
                        <a:lnTo>
                          <a:pt x="2447" y="2067"/>
                        </a:lnTo>
                        <a:lnTo>
                          <a:pt x="2443" y="2069"/>
                        </a:lnTo>
                        <a:lnTo>
                          <a:pt x="270" y="2069"/>
                        </a:lnTo>
                        <a:lnTo>
                          <a:pt x="259" y="2067"/>
                        </a:lnTo>
                        <a:lnTo>
                          <a:pt x="241" y="2056"/>
                        </a:lnTo>
                        <a:lnTo>
                          <a:pt x="212" y="2021"/>
                        </a:lnTo>
                        <a:lnTo>
                          <a:pt x="174" y="1943"/>
                        </a:lnTo>
                        <a:lnTo>
                          <a:pt x="137" y="1844"/>
                        </a:lnTo>
                        <a:lnTo>
                          <a:pt x="51" y="1554"/>
                        </a:lnTo>
                        <a:lnTo>
                          <a:pt x="0" y="1392"/>
                        </a:lnTo>
                        <a:lnTo>
                          <a:pt x="0" y="777"/>
                        </a:lnTo>
                        <a:lnTo>
                          <a:pt x="0" y="713"/>
                        </a:lnTo>
                        <a:lnTo>
                          <a:pt x="12" y="581"/>
                        </a:lnTo>
                        <a:lnTo>
                          <a:pt x="36" y="448"/>
                        </a:lnTo>
                        <a:lnTo>
                          <a:pt x="74" y="322"/>
                        </a:lnTo>
                        <a:lnTo>
                          <a:pt x="125" y="208"/>
                        </a:lnTo>
                        <a:lnTo>
                          <a:pt x="176" y="134"/>
                        </a:lnTo>
                        <a:lnTo>
                          <a:pt x="215" y="93"/>
                        </a:lnTo>
                        <a:lnTo>
                          <a:pt x="258" y="58"/>
                        </a:lnTo>
                        <a:lnTo>
                          <a:pt x="306" y="29"/>
                        </a:lnTo>
                        <a:lnTo>
                          <a:pt x="359" y="10"/>
                        </a:lnTo>
                        <a:lnTo>
                          <a:pt x="415" y="0"/>
                        </a:lnTo>
                        <a:lnTo>
                          <a:pt x="447" y="0"/>
                        </a:lnTo>
                        <a:lnTo>
                          <a:pt x="2191" y="0"/>
                        </a:lnTo>
                        <a:lnTo>
                          <a:pt x="2251" y="0"/>
                        </a:lnTo>
                        <a:lnTo>
                          <a:pt x="2357" y="12"/>
                        </a:lnTo>
                        <a:lnTo>
                          <a:pt x="2443" y="36"/>
                        </a:lnTo>
                        <a:lnTo>
                          <a:pt x="2512" y="74"/>
                        </a:lnTo>
                        <a:lnTo>
                          <a:pt x="2564" y="126"/>
                        </a:lnTo>
                        <a:lnTo>
                          <a:pt x="2601" y="195"/>
                        </a:lnTo>
                        <a:lnTo>
                          <a:pt x="2626" y="280"/>
                        </a:lnTo>
                        <a:lnTo>
                          <a:pt x="2636" y="385"/>
                        </a:lnTo>
                        <a:lnTo>
                          <a:pt x="2637" y="445"/>
                        </a:lnTo>
                        <a:lnTo>
                          <a:pt x="2637" y="759"/>
                        </a:lnTo>
                        <a:close/>
                      </a:path>
                    </a:pathLst>
                  </a:custGeom>
                  <a:solidFill>
                    <a:srgbClr val="F3C9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46" name="Freeform 997"/>
                  <p:cNvSpPr>
                    <a:spLocks/>
                  </p:cNvSpPr>
                  <p:nvPr/>
                </p:nvSpPr>
                <p:spPr bwMode="auto">
                  <a:xfrm>
                    <a:off x="9158375" y="5164244"/>
                    <a:ext cx="679450" cy="1479550"/>
                  </a:xfrm>
                  <a:custGeom>
                    <a:avLst/>
                    <a:gdLst>
                      <a:gd name="T0" fmla="*/ 852 w 1286"/>
                      <a:gd name="T1" fmla="*/ 2796 h 2796"/>
                      <a:gd name="T2" fmla="*/ 785 w 1286"/>
                      <a:gd name="T3" fmla="*/ 2702 h 2796"/>
                      <a:gd name="T4" fmla="*/ 446 w 1286"/>
                      <a:gd name="T5" fmla="*/ 2211 h 2796"/>
                      <a:gd name="T6" fmla="*/ 280 w 1286"/>
                      <a:gd name="T7" fmla="*/ 1955 h 2796"/>
                      <a:gd name="T8" fmla="*/ 194 w 1286"/>
                      <a:gd name="T9" fmla="*/ 1805 h 2796"/>
                      <a:gd name="T10" fmla="*/ 162 w 1286"/>
                      <a:gd name="T11" fmla="*/ 1744 h 2796"/>
                      <a:gd name="T12" fmla="*/ 148 w 1286"/>
                      <a:gd name="T13" fmla="*/ 1713 h 2796"/>
                      <a:gd name="T14" fmla="*/ 129 w 1286"/>
                      <a:gd name="T15" fmla="*/ 1635 h 2796"/>
                      <a:gd name="T16" fmla="*/ 112 w 1286"/>
                      <a:gd name="T17" fmla="*/ 1487 h 2796"/>
                      <a:gd name="T18" fmla="*/ 100 w 1286"/>
                      <a:gd name="T19" fmla="*/ 1111 h 2796"/>
                      <a:gd name="T20" fmla="*/ 87 w 1286"/>
                      <a:gd name="T21" fmla="*/ 827 h 2796"/>
                      <a:gd name="T22" fmla="*/ 76 w 1286"/>
                      <a:gd name="T23" fmla="*/ 693 h 2796"/>
                      <a:gd name="T24" fmla="*/ 36 w 1286"/>
                      <a:gd name="T25" fmla="*/ 444 h 2796"/>
                      <a:gd name="T26" fmla="*/ 10 w 1286"/>
                      <a:gd name="T27" fmla="*/ 288 h 2796"/>
                      <a:gd name="T28" fmla="*/ 0 w 1286"/>
                      <a:gd name="T29" fmla="*/ 200 h 2796"/>
                      <a:gd name="T30" fmla="*/ 1 w 1286"/>
                      <a:gd name="T31" fmla="*/ 130 h 2796"/>
                      <a:gd name="T32" fmla="*/ 17 w 1286"/>
                      <a:gd name="T33" fmla="*/ 78 h 2796"/>
                      <a:gd name="T34" fmla="*/ 31 w 1286"/>
                      <a:gd name="T35" fmla="*/ 61 h 2796"/>
                      <a:gd name="T36" fmla="*/ 54 w 1286"/>
                      <a:gd name="T37" fmla="*/ 42 h 2796"/>
                      <a:gd name="T38" fmla="*/ 100 w 1286"/>
                      <a:gd name="T39" fmla="*/ 16 h 2796"/>
                      <a:gd name="T40" fmla="*/ 147 w 1286"/>
                      <a:gd name="T41" fmla="*/ 3 h 2796"/>
                      <a:gd name="T42" fmla="*/ 194 w 1286"/>
                      <a:gd name="T43" fmla="*/ 0 h 2796"/>
                      <a:gd name="T44" fmla="*/ 240 w 1286"/>
                      <a:gd name="T45" fmla="*/ 7 h 2796"/>
                      <a:gd name="T46" fmla="*/ 285 w 1286"/>
                      <a:gd name="T47" fmla="*/ 25 h 2796"/>
                      <a:gd name="T48" fmla="*/ 351 w 1286"/>
                      <a:gd name="T49" fmla="*/ 61 h 2796"/>
                      <a:gd name="T50" fmla="*/ 430 w 1286"/>
                      <a:gd name="T51" fmla="*/ 124 h 2796"/>
                      <a:gd name="T52" fmla="*/ 498 w 1286"/>
                      <a:gd name="T53" fmla="*/ 196 h 2796"/>
                      <a:gd name="T54" fmla="*/ 573 w 1286"/>
                      <a:gd name="T55" fmla="*/ 291 h 2796"/>
                      <a:gd name="T56" fmla="*/ 590 w 1286"/>
                      <a:gd name="T57" fmla="*/ 323 h 2796"/>
                      <a:gd name="T58" fmla="*/ 632 w 1286"/>
                      <a:gd name="T59" fmla="*/ 408 h 2796"/>
                      <a:gd name="T60" fmla="*/ 700 w 1286"/>
                      <a:gd name="T61" fmla="*/ 588 h 2796"/>
                      <a:gd name="T62" fmla="*/ 753 w 1286"/>
                      <a:gd name="T63" fmla="*/ 772 h 2796"/>
                      <a:gd name="T64" fmla="*/ 793 w 1286"/>
                      <a:gd name="T65" fmla="*/ 954 h 2796"/>
                      <a:gd name="T66" fmla="*/ 835 w 1286"/>
                      <a:gd name="T67" fmla="*/ 1196 h 2796"/>
                      <a:gd name="T68" fmla="*/ 858 w 1286"/>
                      <a:gd name="T69" fmla="*/ 1400 h 2796"/>
                      <a:gd name="T70" fmla="*/ 859 w 1286"/>
                      <a:gd name="T71" fmla="*/ 1422 h 2796"/>
                      <a:gd name="T72" fmla="*/ 1286 w 1286"/>
                      <a:gd name="T73" fmla="*/ 1953 h 2796"/>
                      <a:gd name="T74" fmla="*/ 852 w 1286"/>
                      <a:gd name="T75" fmla="*/ 2796 h 27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286" h="2796">
                        <a:moveTo>
                          <a:pt x="852" y="2796"/>
                        </a:moveTo>
                        <a:lnTo>
                          <a:pt x="785" y="2702"/>
                        </a:lnTo>
                        <a:lnTo>
                          <a:pt x="446" y="2211"/>
                        </a:lnTo>
                        <a:lnTo>
                          <a:pt x="280" y="1955"/>
                        </a:lnTo>
                        <a:lnTo>
                          <a:pt x="194" y="1805"/>
                        </a:lnTo>
                        <a:lnTo>
                          <a:pt x="162" y="1744"/>
                        </a:lnTo>
                        <a:lnTo>
                          <a:pt x="148" y="1713"/>
                        </a:lnTo>
                        <a:lnTo>
                          <a:pt x="129" y="1635"/>
                        </a:lnTo>
                        <a:lnTo>
                          <a:pt x="112" y="1487"/>
                        </a:lnTo>
                        <a:lnTo>
                          <a:pt x="100" y="1111"/>
                        </a:lnTo>
                        <a:lnTo>
                          <a:pt x="87" y="827"/>
                        </a:lnTo>
                        <a:lnTo>
                          <a:pt x="76" y="693"/>
                        </a:lnTo>
                        <a:lnTo>
                          <a:pt x="36" y="444"/>
                        </a:lnTo>
                        <a:lnTo>
                          <a:pt x="10" y="288"/>
                        </a:lnTo>
                        <a:lnTo>
                          <a:pt x="0" y="200"/>
                        </a:lnTo>
                        <a:lnTo>
                          <a:pt x="1" y="130"/>
                        </a:lnTo>
                        <a:lnTo>
                          <a:pt x="17" y="78"/>
                        </a:lnTo>
                        <a:lnTo>
                          <a:pt x="31" y="61"/>
                        </a:lnTo>
                        <a:lnTo>
                          <a:pt x="54" y="42"/>
                        </a:lnTo>
                        <a:lnTo>
                          <a:pt x="100" y="16"/>
                        </a:lnTo>
                        <a:lnTo>
                          <a:pt x="147" y="3"/>
                        </a:lnTo>
                        <a:lnTo>
                          <a:pt x="194" y="0"/>
                        </a:lnTo>
                        <a:lnTo>
                          <a:pt x="240" y="7"/>
                        </a:lnTo>
                        <a:lnTo>
                          <a:pt x="285" y="25"/>
                        </a:lnTo>
                        <a:lnTo>
                          <a:pt x="351" y="61"/>
                        </a:lnTo>
                        <a:lnTo>
                          <a:pt x="430" y="124"/>
                        </a:lnTo>
                        <a:lnTo>
                          <a:pt x="498" y="196"/>
                        </a:lnTo>
                        <a:lnTo>
                          <a:pt x="573" y="291"/>
                        </a:lnTo>
                        <a:lnTo>
                          <a:pt x="590" y="323"/>
                        </a:lnTo>
                        <a:lnTo>
                          <a:pt x="632" y="408"/>
                        </a:lnTo>
                        <a:lnTo>
                          <a:pt x="700" y="588"/>
                        </a:lnTo>
                        <a:lnTo>
                          <a:pt x="753" y="772"/>
                        </a:lnTo>
                        <a:lnTo>
                          <a:pt x="793" y="954"/>
                        </a:lnTo>
                        <a:lnTo>
                          <a:pt x="835" y="1196"/>
                        </a:lnTo>
                        <a:lnTo>
                          <a:pt x="858" y="1400"/>
                        </a:lnTo>
                        <a:lnTo>
                          <a:pt x="859" y="1422"/>
                        </a:lnTo>
                        <a:lnTo>
                          <a:pt x="1286" y="1953"/>
                        </a:lnTo>
                        <a:lnTo>
                          <a:pt x="852" y="2796"/>
                        </a:lnTo>
                        <a:close/>
                      </a:path>
                    </a:pathLst>
                  </a:custGeom>
                  <a:solidFill>
                    <a:srgbClr val="F3C9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47" name="Freeform 998"/>
                  <p:cNvSpPr>
                    <a:spLocks/>
                  </p:cNvSpPr>
                  <p:nvPr/>
                </p:nvSpPr>
                <p:spPr bwMode="auto">
                  <a:xfrm>
                    <a:off x="9580650" y="5290216"/>
                    <a:ext cx="1425575" cy="1260475"/>
                  </a:xfrm>
                  <a:custGeom>
                    <a:avLst/>
                    <a:gdLst>
                      <a:gd name="T0" fmla="*/ 2692 w 2692"/>
                      <a:gd name="T1" fmla="*/ 1909 h 2382"/>
                      <a:gd name="T2" fmla="*/ 0 w 2692"/>
                      <a:gd name="T3" fmla="*/ 2382 h 2382"/>
                      <a:gd name="T4" fmla="*/ 0 w 2692"/>
                      <a:gd name="T5" fmla="*/ 0 h 2382"/>
                      <a:gd name="T6" fmla="*/ 2692 w 2692"/>
                      <a:gd name="T7" fmla="*/ 311 h 2382"/>
                      <a:gd name="T8" fmla="*/ 2692 w 2692"/>
                      <a:gd name="T9" fmla="*/ 1909 h 23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92" h="2382">
                        <a:moveTo>
                          <a:pt x="2692" y="1909"/>
                        </a:moveTo>
                        <a:lnTo>
                          <a:pt x="0" y="2382"/>
                        </a:lnTo>
                        <a:lnTo>
                          <a:pt x="0" y="0"/>
                        </a:lnTo>
                        <a:lnTo>
                          <a:pt x="2692" y="311"/>
                        </a:lnTo>
                        <a:lnTo>
                          <a:pt x="2692" y="1909"/>
                        </a:lnTo>
                        <a:close/>
                      </a:path>
                    </a:pathLst>
                  </a:custGeom>
                  <a:solidFill>
                    <a:srgbClr val="F3C9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48" name="Freeform 999"/>
                  <p:cNvSpPr>
                    <a:spLocks/>
                  </p:cNvSpPr>
                  <p:nvPr/>
                </p:nvSpPr>
                <p:spPr bwMode="auto">
                  <a:xfrm>
                    <a:off x="9573273" y="4088479"/>
                    <a:ext cx="352425" cy="1492250"/>
                  </a:xfrm>
                  <a:custGeom>
                    <a:avLst/>
                    <a:gdLst>
                      <a:gd name="T0" fmla="*/ 665 w 665"/>
                      <a:gd name="T1" fmla="*/ 2489 h 2821"/>
                      <a:gd name="T2" fmla="*/ 664 w 665"/>
                      <a:gd name="T3" fmla="*/ 2523 h 2821"/>
                      <a:gd name="T4" fmla="*/ 651 w 665"/>
                      <a:gd name="T5" fmla="*/ 2588 h 2821"/>
                      <a:gd name="T6" fmla="*/ 625 w 665"/>
                      <a:gd name="T7" fmla="*/ 2647 h 2821"/>
                      <a:gd name="T8" fmla="*/ 589 w 665"/>
                      <a:gd name="T9" fmla="*/ 2700 h 2821"/>
                      <a:gd name="T10" fmla="*/ 544 w 665"/>
                      <a:gd name="T11" fmla="*/ 2745 h 2821"/>
                      <a:gd name="T12" fmla="*/ 491 w 665"/>
                      <a:gd name="T13" fmla="*/ 2781 h 2821"/>
                      <a:gd name="T14" fmla="*/ 432 w 665"/>
                      <a:gd name="T15" fmla="*/ 2807 h 2821"/>
                      <a:gd name="T16" fmla="*/ 367 w 665"/>
                      <a:gd name="T17" fmla="*/ 2820 h 2821"/>
                      <a:gd name="T18" fmla="*/ 333 w 665"/>
                      <a:gd name="T19" fmla="*/ 2821 h 2821"/>
                      <a:gd name="T20" fmla="*/ 298 w 665"/>
                      <a:gd name="T21" fmla="*/ 2820 h 2821"/>
                      <a:gd name="T22" fmla="*/ 233 w 665"/>
                      <a:gd name="T23" fmla="*/ 2807 h 2821"/>
                      <a:gd name="T24" fmla="*/ 174 w 665"/>
                      <a:gd name="T25" fmla="*/ 2781 h 2821"/>
                      <a:gd name="T26" fmla="*/ 121 w 665"/>
                      <a:gd name="T27" fmla="*/ 2745 h 2821"/>
                      <a:gd name="T28" fmla="*/ 75 w 665"/>
                      <a:gd name="T29" fmla="*/ 2700 h 2821"/>
                      <a:gd name="T30" fmla="*/ 40 w 665"/>
                      <a:gd name="T31" fmla="*/ 2647 h 2821"/>
                      <a:gd name="T32" fmla="*/ 14 w 665"/>
                      <a:gd name="T33" fmla="*/ 2588 h 2821"/>
                      <a:gd name="T34" fmla="*/ 1 w 665"/>
                      <a:gd name="T35" fmla="*/ 2523 h 2821"/>
                      <a:gd name="T36" fmla="*/ 0 w 665"/>
                      <a:gd name="T37" fmla="*/ 2489 h 2821"/>
                      <a:gd name="T38" fmla="*/ 0 w 665"/>
                      <a:gd name="T39" fmla="*/ 331 h 2821"/>
                      <a:gd name="T40" fmla="*/ 1 w 665"/>
                      <a:gd name="T41" fmla="*/ 298 h 2821"/>
                      <a:gd name="T42" fmla="*/ 14 w 665"/>
                      <a:gd name="T43" fmla="*/ 233 h 2821"/>
                      <a:gd name="T44" fmla="*/ 40 w 665"/>
                      <a:gd name="T45" fmla="*/ 173 h 2821"/>
                      <a:gd name="T46" fmla="*/ 75 w 665"/>
                      <a:gd name="T47" fmla="*/ 119 h 2821"/>
                      <a:gd name="T48" fmla="*/ 121 w 665"/>
                      <a:gd name="T49" fmla="*/ 75 h 2821"/>
                      <a:gd name="T50" fmla="*/ 174 w 665"/>
                      <a:gd name="T51" fmla="*/ 39 h 2821"/>
                      <a:gd name="T52" fmla="*/ 233 w 665"/>
                      <a:gd name="T53" fmla="*/ 14 h 2821"/>
                      <a:gd name="T54" fmla="*/ 298 w 665"/>
                      <a:gd name="T55" fmla="*/ 0 h 2821"/>
                      <a:gd name="T56" fmla="*/ 333 w 665"/>
                      <a:gd name="T57" fmla="*/ 0 h 2821"/>
                      <a:gd name="T58" fmla="*/ 367 w 665"/>
                      <a:gd name="T59" fmla="*/ 0 h 2821"/>
                      <a:gd name="T60" fmla="*/ 432 w 665"/>
                      <a:gd name="T61" fmla="*/ 14 h 2821"/>
                      <a:gd name="T62" fmla="*/ 491 w 665"/>
                      <a:gd name="T63" fmla="*/ 39 h 2821"/>
                      <a:gd name="T64" fmla="*/ 544 w 665"/>
                      <a:gd name="T65" fmla="*/ 75 h 2821"/>
                      <a:gd name="T66" fmla="*/ 589 w 665"/>
                      <a:gd name="T67" fmla="*/ 119 h 2821"/>
                      <a:gd name="T68" fmla="*/ 625 w 665"/>
                      <a:gd name="T69" fmla="*/ 173 h 2821"/>
                      <a:gd name="T70" fmla="*/ 651 w 665"/>
                      <a:gd name="T71" fmla="*/ 233 h 2821"/>
                      <a:gd name="T72" fmla="*/ 664 w 665"/>
                      <a:gd name="T73" fmla="*/ 298 h 2821"/>
                      <a:gd name="T74" fmla="*/ 665 w 665"/>
                      <a:gd name="T75" fmla="*/ 331 h 2821"/>
                      <a:gd name="T76" fmla="*/ 665 w 665"/>
                      <a:gd name="T77" fmla="*/ 2489 h 28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665" h="2821">
                        <a:moveTo>
                          <a:pt x="665" y="2489"/>
                        </a:moveTo>
                        <a:lnTo>
                          <a:pt x="664" y="2523"/>
                        </a:lnTo>
                        <a:lnTo>
                          <a:pt x="651" y="2588"/>
                        </a:lnTo>
                        <a:lnTo>
                          <a:pt x="625" y="2647"/>
                        </a:lnTo>
                        <a:lnTo>
                          <a:pt x="589" y="2700"/>
                        </a:lnTo>
                        <a:lnTo>
                          <a:pt x="544" y="2745"/>
                        </a:lnTo>
                        <a:lnTo>
                          <a:pt x="491" y="2781"/>
                        </a:lnTo>
                        <a:lnTo>
                          <a:pt x="432" y="2807"/>
                        </a:lnTo>
                        <a:lnTo>
                          <a:pt x="367" y="2820"/>
                        </a:lnTo>
                        <a:lnTo>
                          <a:pt x="333" y="2821"/>
                        </a:lnTo>
                        <a:lnTo>
                          <a:pt x="298" y="2820"/>
                        </a:lnTo>
                        <a:lnTo>
                          <a:pt x="233" y="2807"/>
                        </a:lnTo>
                        <a:lnTo>
                          <a:pt x="174" y="2781"/>
                        </a:lnTo>
                        <a:lnTo>
                          <a:pt x="121" y="2745"/>
                        </a:lnTo>
                        <a:lnTo>
                          <a:pt x="75" y="2700"/>
                        </a:lnTo>
                        <a:lnTo>
                          <a:pt x="40" y="2647"/>
                        </a:lnTo>
                        <a:lnTo>
                          <a:pt x="14" y="2588"/>
                        </a:lnTo>
                        <a:lnTo>
                          <a:pt x="1" y="2523"/>
                        </a:lnTo>
                        <a:lnTo>
                          <a:pt x="0" y="2489"/>
                        </a:lnTo>
                        <a:lnTo>
                          <a:pt x="0" y="331"/>
                        </a:lnTo>
                        <a:lnTo>
                          <a:pt x="1" y="298"/>
                        </a:lnTo>
                        <a:lnTo>
                          <a:pt x="14" y="233"/>
                        </a:lnTo>
                        <a:lnTo>
                          <a:pt x="40" y="173"/>
                        </a:lnTo>
                        <a:lnTo>
                          <a:pt x="75" y="119"/>
                        </a:lnTo>
                        <a:lnTo>
                          <a:pt x="121" y="75"/>
                        </a:lnTo>
                        <a:lnTo>
                          <a:pt x="174" y="39"/>
                        </a:lnTo>
                        <a:lnTo>
                          <a:pt x="233" y="14"/>
                        </a:lnTo>
                        <a:lnTo>
                          <a:pt x="298" y="0"/>
                        </a:lnTo>
                        <a:lnTo>
                          <a:pt x="333" y="0"/>
                        </a:lnTo>
                        <a:lnTo>
                          <a:pt x="367" y="0"/>
                        </a:lnTo>
                        <a:lnTo>
                          <a:pt x="432" y="14"/>
                        </a:lnTo>
                        <a:lnTo>
                          <a:pt x="491" y="39"/>
                        </a:lnTo>
                        <a:lnTo>
                          <a:pt x="544" y="75"/>
                        </a:lnTo>
                        <a:lnTo>
                          <a:pt x="589" y="119"/>
                        </a:lnTo>
                        <a:lnTo>
                          <a:pt x="625" y="173"/>
                        </a:lnTo>
                        <a:lnTo>
                          <a:pt x="651" y="233"/>
                        </a:lnTo>
                        <a:lnTo>
                          <a:pt x="664" y="298"/>
                        </a:lnTo>
                        <a:lnTo>
                          <a:pt x="665" y="331"/>
                        </a:lnTo>
                        <a:lnTo>
                          <a:pt x="665" y="2489"/>
                        </a:lnTo>
                        <a:close/>
                      </a:path>
                    </a:pathLst>
                  </a:custGeom>
                  <a:solidFill>
                    <a:srgbClr val="F3C9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49" name="Freeform 1000"/>
                  <p:cNvSpPr>
                    <a:spLocks/>
                  </p:cNvSpPr>
                  <p:nvPr/>
                </p:nvSpPr>
                <p:spPr bwMode="auto">
                  <a:xfrm>
                    <a:off x="9930460" y="3813841"/>
                    <a:ext cx="350838" cy="1766888"/>
                  </a:xfrm>
                  <a:custGeom>
                    <a:avLst/>
                    <a:gdLst>
                      <a:gd name="T0" fmla="*/ 664 w 664"/>
                      <a:gd name="T1" fmla="*/ 3009 h 3341"/>
                      <a:gd name="T2" fmla="*/ 664 w 664"/>
                      <a:gd name="T3" fmla="*/ 3043 h 3341"/>
                      <a:gd name="T4" fmla="*/ 650 w 664"/>
                      <a:gd name="T5" fmla="*/ 3108 h 3341"/>
                      <a:gd name="T6" fmla="*/ 625 w 664"/>
                      <a:gd name="T7" fmla="*/ 3167 h 3341"/>
                      <a:gd name="T8" fmla="*/ 589 w 664"/>
                      <a:gd name="T9" fmla="*/ 3220 h 3341"/>
                      <a:gd name="T10" fmla="*/ 545 w 664"/>
                      <a:gd name="T11" fmla="*/ 3265 h 3341"/>
                      <a:gd name="T12" fmla="*/ 492 w 664"/>
                      <a:gd name="T13" fmla="*/ 3301 h 3341"/>
                      <a:gd name="T14" fmla="*/ 431 w 664"/>
                      <a:gd name="T15" fmla="*/ 3327 h 3341"/>
                      <a:gd name="T16" fmla="*/ 366 w 664"/>
                      <a:gd name="T17" fmla="*/ 3340 h 3341"/>
                      <a:gd name="T18" fmla="*/ 333 w 664"/>
                      <a:gd name="T19" fmla="*/ 3341 h 3341"/>
                      <a:gd name="T20" fmla="*/ 299 w 664"/>
                      <a:gd name="T21" fmla="*/ 3340 h 3341"/>
                      <a:gd name="T22" fmla="*/ 234 w 664"/>
                      <a:gd name="T23" fmla="*/ 3327 h 3341"/>
                      <a:gd name="T24" fmla="*/ 173 w 664"/>
                      <a:gd name="T25" fmla="*/ 3301 h 3341"/>
                      <a:gd name="T26" fmla="*/ 121 w 664"/>
                      <a:gd name="T27" fmla="*/ 3265 h 3341"/>
                      <a:gd name="T28" fmla="*/ 75 w 664"/>
                      <a:gd name="T29" fmla="*/ 3220 h 3341"/>
                      <a:gd name="T30" fmla="*/ 39 w 664"/>
                      <a:gd name="T31" fmla="*/ 3167 h 3341"/>
                      <a:gd name="T32" fmla="*/ 15 w 664"/>
                      <a:gd name="T33" fmla="*/ 3108 h 3341"/>
                      <a:gd name="T34" fmla="*/ 2 w 664"/>
                      <a:gd name="T35" fmla="*/ 3043 h 3341"/>
                      <a:gd name="T36" fmla="*/ 0 w 664"/>
                      <a:gd name="T37" fmla="*/ 3009 h 3341"/>
                      <a:gd name="T38" fmla="*/ 0 w 664"/>
                      <a:gd name="T39" fmla="*/ 333 h 3341"/>
                      <a:gd name="T40" fmla="*/ 2 w 664"/>
                      <a:gd name="T41" fmla="*/ 298 h 3341"/>
                      <a:gd name="T42" fmla="*/ 15 w 664"/>
                      <a:gd name="T43" fmla="*/ 233 h 3341"/>
                      <a:gd name="T44" fmla="*/ 39 w 664"/>
                      <a:gd name="T45" fmla="*/ 174 h 3341"/>
                      <a:gd name="T46" fmla="*/ 75 w 664"/>
                      <a:gd name="T47" fmla="*/ 121 h 3341"/>
                      <a:gd name="T48" fmla="*/ 121 w 664"/>
                      <a:gd name="T49" fmla="*/ 76 h 3341"/>
                      <a:gd name="T50" fmla="*/ 173 w 664"/>
                      <a:gd name="T51" fmla="*/ 40 h 3341"/>
                      <a:gd name="T52" fmla="*/ 234 w 664"/>
                      <a:gd name="T53" fmla="*/ 14 h 3341"/>
                      <a:gd name="T54" fmla="*/ 299 w 664"/>
                      <a:gd name="T55" fmla="*/ 1 h 3341"/>
                      <a:gd name="T56" fmla="*/ 333 w 664"/>
                      <a:gd name="T57" fmla="*/ 0 h 3341"/>
                      <a:gd name="T58" fmla="*/ 366 w 664"/>
                      <a:gd name="T59" fmla="*/ 1 h 3341"/>
                      <a:gd name="T60" fmla="*/ 431 w 664"/>
                      <a:gd name="T61" fmla="*/ 14 h 3341"/>
                      <a:gd name="T62" fmla="*/ 492 w 664"/>
                      <a:gd name="T63" fmla="*/ 40 h 3341"/>
                      <a:gd name="T64" fmla="*/ 545 w 664"/>
                      <a:gd name="T65" fmla="*/ 76 h 3341"/>
                      <a:gd name="T66" fmla="*/ 589 w 664"/>
                      <a:gd name="T67" fmla="*/ 121 h 3341"/>
                      <a:gd name="T68" fmla="*/ 625 w 664"/>
                      <a:gd name="T69" fmla="*/ 174 h 3341"/>
                      <a:gd name="T70" fmla="*/ 650 w 664"/>
                      <a:gd name="T71" fmla="*/ 233 h 3341"/>
                      <a:gd name="T72" fmla="*/ 664 w 664"/>
                      <a:gd name="T73" fmla="*/ 298 h 3341"/>
                      <a:gd name="T74" fmla="*/ 664 w 664"/>
                      <a:gd name="T75" fmla="*/ 333 h 3341"/>
                      <a:gd name="T76" fmla="*/ 664 w 664"/>
                      <a:gd name="T77" fmla="*/ 3009 h 33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664" h="3341">
                        <a:moveTo>
                          <a:pt x="664" y="3009"/>
                        </a:moveTo>
                        <a:lnTo>
                          <a:pt x="664" y="3043"/>
                        </a:lnTo>
                        <a:lnTo>
                          <a:pt x="650" y="3108"/>
                        </a:lnTo>
                        <a:lnTo>
                          <a:pt x="625" y="3167"/>
                        </a:lnTo>
                        <a:lnTo>
                          <a:pt x="589" y="3220"/>
                        </a:lnTo>
                        <a:lnTo>
                          <a:pt x="545" y="3265"/>
                        </a:lnTo>
                        <a:lnTo>
                          <a:pt x="492" y="3301"/>
                        </a:lnTo>
                        <a:lnTo>
                          <a:pt x="431" y="3327"/>
                        </a:lnTo>
                        <a:lnTo>
                          <a:pt x="366" y="3340"/>
                        </a:lnTo>
                        <a:lnTo>
                          <a:pt x="333" y="3341"/>
                        </a:lnTo>
                        <a:lnTo>
                          <a:pt x="299" y="3340"/>
                        </a:lnTo>
                        <a:lnTo>
                          <a:pt x="234" y="3327"/>
                        </a:lnTo>
                        <a:lnTo>
                          <a:pt x="173" y="3301"/>
                        </a:lnTo>
                        <a:lnTo>
                          <a:pt x="121" y="3265"/>
                        </a:lnTo>
                        <a:lnTo>
                          <a:pt x="75" y="3220"/>
                        </a:lnTo>
                        <a:lnTo>
                          <a:pt x="39" y="3167"/>
                        </a:lnTo>
                        <a:lnTo>
                          <a:pt x="15" y="3108"/>
                        </a:lnTo>
                        <a:lnTo>
                          <a:pt x="2" y="3043"/>
                        </a:lnTo>
                        <a:lnTo>
                          <a:pt x="0" y="3009"/>
                        </a:lnTo>
                        <a:lnTo>
                          <a:pt x="0" y="333"/>
                        </a:lnTo>
                        <a:lnTo>
                          <a:pt x="2" y="298"/>
                        </a:lnTo>
                        <a:lnTo>
                          <a:pt x="15" y="233"/>
                        </a:lnTo>
                        <a:lnTo>
                          <a:pt x="39" y="174"/>
                        </a:lnTo>
                        <a:lnTo>
                          <a:pt x="75" y="121"/>
                        </a:lnTo>
                        <a:lnTo>
                          <a:pt x="121" y="76"/>
                        </a:lnTo>
                        <a:lnTo>
                          <a:pt x="173" y="40"/>
                        </a:lnTo>
                        <a:lnTo>
                          <a:pt x="234" y="14"/>
                        </a:lnTo>
                        <a:lnTo>
                          <a:pt x="299" y="1"/>
                        </a:lnTo>
                        <a:lnTo>
                          <a:pt x="333" y="0"/>
                        </a:lnTo>
                        <a:lnTo>
                          <a:pt x="366" y="1"/>
                        </a:lnTo>
                        <a:lnTo>
                          <a:pt x="431" y="14"/>
                        </a:lnTo>
                        <a:lnTo>
                          <a:pt x="492" y="40"/>
                        </a:lnTo>
                        <a:lnTo>
                          <a:pt x="545" y="76"/>
                        </a:lnTo>
                        <a:lnTo>
                          <a:pt x="589" y="121"/>
                        </a:lnTo>
                        <a:lnTo>
                          <a:pt x="625" y="174"/>
                        </a:lnTo>
                        <a:lnTo>
                          <a:pt x="650" y="233"/>
                        </a:lnTo>
                        <a:lnTo>
                          <a:pt x="664" y="298"/>
                        </a:lnTo>
                        <a:lnTo>
                          <a:pt x="664" y="333"/>
                        </a:lnTo>
                        <a:lnTo>
                          <a:pt x="664" y="3009"/>
                        </a:lnTo>
                        <a:close/>
                      </a:path>
                    </a:pathLst>
                  </a:custGeom>
                  <a:solidFill>
                    <a:srgbClr val="F3C9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50" name="Freeform 1001"/>
                  <p:cNvSpPr>
                    <a:spLocks/>
                  </p:cNvSpPr>
                  <p:nvPr/>
                </p:nvSpPr>
                <p:spPr bwMode="auto">
                  <a:xfrm>
                    <a:off x="10287648" y="4032916"/>
                    <a:ext cx="352425" cy="1547813"/>
                  </a:xfrm>
                  <a:custGeom>
                    <a:avLst/>
                    <a:gdLst>
                      <a:gd name="T0" fmla="*/ 666 w 666"/>
                      <a:gd name="T1" fmla="*/ 2593 h 2925"/>
                      <a:gd name="T2" fmla="*/ 664 w 666"/>
                      <a:gd name="T3" fmla="*/ 2627 h 2925"/>
                      <a:gd name="T4" fmla="*/ 651 w 666"/>
                      <a:gd name="T5" fmla="*/ 2692 h 2925"/>
                      <a:gd name="T6" fmla="*/ 627 w 666"/>
                      <a:gd name="T7" fmla="*/ 2751 h 2925"/>
                      <a:gd name="T8" fmla="*/ 591 w 666"/>
                      <a:gd name="T9" fmla="*/ 2804 h 2925"/>
                      <a:gd name="T10" fmla="*/ 545 w 666"/>
                      <a:gd name="T11" fmla="*/ 2849 h 2925"/>
                      <a:gd name="T12" fmla="*/ 493 w 666"/>
                      <a:gd name="T13" fmla="*/ 2885 h 2925"/>
                      <a:gd name="T14" fmla="*/ 433 w 666"/>
                      <a:gd name="T15" fmla="*/ 2911 h 2925"/>
                      <a:gd name="T16" fmla="*/ 368 w 666"/>
                      <a:gd name="T17" fmla="*/ 2924 h 2925"/>
                      <a:gd name="T18" fmla="*/ 333 w 666"/>
                      <a:gd name="T19" fmla="*/ 2925 h 2925"/>
                      <a:gd name="T20" fmla="*/ 300 w 666"/>
                      <a:gd name="T21" fmla="*/ 2924 h 2925"/>
                      <a:gd name="T22" fmla="*/ 235 w 666"/>
                      <a:gd name="T23" fmla="*/ 2911 h 2925"/>
                      <a:gd name="T24" fmla="*/ 175 w 666"/>
                      <a:gd name="T25" fmla="*/ 2885 h 2925"/>
                      <a:gd name="T26" fmla="*/ 121 w 666"/>
                      <a:gd name="T27" fmla="*/ 2849 h 2925"/>
                      <a:gd name="T28" fmla="*/ 77 w 666"/>
                      <a:gd name="T29" fmla="*/ 2804 h 2925"/>
                      <a:gd name="T30" fmla="*/ 41 w 666"/>
                      <a:gd name="T31" fmla="*/ 2751 h 2925"/>
                      <a:gd name="T32" fmla="*/ 15 w 666"/>
                      <a:gd name="T33" fmla="*/ 2692 h 2925"/>
                      <a:gd name="T34" fmla="*/ 2 w 666"/>
                      <a:gd name="T35" fmla="*/ 2627 h 2925"/>
                      <a:gd name="T36" fmla="*/ 0 w 666"/>
                      <a:gd name="T37" fmla="*/ 2593 h 2925"/>
                      <a:gd name="T38" fmla="*/ 0 w 666"/>
                      <a:gd name="T39" fmla="*/ 331 h 2925"/>
                      <a:gd name="T40" fmla="*/ 2 w 666"/>
                      <a:gd name="T41" fmla="*/ 298 h 2925"/>
                      <a:gd name="T42" fmla="*/ 15 w 666"/>
                      <a:gd name="T43" fmla="*/ 233 h 2925"/>
                      <a:gd name="T44" fmla="*/ 41 w 666"/>
                      <a:gd name="T45" fmla="*/ 173 h 2925"/>
                      <a:gd name="T46" fmla="*/ 77 w 666"/>
                      <a:gd name="T47" fmla="*/ 120 h 2925"/>
                      <a:gd name="T48" fmla="*/ 121 w 666"/>
                      <a:gd name="T49" fmla="*/ 75 h 2925"/>
                      <a:gd name="T50" fmla="*/ 175 w 666"/>
                      <a:gd name="T51" fmla="*/ 39 h 2925"/>
                      <a:gd name="T52" fmla="*/ 235 w 666"/>
                      <a:gd name="T53" fmla="*/ 15 h 2925"/>
                      <a:gd name="T54" fmla="*/ 300 w 666"/>
                      <a:gd name="T55" fmla="*/ 0 h 2925"/>
                      <a:gd name="T56" fmla="*/ 333 w 666"/>
                      <a:gd name="T57" fmla="*/ 0 h 2925"/>
                      <a:gd name="T58" fmla="*/ 368 w 666"/>
                      <a:gd name="T59" fmla="*/ 0 h 2925"/>
                      <a:gd name="T60" fmla="*/ 433 w 666"/>
                      <a:gd name="T61" fmla="*/ 15 h 2925"/>
                      <a:gd name="T62" fmla="*/ 493 w 666"/>
                      <a:gd name="T63" fmla="*/ 39 h 2925"/>
                      <a:gd name="T64" fmla="*/ 545 w 666"/>
                      <a:gd name="T65" fmla="*/ 75 h 2925"/>
                      <a:gd name="T66" fmla="*/ 591 w 666"/>
                      <a:gd name="T67" fmla="*/ 120 h 2925"/>
                      <a:gd name="T68" fmla="*/ 627 w 666"/>
                      <a:gd name="T69" fmla="*/ 173 h 2925"/>
                      <a:gd name="T70" fmla="*/ 651 w 666"/>
                      <a:gd name="T71" fmla="*/ 233 h 2925"/>
                      <a:gd name="T72" fmla="*/ 664 w 666"/>
                      <a:gd name="T73" fmla="*/ 298 h 2925"/>
                      <a:gd name="T74" fmla="*/ 666 w 666"/>
                      <a:gd name="T75" fmla="*/ 331 h 2925"/>
                      <a:gd name="T76" fmla="*/ 666 w 666"/>
                      <a:gd name="T77" fmla="*/ 2593 h 29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666" h="2925">
                        <a:moveTo>
                          <a:pt x="666" y="2593"/>
                        </a:moveTo>
                        <a:lnTo>
                          <a:pt x="664" y="2627"/>
                        </a:lnTo>
                        <a:lnTo>
                          <a:pt x="651" y="2692"/>
                        </a:lnTo>
                        <a:lnTo>
                          <a:pt x="627" y="2751"/>
                        </a:lnTo>
                        <a:lnTo>
                          <a:pt x="591" y="2804"/>
                        </a:lnTo>
                        <a:lnTo>
                          <a:pt x="545" y="2849"/>
                        </a:lnTo>
                        <a:lnTo>
                          <a:pt x="493" y="2885"/>
                        </a:lnTo>
                        <a:lnTo>
                          <a:pt x="433" y="2911"/>
                        </a:lnTo>
                        <a:lnTo>
                          <a:pt x="368" y="2924"/>
                        </a:lnTo>
                        <a:lnTo>
                          <a:pt x="333" y="2925"/>
                        </a:lnTo>
                        <a:lnTo>
                          <a:pt x="300" y="2924"/>
                        </a:lnTo>
                        <a:lnTo>
                          <a:pt x="235" y="2911"/>
                        </a:lnTo>
                        <a:lnTo>
                          <a:pt x="175" y="2885"/>
                        </a:lnTo>
                        <a:lnTo>
                          <a:pt x="121" y="2849"/>
                        </a:lnTo>
                        <a:lnTo>
                          <a:pt x="77" y="2804"/>
                        </a:lnTo>
                        <a:lnTo>
                          <a:pt x="41" y="2751"/>
                        </a:lnTo>
                        <a:lnTo>
                          <a:pt x="15" y="2692"/>
                        </a:lnTo>
                        <a:lnTo>
                          <a:pt x="2" y="2627"/>
                        </a:lnTo>
                        <a:lnTo>
                          <a:pt x="0" y="2593"/>
                        </a:lnTo>
                        <a:lnTo>
                          <a:pt x="0" y="331"/>
                        </a:lnTo>
                        <a:lnTo>
                          <a:pt x="2" y="298"/>
                        </a:lnTo>
                        <a:lnTo>
                          <a:pt x="15" y="233"/>
                        </a:lnTo>
                        <a:lnTo>
                          <a:pt x="41" y="173"/>
                        </a:lnTo>
                        <a:lnTo>
                          <a:pt x="77" y="120"/>
                        </a:lnTo>
                        <a:lnTo>
                          <a:pt x="121" y="75"/>
                        </a:lnTo>
                        <a:lnTo>
                          <a:pt x="175" y="39"/>
                        </a:lnTo>
                        <a:lnTo>
                          <a:pt x="235" y="15"/>
                        </a:lnTo>
                        <a:lnTo>
                          <a:pt x="300" y="0"/>
                        </a:lnTo>
                        <a:lnTo>
                          <a:pt x="333" y="0"/>
                        </a:lnTo>
                        <a:lnTo>
                          <a:pt x="368" y="0"/>
                        </a:lnTo>
                        <a:lnTo>
                          <a:pt x="433" y="15"/>
                        </a:lnTo>
                        <a:lnTo>
                          <a:pt x="493" y="39"/>
                        </a:lnTo>
                        <a:lnTo>
                          <a:pt x="545" y="75"/>
                        </a:lnTo>
                        <a:lnTo>
                          <a:pt x="591" y="120"/>
                        </a:lnTo>
                        <a:lnTo>
                          <a:pt x="627" y="173"/>
                        </a:lnTo>
                        <a:lnTo>
                          <a:pt x="651" y="233"/>
                        </a:lnTo>
                        <a:lnTo>
                          <a:pt x="664" y="298"/>
                        </a:lnTo>
                        <a:lnTo>
                          <a:pt x="666" y="331"/>
                        </a:lnTo>
                        <a:lnTo>
                          <a:pt x="666" y="2593"/>
                        </a:lnTo>
                        <a:close/>
                      </a:path>
                    </a:pathLst>
                  </a:custGeom>
                  <a:solidFill>
                    <a:srgbClr val="F3C9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51" name="Freeform 1002"/>
                  <p:cNvSpPr>
                    <a:spLocks/>
                  </p:cNvSpPr>
                  <p:nvPr/>
                </p:nvSpPr>
                <p:spPr bwMode="auto">
                  <a:xfrm>
                    <a:off x="10653800" y="4637754"/>
                    <a:ext cx="352425" cy="971550"/>
                  </a:xfrm>
                  <a:custGeom>
                    <a:avLst/>
                    <a:gdLst>
                      <a:gd name="T0" fmla="*/ 665 w 665"/>
                      <a:gd name="T1" fmla="*/ 1502 h 1835"/>
                      <a:gd name="T2" fmla="*/ 664 w 665"/>
                      <a:gd name="T3" fmla="*/ 1537 h 1835"/>
                      <a:gd name="T4" fmla="*/ 651 w 665"/>
                      <a:gd name="T5" fmla="*/ 1602 h 1835"/>
                      <a:gd name="T6" fmla="*/ 625 w 665"/>
                      <a:gd name="T7" fmla="*/ 1661 h 1835"/>
                      <a:gd name="T8" fmla="*/ 589 w 665"/>
                      <a:gd name="T9" fmla="*/ 1714 h 1835"/>
                      <a:gd name="T10" fmla="*/ 544 w 665"/>
                      <a:gd name="T11" fmla="*/ 1759 h 1835"/>
                      <a:gd name="T12" fmla="*/ 491 w 665"/>
                      <a:gd name="T13" fmla="*/ 1795 h 1835"/>
                      <a:gd name="T14" fmla="*/ 432 w 665"/>
                      <a:gd name="T15" fmla="*/ 1821 h 1835"/>
                      <a:gd name="T16" fmla="*/ 367 w 665"/>
                      <a:gd name="T17" fmla="*/ 1834 h 1835"/>
                      <a:gd name="T18" fmla="*/ 333 w 665"/>
                      <a:gd name="T19" fmla="*/ 1835 h 1835"/>
                      <a:gd name="T20" fmla="*/ 298 w 665"/>
                      <a:gd name="T21" fmla="*/ 1834 h 1835"/>
                      <a:gd name="T22" fmla="*/ 233 w 665"/>
                      <a:gd name="T23" fmla="*/ 1821 h 1835"/>
                      <a:gd name="T24" fmla="*/ 174 w 665"/>
                      <a:gd name="T25" fmla="*/ 1795 h 1835"/>
                      <a:gd name="T26" fmla="*/ 121 w 665"/>
                      <a:gd name="T27" fmla="*/ 1759 h 1835"/>
                      <a:gd name="T28" fmla="*/ 76 w 665"/>
                      <a:gd name="T29" fmla="*/ 1714 h 1835"/>
                      <a:gd name="T30" fmla="*/ 40 w 665"/>
                      <a:gd name="T31" fmla="*/ 1661 h 1835"/>
                      <a:gd name="T32" fmla="*/ 14 w 665"/>
                      <a:gd name="T33" fmla="*/ 1602 h 1835"/>
                      <a:gd name="T34" fmla="*/ 1 w 665"/>
                      <a:gd name="T35" fmla="*/ 1537 h 1835"/>
                      <a:gd name="T36" fmla="*/ 0 w 665"/>
                      <a:gd name="T37" fmla="*/ 1502 h 1835"/>
                      <a:gd name="T38" fmla="*/ 0 w 665"/>
                      <a:gd name="T39" fmla="*/ 333 h 1835"/>
                      <a:gd name="T40" fmla="*/ 1 w 665"/>
                      <a:gd name="T41" fmla="*/ 298 h 1835"/>
                      <a:gd name="T42" fmla="*/ 14 w 665"/>
                      <a:gd name="T43" fmla="*/ 234 h 1835"/>
                      <a:gd name="T44" fmla="*/ 40 w 665"/>
                      <a:gd name="T45" fmla="*/ 173 h 1835"/>
                      <a:gd name="T46" fmla="*/ 76 w 665"/>
                      <a:gd name="T47" fmla="*/ 121 h 1835"/>
                      <a:gd name="T48" fmla="*/ 121 w 665"/>
                      <a:gd name="T49" fmla="*/ 75 h 1835"/>
                      <a:gd name="T50" fmla="*/ 174 w 665"/>
                      <a:gd name="T51" fmla="*/ 39 h 1835"/>
                      <a:gd name="T52" fmla="*/ 233 w 665"/>
                      <a:gd name="T53" fmla="*/ 15 h 1835"/>
                      <a:gd name="T54" fmla="*/ 298 w 665"/>
                      <a:gd name="T55" fmla="*/ 2 h 1835"/>
                      <a:gd name="T56" fmla="*/ 333 w 665"/>
                      <a:gd name="T57" fmla="*/ 0 h 1835"/>
                      <a:gd name="T58" fmla="*/ 367 w 665"/>
                      <a:gd name="T59" fmla="*/ 2 h 1835"/>
                      <a:gd name="T60" fmla="*/ 432 w 665"/>
                      <a:gd name="T61" fmla="*/ 15 h 1835"/>
                      <a:gd name="T62" fmla="*/ 491 w 665"/>
                      <a:gd name="T63" fmla="*/ 39 h 1835"/>
                      <a:gd name="T64" fmla="*/ 544 w 665"/>
                      <a:gd name="T65" fmla="*/ 75 h 1835"/>
                      <a:gd name="T66" fmla="*/ 589 w 665"/>
                      <a:gd name="T67" fmla="*/ 121 h 1835"/>
                      <a:gd name="T68" fmla="*/ 625 w 665"/>
                      <a:gd name="T69" fmla="*/ 173 h 1835"/>
                      <a:gd name="T70" fmla="*/ 651 w 665"/>
                      <a:gd name="T71" fmla="*/ 234 h 1835"/>
                      <a:gd name="T72" fmla="*/ 664 w 665"/>
                      <a:gd name="T73" fmla="*/ 298 h 1835"/>
                      <a:gd name="T74" fmla="*/ 665 w 665"/>
                      <a:gd name="T75" fmla="*/ 333 h 1835"/>
                      <a:gd name="T76" fmla="*/ 665 w 665"/>
                      <a:gd name="T77" fmla="*/ 1502 h 18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665" h="1835">
                        <a:moveTo>
                          <a:pt x="665" y="1502"/>
                        </a:moveTo>
                        <a:lnTo>
                          <a:pt x="664" y="1537"/>
                        </a:lnTo>
                        <a:lnTo>
                          <a:pt x="651" y="1602"/>
                        </a:lnTo>
                        <a:lnTo>
                          <a:pt x="625" y="1661"/>
                        </a:lnTo>
                        <a:lnTo>
                          <a:pt x="589" y="1714"/>
                        </a:lnTo>
                        <a:lnTo>
                          <a:pt x="544" y="1759"/>
                        </a:lnTo>
                        <a:lnTo>
                          <a:pt x="491" y="1795"/>
                        </a:lnTo>
                        <a:lnTo>
                          <a:pt x="432" y="1821"/>
                        </a:lnTo>
                        <a:lnTo>
                          <a:pt x="367" y="1834"/>
                        </a:lnTo>
                        <a:lnTo>
                          <a:pt x="333" y="1835"/>
                        </a:lnTo>
                        <a:lnTo>
                          <a:pt x="298" y="1834"/>
                        </a:lnTo>
                        <a:lnTo>
                          <a:pt x="233" y="1821"/>
                        </a:lnTo>
                        <a:lnTo>
                          <a:pt x="174" y="1795"/>
                        </a:lnTo>
                        <a:lnTo>
                          <a:pt x="121" y="1759"/>
                        </a:lnTo>
                        <a:lnTo>
                          <a:pt x="76" y="1714"/>
                        </a:lnTo>
                        <a:lnTo>
                          <a:pt x="40" y="1661"/>
                        </a:lnTo>
                        <a:lnTo>
                          <a:pt x="14" y="1602"/>
                        </a:lnTo>
                        <a:lnTo>
                          <a:pt x="1" y="1537"/>
                        </a:lnTo>
                        <a:lnTo>
                          <a:pt x="0" y="1502"/>
                        </a:lnTo>
                        <a:lnTo>
                          <a:pt x="0" y="333"/>
                        </a:lnTo>
                        <a:lnTo>
                          <a:pt x="1" y="298"/>
                        </a:lnTo>
                        <a:lnTo>
                          <a:pt x="14" y="234"/>
                        </a:lnTo>
                        <a:lnTo>
                          <a:pt x="40" y="173"/>
                        </a:lnTo>
                        <a:lnTo>
                          <a:pt x="76" y="121"/>
                        </a:lnTo>
                        <a:lnTo>
                          <a:pt x="121" y="75"/>
                        </a:lnTo>
                        <a:lnTo>
                          <a:pt x="174" y="39"/>
                        </a:lnTo>
                        <a:lnTo>
                          <a:pt x="233" y="15"/>
                        </a:lnTo>
                        <a:lnTo>
                          <a:pt x="298" y="2"/>
                        </a:lnTo>
                        <a:lnTo>
                          <a:pt x="333" y="0"/>
                        </a:lnTo>
                        <a:lnTo>
                          <a:pt x="367" y="2"/>
                        </a:lnTo>
                        <a:lnTo>
                          <a:pt x="432" y="15"/>
                        </a:lnTo>
                        <a:lnTo>
                          <a:pt x="491" y="39"/>
                        </a:lnTo>
                        <a:lnTo>
                          <a:pt x="544" y="75"/>
                        </a:lnTo>
                        <a:lnTo>
                          <a:pt x="589" y="121"/>
                        </a:lnTo>
                        <a:lnTo>
                          <a:pt x="625" y="173"/>
                        </a:lnTo>
                        <a:lnTo>
                          <a:pt x="651" y="234"/>
                        </a:lnTo>
                        <a:lnTo>
                          <a:pt x="664" y="298"/>
                        </a:lnTo>
                        <a:lnTo>
                          <a:pt x="665" y="333"/>
                        </a:lnTo>
                        <a:lnTo>
                          <a:pt x="665" y="1502"/>
                        </a:lnTo>
                        <a:close/>
                      </a:path>
                    </a:pathLst>
                  </a:custGeom>
                  <a:solidFill>
                    <a:srgbClr val="F3C9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sp>
              <p:nvSpPr>
                <p:cNvPr id="244" name="자유형 243"/>
                <p:cNvSpPr/>
                <p:nvPr/>
              </p:nvSpPr>
              <p:spPr>
                <a:xfrm>
                  <a:off x="3768778" y="-3091"/>
                  <a:ext cx="750416" cy="811547"/>
                </a:xfrm>
                <a:custGeom>
                  <a:avLst/>
                  <a:gdLst>
                    <a:gd name="connsiteX0" fmla="*/ 0 w 778627"/>
                    <a:gd name="connsiteY0" fmla="*/ 0 h 808455"/>
                    <a:gd name="connsiteX1" fmla="*/ 554881 w 778627"/>
                    <a:gd name="connsiteY1" fmla="*/ 0 h 808455"/>
                    <a:gd name="connsiteX2" fmla="*/ 580165 w 778627"/>
                    <a:gd name="connsiteY2" fmla="*/ 59531 h 808455"/>
                    <a:gd name="connsiteX3" fmla="*/ 763521 w 778627"/>
                    <a:gd name="connsiteY3" fmla="*/ 573881 h 808455"/>
                    <a:gd name="connsiteX4" fmla="*/ 763521 w 778627"/>
                    <a:gd name="connsiteY4" fmla="*/ 700088 h 808455"/>
                    <a:gd name="connsiteX5" fmla="*/ 725421 w 778627"/>
                    <a:gd name="connsiteY5" fmla="*/ 783431 h 808455"/>
                    <a:gd name="connsiteX6" fmla="*/ 584927 w 778627"/>
                    <a:gd name="connsiteY6" fmla="*/ 785813 h 808455"/>
                    <a:gd name="connsiteX7" fmla="*/ 392046 w 778627"/>
                    <a:gd name="connsiteY7" fmla="*/ 776288 h 808455"/>
                    <a:gd name="connsiteX8" fmla="*/ 213452 w 778627"/>
                    <a:gd name="connsiteY8" fmla="*/ 381000 h 808455"/>
                    <a:gd name="connsiteX9" fmla="*/ 14767 w 778627"/>
                    <a:gd name="connsiteY9" fmla="*/ 26789 h 808455"/>
                    <a:gd name="connsiteX0" fmla="*/ 12929 w 764582"/>
                    <a:gd name="connsiteY0" fmla="*/ 0 h 811547"/>
                    <a:gd name="connsiteX1" fmla="*/ 540836 w 764582"/>
                    <a:gd name="connsiteY1" fmla="*/ 3092 h 811547"/>
                    <a:gd name="connsiteX2" fmla="*/ 566120 w 764582"/>
                    <a:gd name="connsiteY2" fmla="*/ 62623 h 811547"/>
                    <a:gd name="connsiteX3" fmla="*/ 749476 w 764582"/>
                    <a:gd name="connsiteY3" fmla="*/ 576973 h 811547"/>
                    <a:gd name="connsiteX4" fmla="*/ 749476 w 764582"/>
                    <a:gd name="connsiteY4" fmla="*/ 703180 h 811547"/>
                    <a:gd name="connsiteX5" fmla="*/ 711376 w 764582"/>
                    <a:gd name="connsiteY5" fmla="*/ 786523 h 811547"/>
                    <a:gd name="connsiteX6" fmla="*/ 570882 w 764582"/>
                    <a:gd name="connsiteY6" fmla="*/ 788905 h 811547"/>
                    <a:gd name="connsiteX7" fmla="*/ 378001 w 764582"/>
                    <a:gd name="connsiteY7" fmla="*/ 779380 h 811547"/>
                    <a:gd name="connsiteX8" fmla="*/ 199407 w 764582"/>
                    <a:gd name="connsiteY8" fmla="*/ 384092 h 811547"/>
                    <a:gd name="connsiteX9" fmla="*/ 722 w 764582"/>
                    <a:gd name="connsiteY9" fmla="*/ 29881 h 811547"/>
                    <a:gd name="connsiteX10" fmla="*/ 12929 w 764582"/>
                    <a:gd name="connsiteY10" fmla="*/ 0 h 811547"/>
                    <a:gd name="connsiteX0" fmla="*/ 0 w 751653"/>
                    <a:gd name="connsiteY0" fmla="*/ 0 h 811547"/>
                    <a:gd name="connsiteX1" fmla="*/ 527907 w 751653"/>
                    <a:gd name="connsiteY1" fmla="*/ 3092 h 811547"/>
                    <a:gd name="connsiteX2" fmla="*/ 553191 w 751653"/>
                    <a:gd name="connsiteY2" fmla="*/ 62623 h 811547"/>
                    <a:gd name="connsiteX3" fmla="*/ 736547 w 751653"/>
                    <a:gd name="connsiteY3" fmla="*/ 576973 h 811547"/>
                    <a:gd name="connsiteX4" fmla="*/ 736547 w 751653"/>
                    <a:gd name="connsiteY4" fmla="*/ 703180 h 811547"/>
                    <a:gd name="connsiteX5" fmla="*/ 698447 w 751653"/>
                    <a:gd name="connsiteY5" fmla="*/ 786523 h 811547"/>
                    <a:gd name="connsiteX6" fmla="*/ 557953 w 751653"/>
                    <a:gd name="connsiteY6" fmla="*/ 788905 h 811547"/>
                    <a:gd name="connsiteX7" fmla="*/ 365072 w 751653"/>
                    <a:gd name="connsiteY7" fmla="*/ 779380 h 811547"/>
                    <a:gd name="connsiteX8" fmla="*/ 186478 w 751653"/>
                    <a:gd name="connsiteY8" fmla="*/ 384092 h 811547"/>
                    <a:gd name="connsiteX9" fmla="*/ 13514 w 751653"/>
                    <a:gd name="connsiteY9" fmla="*/ 50686 h 811547"/>
                    <a:gd name="connsiteX10" fmla="*/ 0 w 751653"/>
                    <a:gd name="connsiteY10" fmla="*/ 0 h 811547"/>
                    <a:gd name="connsiteX0" fmla="*/ 0 w 751653"/>
                    <a:gd name="connsiteY0" fmla="*/ 0 h 811547"/>
                    <a:gd name="connsiteX1" fmla="*/ 527907 w 751653"/>
                    <a:gd name="connsiteY1" fmla="*/ 3092 h 811547"/>
                    <a:gd name="connsiteX2" fmla="*/ 553191 w 751653"/>
                    <a:gd name="connsiteY2" fmla="*/ 62623 h 811547"/>
                    <a:gd name="connsiteX3" fmla="*/ 736547 w 751653"/>
                    <a:gd name="connsiteY3" fmla="*/ 576973 h 811547"/>
                    <a:gd name="connsiteX4" fmla="*/ 736547 w 751653"/>
                    <a:gd name="connsiteY4" fmla="*/ 703180 h 811547"/>
                    <a:gd name="connsiteX5" fmla="*/ 698447 w 751653"/>
                    <a:gd name="connsiteY5" fmla="*/ 786523 h 811547"/>
                    <a:gd name="connsiteX6" fmla="*/ 557953 w 751653"/>
                    <a:gd name="connsiteY6" fmla="*/ 788905 h 811547"/>
                    <a:gd name="connsiteX7" fmla="*/ 365072 w 751653"/>
                    <a:gd name="connsiteY7" fmla="*/ 779380 h 811547"/>
                    <a:gd name="connsiteX8" fmla="*/ 173834 w 751653"/>
                    <a:gd name="connsiteY8" fmla="*/ 435154 h 811547"/>
                    <a:gd name="connsiteX9" fmla="*/ 13514 w 751653"/>
                    <a:gd name="connsiteY9" fmla="*/ 50686 h 811547"/>
                    <a:gd name="connsiteX10" fmla="*/ 0 w 751653"/>
                    <a:gd name="connsiteY10" fmla="*/ 0 h 811547"/>
                    <a:gd name="connsiteX0" fmla="*/ 0 w 750416"/>
                    <a:gd name="connsiteY0" fmla="*/ 0 h 811547"/>
                    <a:gd name="connsiteX1" fmla="*/ 527907 w 750416"/>
                    <a:gd name="connsiteY1" fmla="*/ 3092 h 811547"/>
                    <a:gd name="connsiteX2" fmla="*/ 570046 w 750416"/>
                    <a:gd name="connsiteY2" fmla="*/ 94115 h 811547"/>
                    <a:gd name="connsiteX3" fmla="*/ 736547 w 750416"/>
                    <a:gd name="connsiteY3" fmla="*/ 576973 h 811547"/>
                    <a:gd name="connsiteX4" fmla="*/ 736547 w 750416"/>
                    <a:gd name="connsiteY4" fmla="*/ 703180 h 811547"/>
                    <a:gd name="connsiteX5" fmla="*/ 698447 w 750416"/>
                    <a:gd name="connsiteY5" fmla="*/ 786523 h 811547"/>
                    <a:gd name="connsiteX6" fmla="*/ 557953 w 750416"/>
                    <a:gd name="connsiteY6" fmla="*/ 788905 h 811547"/>
                    <a:gd name="connsiteX7" fmla="*/ 365072 w 750416"/>
                    <a:gd name="connsiteY7" fmla="*/ 779380 h 811547"/>
                    <a:gd name="connsiteX8" fmla="*/ 173834 w 750416"/>
                    <a:gd name="connsiteY8" fmla="*/ 435154 h 811547"/>
                    <a:gd name="connsiteX9" fmla="*/ 13514 w 750416"/>
                    <a:gd name="connsiteY9" fmla="*/ 50686 h 811547"/>
                    <a:gd name="connsiteX10" fmla="*/ 0 w 750416"/>
                    <a:gd name="connsiteY10" fmla="*/ 0 h 8115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50416" h="811547">
                      <a:moveTo>
                        <a:pt x="0" y="0"/>
                      </a:moveTo>
                      <a:lnTo>
                        <a:pt x="527907" y="3092"/>
                      </a:lnTo>
                      <a:lnTo>
                        <a:pt x="570046" y="94115"/>
                      </a:lnTo>
                      <a:cubicBezTo>
                        <a:pt x="612115" y="213574"/>
                        <a:pt x="708797" y="475462"/>
                        <a:pt x="736547" y="576973"/>
                      </a:cubicBezTo>
                      <a:cubicBezTo>
                        <a:pt x="764297" y="678484"/>
                        <a:pt x="742897" y="668255"/>
                        <a:pt x="736547" y="703180"/>
                      </a:cubicBezTo>
                      <a:cubicBezTo>
                        <a:pt x="730197" y="738105"/>
                        <a:pt x="728213" y="772236"/>
                        <a:pt x="698447" y="786523"/>
                      </a:cubicBezTo>
                      <a:cubicBezTo>
                        <a:pt x="668681" y="800810"/>
                        <a:pt x="607165" y="790889"/>
                        <a:pt x="557953" y="788905"/>
                      </a:cubicBezTo>
                      <a:cubicBezTo>
                        <a:pt x="508741" y="786921"/>
                        <a:pt x="426984" y="846849"/>
                        <a:pt x="365072" y="779380"/>
                      </a:cubicBezTo>
                      <a:cubicBezTo>
                        <a:pt x="303160" y="711911"/>
                        <a:pt x="259956" y="610970"/>
                        <a:pt x="173834" y="435154"/>
                      </a:cubicBezTo>
                      <a:cubicBezTo>
                        <a:pt x="130773" y="347246"/>
                        <a:pt x="86390" y="179770"/>
                        <a:pt x="13514" y="50686"/>
                      </a:cubicBezTo>
                      <a:cubicBezTo>
                        <a:pt x="8592" y="41756"/>
                        <a:pt x="4922" y="8930"/>
                        <a:pt x="0" y="0"/>
                      </a:cubicBezTo>
                      <a:close/>
                    </a:path>
                  </a:pathLst>
                </a:custGeom>
                <a:solidFill>
                  <a:srgbClr val="F3C9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42" name="모서리가 둥근 직사각형 241"/>
              <p:cNvSpPr/>
              <p:nvPr/>
            </p:nvSpPr>
            <p:spPr>
              <a:xfrm rot="3600000">
                <a:off x="7134422" y="931076"/>
                <a:ext cx="1238494" cy="500134"/>
              </a:xfrm>
              <a:prstGeom prst="roundRect">
                <a:avLst>
                  <a:gd name="adj" fmla="val 50000"/>
                </a:avLst>
              </a:prstGeom>
              <a:solidFill>
                <a:srgbClr val="F3C9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0" name="자유형 239"/>
            <p:cNvSpPr/>
            <p:nvPr/>
          </p:nvSpPr>
          <p:spPr>
            <a:xfrm rot="3600000">
              <a:off x="7859335" y="-208727"/>
              <a:ext cx="1178174" cy="1359620"/>
            </a:xfrm>
            <a:custGeom>
              <a:avLst/>
              <a:gdLst>
                <a:gd name="connsiteX0" fmla="*/ 0 w 927067"/>
                <a:gd name="connsiteY0" fmla="*/ 1008254 h 1008254"/>
                <a:gd name="connsiteX1" fmla="*/ 582116 w 927067"/>
                <a:gd name="connsiteY1" fmla="*/ 0 h 1008254"/>
                <a:gd name="connsiteX2" fmla="*/ 817198 w 927067"/>
                <a:gd name="connsiteY2" fmla="*/ 0 h 1008254"/>
                <a:gd name="connsiteX3" fmla="*/ 927067 w 927067"/>
                <a:gd name="connsiteY3" fmla="*/ 1008254 h 1008254"/>
                <a:gd name="connsiteX0" fmla="*/ 0 w 1332433"/>
                <a:gd name="connsiteY0" fmla="*/ 1008254 h 1008254"/>
                <a:gd name="connsiteX1" fmla="*/ 582116 w 1332433"/>
                <a:gd name="connsiteY1" fmla="*/ 0 h 1008254"/>
                <a:gd name="connsiteX2" fmla="*/ 817198 w 1332433"/>
                <a:gd name="connsiteY2" fmla="*/ 0 h 1008254"/>
                <a:gd name="connsiteX3" fmla="*/ 1332433 w 1332433"/>
                <a:gd name="connsiteY3" fmla="*/ 890339 h 1008254"/>
                <a:gd name="connsiteX4" fmla="*/ 0 w 1332433"/>
                <a:gd name="connsiteY4" fmla="*/ 1008254 h 1008254"/>
                <a:gd name="connsiteX0" fmla="*/ 0 w 1332433"/>
                <a:gd name="connsiteY0" fmla="*/ 1008254 h 1316075"/>
                <a:gd name="connsiteX1" fmla="*/ 582116 w 1332433"/>
                <a:gd name="connsiteY1" fmla="*/ 0 h 1316075"/>
                <a:gd name="connsiteX2" fmla="*/ 817198 w 1332433"/>
                <a:gd name="connsiteY2" fmla="*/ 0 h 1316075"/>
                <a:gd name="connsiteX3" fmla="*/ 1332433 w 1332433"/>
                <a:gd name="connsiteY3" fmla="*/ 890339 h 1316075"/>
                <a:gd name="connsiteX4" fmla="*/ 0 w 1332433"/>
                <a:gd name="connsiteY4" fmla="*/ 1008254 h 1316075"/>
                <a:gd name="connsiteX0" fmla="*/ 0 w 1194435"/>
                <a:gd name="connsiteY0" fmla="*/ 794634 h 1157261"/>
                <a:gd name="connsiteX1" fmla="*/ 444118 w 1194435"/>
                <a:gd name="connsiteY1" fmla="*/ 0 h 1157261"/>
                <a:gd name="connsiteX2" fmla="*/ 679200 w 1194435"/>
                <a:gd name="connsiteY2" fmla="*/ 0 h 1157261"/>
                <a:gd name="connsiteX3" fmla="*/ 1194435 w 1194435"/>
                <a:gd name="connsiteY3" fmla="*/ 890339 h 1157261"/>
                <a:gd name="connsiteX4" fmla="*/ 0 w 1194435"/>
                <a:gd name="connsiteY4" fmla="*/ 794634 h 1157261"/>
                <a:gd name="connsiteX0" fmla="*/ 0 w 1194435"/>
                <a:gd name="connsiteY0" fmla="*/ 794634 h 1276515"/>
                <a:gd name="connsiteX1" fmla="*/ 444118 w 1194435"/>
                <a:gd name="connsiteY1" fmla="*/ 0 h 1276515"/>
                <a:gd name="connsiteX2" fmla="*/ 679200 w 1194435"/>
                <a:gd name="connsiteY2" fmla="*/ 0 h 1276515"/>
                <a:gd name="connsiteX3" fmla="*/ 1194435 w 1194435"/>
                <a:gd name="connsiteY3" fmla="*/ 890339 h 1276515"/>
                <a:gd name="connsiteX4" fmla="*/ 0 w 1194435"/>
                <a:gd name="connsiteY4" fmla="*/ 794634 h 1276515"/>
                <a:gd name="connsiteX0" fmla="*/ 0 w 1194435"/>
                <a:gd name="connsiteY0" fmla="*/ 794634 h 1333920"/>
                <a:gd name="connsiteX1" fmla="*/ 444118 w 1194435"/>
                <a:gd name="connsiteY1" fmla="*/ 0 h 1333920"/>
                <a:gd name="connsiteX2" fmla="*/ 679200 w 1194435"/>
                <a:gd name="connsiteY2" fmla="*/ 0 h 1333920"/>
                <a:gd name="connsiteX3" fmla="*/ 1194435 w 1194435"/>
                <a:gd name="connsiteY3" fmla="*/ 890339 h 1333920"/>
                <a:gd name="connsiteX4" fmla="*/ 0 w 1194435"/>
                <a:gd name="connsiteY4" fmla="*/ 794634 h 1333920"/>
                <a:gd name="connsiteX0" fmla="*/ 0 w 1178174"/>
                <a:gd name="connsiteY0" fmla="*/ 751229 h 1305904"/>
                <a:gd name="connsiteX1" fmla="*/ 427857 w 1178174"/>
                <a:gd name="connsiteY1" fmla="*/ 0 h 1305904"/>
                <a:gd name="connsiteX2" fmla="*/ 662939 w 1178174"/>
                <a:gd name="connsiteY2" fmla="*/ 0 h 1305904"/>
                <a:gd name="connsiteX3" fmla="*/ 1178174 w 1178174"/>
                <a:gd name="connsiteY3" fmla="*/ 890339 h 1305904"/>
                <a:gd name="connsiteX4" fmla="*/ 0 w 1178174"/>
                <a:gd name="connsiteY4" fmla="*/ 751229 h 1305904"/>
                <a:gd name="connsiteX0" fmla="*/ 0 w 1178174"/>
                <a:gd name="connsiteY0" fmla="*/ 751229 h 1359620"/>
                <a:gd name="connsiteX1" fmla="*/ 427857 w 1178174"/>
                <a:gd name="connsiteY1" fmla="*/ 0 h 1359620"/>
                <a:gd name="connsiteX2" fmla="*/ 662939 w 1178174"/>
                <a:gd name="connsiteY2" fmla="*/ 0 h 1359620"/>
                <a:gd name="connsiteX3" fmla="*/ 1178174 w 1178174"/>
                <a:gd name="connsiteY3" fmla="*/ 890339 h 1359620"/>
                <a:gd name="connsiteX4" fmla="*/ 0 w 1178174"/>
                <a:gd name="connsiteY4" fmla="*/ 751229 h 135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174" h="1359620">
                  <a:moveTo>
                    <a:pt x="0" y="751229"/>
                  </a:moveTo>
                  <a:lnTo>
                    <a:pt x="427857" y="0"/>
                  </a:lnTo>
                  <a:lnTo>
                    <a:pt x="662939" y="0"/>
                  </a:lnTo>
                  <a:lnTo>
                    <a:pt x="1178174" y="890339"/>
                  </a:lnTo>
                  <a:cubicBezTo>
                    <a:pt x="890238" y="1107819"/>
                    <a:pt x="812394" y="1901202"/>
                    <a:pt x="0" y="7512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flipH="1">
              <a:off x="10109034" y="-112001"/>
              <a:ext cx="1766548" cy="3560887"/>
              <a:chOff x="12306105" y="34396"/>
              <a:chExt cx="1766548" cy="3560887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12553301" y="254442"/>
                <a:ext cx="1519352" cy="3340841"/>
                <a:chOff x="7380560" y="-454257"/>
                <a:chExt cx="1519352" cy="3340841"/>
              </a:xfrm>
            </p:grpSpPr>
            <p:sp>
              <p:nvSpPr>
                <p:cNvPr id="90" name="자유형 89"/>
                <p:cNvSpPr/>
                <p:nvPr/>
              </p:nvSpPr>
              <p:spPr>
                <a:xfrm rot="16577085">
                  <a:off x="6894704" y="31599"/>
                  <a:ext cx="1471846" cy="500134"/>
                </a:xfrm>
                <a:custGeom>
                  <a:avLst/>
                  <a:gdLst>
                    <a:gd name="connsiteX0" fmla="*/ 1113588 w 1471846"/>
                    <a:gd name="connsiteY0" fmla="*/ 0 h 500134"/>
                    <a:gd name="connsiteX1" fmla="*/ 1471846 w 1471846"/>
                    <a:gd name="connsiteY1" fmla="*/ 358259 h 500134"/>
                    <a:gd name="connsiteX2" fmla="*/ 1425573 w 1471846"/>
                    <a:gd name="connsiteY2" fmla="*/ 426891 h 500134"/>
                    <a:gd name="connsiteX3" fmla="*/ 1248749 w 1471846"/>
                    <a:gd name="connsiteY3" fmla="*/ 500134 h 500134"/>
                    <a:gd name="connsiteX4" fmla="*/ 250067 w 1471846"/>
                    <a:gd name="connsiteY4" fmla="*/ 500134 h 500134"/>
                    <a:gd name="connsiteX5" fmla="*/ 0 w 1471846"/>
                    <a:gd name="connsiteY5" fmla="*/ 250067 h 500134"/>
                    <a:gd name="connsiteX6" fmla="*/ 250067 w 1471846"/>
                    <a:gd name="connsiteY6" fmla="*/ 0 h 5001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71846" h="500134">
                      <a:moveTo>
                        <a:pt x="1113588" y="0"/>
                      </a:moveTo>
                      <a:lnTo>
                        <a:pt x="1471846" y="358259"/>
                      </a:lnTo>
                      <a:lnTo>
                        <a:pt x="1425573" y="426891"/>
                      </a:lnTo>
                      <a:cubicBezTo>
                        <a:pt x="1380320" y="472144"/>
                        <a:pt x="1317803" y="500134"/>
                        <a:pt x="1248749" y="500134"/>
                      </a:cubicBezTo>
                      <a:lnTo>
                        <a:pt x="250067" y="500134"/>
                      </a:lnTo>
                      <a:cubicBezTo>
                        <a:pt x="111959" y="500134"/>
                        <a:pt x="0" y="388175"/>
                        <a:pt x="0" y="250067"/>
                      </a:cubicBezTo>
                      <a:cubicBezTo>
                        <a:pt x="0" y="111959"/>
                        <a:pt x="111959" y="0"/>
                        <a:pt x="250067" y="0"/>
                      </a:cubicBezTo>
                      <a:close/>
                    </a:path>
                  </a:pathLst>
                </a:custGeom>
                <a:solidFill>
                  <a:srgbClr val="F3C9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91" name="그룹 90"/>
                <p:cNvGrpSpPr/>
                <p:nvPr/>
              </p:nvGrpSpPr>
              <p:grpSpPr>
                <a:xfrm rot="21077213">
                  <a:off x="7649459" y="1179910"/>
                  <a:ext cx="1250453" cy="1706674"/>
                  <a:chOff x="3768778" y="-3091"/>
                  <a:chExt cx="1250453" cy="1706674"/>
                </a:xfrm>
              </p:grpSpPr>
              <p:grpSp>
                <p:nvGrpSpPr>
                  <p:cNvPr id="93" name="그룹 92"/>
                  <p:cNvGrpSpPr/>
                  <p:nvPr/>
                </p:nvGrpSpPr>
                <p:grpSpPr>
                  <a:xfrm rot="9000000">
                    <a:off x="4348640" y="547332"/>
                    <a:ext cx="670591" cy="1156251"/>
                    <a:chOff x="9158375" y="3813841"/>
                    <a:chExt cx="1847851" cy="3186113"/>
                  </a:xfrm>
                </p:grpSpPr>
                <p:sp>
                  <p:nvSpPr>
                    <p:cNvPr id="95" name="Freeform 996"/>
                    <p:cNvSpPr>
                      <a:spLocks/>
                    </p:cNvSpPr>
                    <p:nvPr/>
                  </p:nvSpPr>
                  <p:spPr bwMode="auto">
                    <a:xfrm>
                      <a:off x="9610813" y="5904579"/>
                      <a:ext cx="1395413" cy="1095375"/>
                    </a:xfrm>
                    <a:custGeom>
                      <a:avLst/>
                      <a:gdLst>
                        <a:gd name="T0" fmla="*/ 2637 w 2637"/>
                        <a:gd name="T1" fmla="*/ 759 h 2069"/>
                        <a:gd name="T2" fmla="*/ 2636 w 2637"/>
                        <a:gd name="T3" fmla="*/ 827 h 2069"/>
                        <a:gd name="T4" fmla="*/ 2624 w 2637"/>
                        <a:gd name="T5" fmla="*/ 1003 h 2069"/>
                        <a:gd name="T6" fmla="*/ 2591 w 2637"/>
                        <a:gd name="T7" fmla="*/ 1320 h 2069"/>
                        <a:gd name="T8" fmla="*/ 2528 w 2637"/>
                        <a:gd name="T9" fmla="*/ 1747 h 2069"/>
                        <a:gd name="T10" fmla="*/ 2480 w 2637"/>
                        <a:gd name="T11" fmla="*/ 1979 h 2069"/>
                        <a:gd name="T12" fmla="*/ 2460 w 2637"/>
                        <a:gd name="T13" fmla="*/ 2045 h 2069"/>
                        <a:gd name="T14" fmla="*/ 2447 w 2637"/>
                        <a:gd name="T15" fmla="*/ 2067 h 2069"/>
                        <a:gd name="T16" fmla="*/ 2443 w 2637"/>
                        <a:gd name="T17" fmla="*/ 2069 h 2069"/>
                        <a:gd name="T18" fmla="*/ 270 w 2637"/>
                        <a:gd name="T19" fmla="*/ 2069 h 2069"/>
                        <a:gd name="T20" fmla="*/ 259 w 2637"/>
                        <a:gd name="T21" fmla="*/ 2067 h 2069"/>
                        <a:gd name="T22" fmla="*/ 241 w 2637"/>
                        <a:gd name="T23" fmla="*/ 2056 h 2069"/>
                        <a:gd name="T24" fmla="*/ 212 w 2637"/>
                        <a:gd name="T25" fmla="*/ 2021 h 2069"/>
                        <a:gd name="T26" fmla="*/ 174 w 2637"/>
                        <a:gd name="T27" fmla="*/ 1943 h 2069"/>
                        <a:gd name="T28" fmla="*/ 137 w 2637"/>
                        <a:gd name="T29" fmla="*/ 1844 h 2069"/>
                        <a:gd name="T30" fmla="*/ 51 w 2637"/>
                        <a:gd name="T31" fmla="*/ 1554 h 2069"/>
                        <a:gd name="T32" fmla="*/ 0 w 2637"/>
                        <a:gd name="T33" fmla="*/ 1392 h 2069"/>
                        <a:gd name="T34" fmla="*/ 0 w 2637"/>
                        <a:gd name="T35" fmla="*/ 777 h 2069"/>
                        <a:gd name="T36" fmla="*/ 0 w 2637"/>
                        <a:gd name="T37" fmla="*/ 713 h 2069"/>
                        <a:gd name="T38" fmla="*/ 12 w 2637"/>
                        <a:gd name="T39" fmla="*/ 581 h 2069"/>
                        <a:gd name="T40" fmla="*/ 36 w 2637"/>
                        <a:gd name="T41" fmla="*/ 448 h 2069"/>
                        <a:gd name="T42" fmla="*/ 74 w 2637"/>
                        <a:gd name="T43" fmla="*/ 322 h 2069"/>
                        <a:gd name="T44" fmla="*/ 125 w 2637"/>
                        <a:gd name="T45" fmla="*/ 208 h 2069"/>
                        <a:gd name="T46" fmla="*/ 176 w 2637"/>
                        <a:gd name="T47" fmla="*/ 134 h 2069"/>
                        <a:gd name="T48" fmla="*/ 215 w 2637"/>
                        <a:gd name="T49" fmla="*/ 93 h 2069"/>
                        <a:gd name="T50" fmla="*/ 258 w 2637"/>
                        <a:gd name="T51" fmla="*/ 58 h 2069"/>
                        <a:gd name="T52" fmla="*/ 306 w 2637"/>
                        <a:gd name="T53" fmla="*/ 29 h 2069"/>
                        <a:gd name="T54" fmla="*/ 359 w 2637"/>
                        <a:gd name="T55" fmla="*/ 10 h 2069"/>
                        <a:gd name="T56" fmla="*/ 415 w 2637"/>
                        <a:gd name="T57" fmla="*/ 0 h 2069"/>
                        <a:gd name="T58" fmla="*/ 447 w 2637"/>
                        <a:gd name="T59" fmla="*/ 0 h 2069"/>
                        <a:gd name="T60" fmla="*/ 2191 w 2637"/>
                        <a:gd name="T61" fmla="*/ 0 h 2069"/>
                        <a:gd name="T62" fmla="*/ 2251 w 2637"/>
                        <a:gd name="T63" fmla="*/ 0 h 2069"/>
                        <a:gd name="T64" fmla="*/ 2357 w 2637"/>
                        <a:gd name="T65" fmla="*/ 12 h 2069"/>
                        <a:gd name="T66" fmla="*/ 2443 w 2637"/>
                        <a:gd name="T67" fmla="*/ 36 h 2069"/>
                        <a:gd name="T68" fmla="*/ 2512 w 2637"/>
                        <a:gd name="T69" fmla="*/ 74 h 2069"/>
                        <a:gd name="T70" fmla="*/ 2564 w 2637"/>
                        <a:gd name="T71" fmla="*/ 126 h 2069"/>
                        <a:gd name="T72" fmla="*/ 2601 w 2637"/>
                        <a:gd name="T73" fmla="*/ 195 h 2069"/>
                        <a:gd name="T74" fmla="*/ 2626 w 2637"/>
                        <a:gd name="T75" fmla="*/ 280 h 2069"/>
                        <a:gd name="T76" fmla="*/ 2636 w 2637"/>
                        <a:gd name="T77" fmla="*/ 385 h 2069"/>
                        <a:gd name="T78" fmla="*/ 2637 w 2637"/>
                        <a:gd name="T79" fmla="*/ 445 h 2069"/>
                        <a:gd name="T80" fmla="*/ 2637 w 2637"/>
                        <a:gd name="T81" fmla="*/ 759 h 20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</a:cxnLst>
                      <a:rect l="0" t="0" r="r" b="b"/>
                      <a:pathLst>
                        <a:path w="2637" h="2069">
                          <a:moveTo>
                            <a:pt x="2637" y="759"/>
                          </a:moveTo>
                          <a:lnTo>
                            <a:pt x="2636" y="827"/>
                          </a:lnTo>
                          <a:lnTo>
                            <a:pt x="2624" y="1003"/>
                          </a:lnTo>
                          <a:lnTo>
                            <a:pt x="2591" y="1320"/>
                          </a:lnTo>
                          <a:lnTo>
                            <a:pt x="2528" y="1747"/>
                          </a:lnTo>
                          <a:lnTo>
                            <a:pt x="2480" y="1979"/>
                          </a:lnTo>
                          <a:lnTo>
                            <a:pt x="2460" y="2045"/>
                          </a:lnTo>
                          <a:lnTo>
                            <a:pt x="2447" y="2067"/>
                          </a:lnTo>
                          <a:lnTo>
                            <a:pt x="2443" y="2069"/>
                          </a:lnTo>
                          <a:lnTo>
                            <a:pt x="270" y="2069"/>
                          </a:lnTo>
                          <a:lnTo>
                            <a:pt x="259" y="2067"/>
                          </a:lnTo>
                          <a:lnTo>
                            <a:pt x="241" y="2056"/>
                          </a:lnTo>
                          <a:lnTo>
                            <a:pt x="212" y="2021"/>
                          </a:lnTo>
                          <a:lnTo>
                            <a:pt x="174" y="1943"/>
                          </a:lnTo>
                          <a:lnTo>
                            <a:pt x="137" y="1844"/>
                          </a:lnTo>
                          <a:lnTo>
                            <a:pt x="51" y="1554"/>
                          </a:lnTo>
                          <a:lnTo>
                            <a:pt x="0" y="1392"/>
                          </a:lnTo>
                          <a:lnTo>
                            <a:pt x="0" y="777"/>
                          </a:lnTo>
                          <a:lnTo>
                            <a:pt x="0" y="713"/>
                          </a:lnTo>
                          <a:lnTo>
                            <a:pt x="12" y="581"/>
                          </a:lnTo>
                          <a:lnTo>
                            <a:pt x="36" y="448"/>
                          </a:lnTo>
                          <a:lnTo>
                            <a:pt x="74" y="322"/>
                          </a:lnTo>
                          <a:lnTo>
                            <a:pt x="125" y="208"/>
                          </a:lnTo>
                          <a:lnTo>
                            <a:pt x="176" y="134"/>
                          </a:lnTo>
                          <a:lnTo>
                            <a:pt x="215" y="93"/>
                          </a:lnTo>
                          <a:lnTo>
                            <a:pt x="258" y="58"/>
                          </a:lnTo>
                          <a:lnTo>
                            <a:pt x="306" y="29"/>
                          </a:lnTo>
                          <a:lnTo>
                            <a:pt x="359" y="10"/>
                          </a:lnTo>
                          <a:lnTo>
                            <a:pt x="415" y="0"/>
                          </a:lnTo>
                          <a:lnTo>
                            <a:pt x="447" y="0"/>
                          </a:lnTo>
                          <a:lnTo>
                            <a:pt x="2191" y="0"/>
                          </a:lnTo>
                          <a:lnTo>
                            <a:pt x="2251" y="0"/>
                          </a:lnTo>
                          <a:lnTo>
                            <a:pt x="2357" y="12"/>
                          </a:lnTo>
                          <a:lnTo>
                            <a:pt x="2443" y="36"/>
                          </a:lnTo>
                          <a:lnTo>
                            <a:pt x="2512" y="74"/>
                          </a:lnTo>
                          <a:lnTo>
                            <a:pt x="2564" y="126"/>
                          </a:lnTo>
                          <a:lnTo>
                            <a:pt x="2601" y="195"/>
                          </a:lnTo>
                          <a:lnTo>
                            <a:pt x="2626" y="280"/>
                          </a:lnTo>
                          <a:lnTo>
                            <a:pt x="2636" y="385"/>
                          </a:lnTo>
                          <a:lnTo>
                            <a:pt x="2637" y="445"/>
                          </a:lnTo>
                          <a:lnTo>
                            <a:pt x="2637" y="759"/>
                          </a:lnTo>
                          <a:close/>
                        </a:path>
                      </a:pathLst>
                    </a:custGeom>
                    <a:solidFill>
                      <a:srgbClr val="F3C9A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  <p:sp>
                  <p:nvSpPr>
                    <p:cNvPr id="96" name="Freeform 997"/>
                    <p:cNvSpPr>
                      <a:spLocks/>
                    </p:cNvSpPr>
                    <p:nvPr/>
                  </p:nvSpPr>
                  <p:spPr bwMode="auto">
                    <a:xfrm>
                      <a:off x="9158375" y="5164244"/>
                      <a:ext cx="679450" cy="1479550"/>
                    </a:xfrm>
                    <a:custGeom>
                      <a:avLst/>
                      <a:gdLst>
                        <a:gd name="T0" fmla="*/ 852 w 1286"/>
                        <a:gd name="T1" fmla="*/ 2796 h 2796"/>
                        <a:gd name="T2" fmla="*/ 785 w 1286"/>
                        <a:gd name="T3" fmla="*/ 2702 h 2796"/>
                        <a:gd name="T4" fmla="*/ 446 w 1286"/>
                        <a:gd name="T5" fmla="*/ 2211 h 2796"/>
                        <a:gd name="T6" fmla="*/ 280 w 1286"/>
                        <a:gd name="T7" fmla="*/ 1955 h 2796"/>
                        <a:gd name="T8" fmla="*/ 194 w 1286"/>
                        <a:gd name="T9" fmla="*/ 1805 h 2796"/>
                        <a:gd name="T10" fmla="*/ 162 w 1286"/>
                        <a:gd name="T11" fmla="*/ 1744 h 2796"/>
                        <a:gd name="T12" fmla="*/ 148 w 1286"/>
                        <a:gd name="T13" fmla="*/ 1713 h 2796"/>
                        <a:gd name="T14" fmla="*/ 129 w 1286"/>
                        <a:gd name="T15" fmla="*/ 1635 h 2796"/>
                        <a:gd name="T16" fmla="*/ 112 w 1286"/>
                        <a:gd name="T17" fmla="*/ 1487 h 2796"/>
                        <a:gd name="T18" fmla="*/ 100 w 1286"/>
                        <a:gd name="T19" fmla="*/ 1111 h 2796"/>
                        <a:gd name="T20" fmla="*/ 87 w 1286"/>
                        <a:gd name="T21" fmla="*/ 827 h 2796"/>
                        <a:gd name="T22" fmla="*/ 76 w 1286"/>
                        <a:gd name="T23" fmla="*/ 693 h 2796"/>
                        <a:gd name="T24" fmla="*/ 36 w 1286"/>
                        <a:gd name="T25" fmla="*/ 444 h 2796"/>
                        <a:gd name="T26" fmla="*/ 10 w 1286"/>
                        <a:gd name="T27" fmla="*/ 288 h 2796"/>
                        <a:gd name="T28" fmla="*/ 0 w 1286"/>
                        <a:gd name="T29" fmla="*/ 200 h 2796"/>
                        <a:gd name="T30" fmla="*/ 1 w 1286"/>
                        <a:gd name="T31" fmla="*/ 130 h 2796"/>
                        <a:gd name="T32" fmla="*/ 17 w 1286"/>
                        <a:gd name="T33" fmla="*/ 78 h 2796"/>
                        <a:gd name="T34" fmla="*/ 31 w 1286"/>
                        <a:gd name="T35" fmla="*/ 61 h 2796"/>
                        <a:gd name="T36" fmla="*/ 54 w 1286"/>
                        <a:gd name="T37" fmla="*/ 42 h 2796"/>
                        <a:gd name="T38" fmla="*/ 100 w 1286"/>
                        <a:gd name="T39" fmla="*/ 16 h 2796"/>
                        <a:gd name="T40" fmla="*/ 147 w 1286"/>
                        <a:gd name="T41" fmla="*/ 3 h 2796"/>
                        <a:gd name="T42" fmla="*/ 194 w 1286"/>
                        <a:gd name="T43" fmla="*/ 0 h 2796"/>
                        <a:gd name="T44" fmla="*/ 240 w 1286"/>
                        <a:gd name="T45" fmla="*/ 7 h 2796"/>
                        <a:gd name="T46" fmla="*/ 285 w 1286"/>
                        <a:gd name="T47" fmla="*/ 25 h 2796"/>
                        <a:gd name="T48" fmla="*/ 351 w 1286"/>
                        <a:gd name="T49" fmla="*/ 61 h 2796"/>
                        <a:gd name="T50" fmla="*/ 430 w 1286"/>
                        <a:gd name="T51" fmla="*/ 124 h 2796"/>
                        <a:gd name="T52" fmla="*/ 498 w 1286"/>
                        <a:gd name="T53" fmla="*/ 196 h 2796"/>
                        <a:gd name="T54" fmla="*/ 573 w 1286"/>
                        <a:gd name="T55" fmla="*/ 291 h 2796"/>
                        <a:gd name="T56" fmla="*/ 590 w 1286"/>
                        <a:gd name="T57" fmla="*/ 323 h 2796"/>
                        <a:gd name="T58" fmla="*/ 632 w 1286"/>
                        <a:gd name="T59" fmla="*/ 408 h 2796"/>
                        <a:gd name="T60" fmla="*/ 700 w 1286"/>
                        <a:gd name="T61" fmla="*/ 588 h 2796"/>
                        <a:gd name="T62" fmla="*/ 753 w 1286"/>
                        <a:gd name="T63" fmla="*/ 772 h 2796"/>
                        <a:gd name="T64" fmla="*/ 793 w 1286"/>
                        <a:gd name="T65" fmla="*/ 954 h 2796"/>
                        <a:gd name="T66" fmla="*/ 835 w 1286"/>
                        <a:gd name="T67" fmla="*/ 1196 h 2796"/>
                        <a:gd name="T68" fmla="*/ 858 w 1286"/>
                        <a:gd name="T69" fmla="*/ 1400 h 2796"/>
                        <a:gd name="T70" fmla="*/ 859 w 1286"/>
                        <a:gd name="T71" fmla="*/ 1422 h 2796"/>
                        <a:gd name="T72" fmla="*/ 1286 w 1286"/>
                        <a:gd name="T73" fmla="*/ 1953 h 2796"/>
                        <a:gd name="T74" fmla="*/ 852 w 1286"/>
                        <a:gd name="T75" fmla="*/ 2796 h 27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1286" h="2796">
                          <a:moveTo>
                            <a:pt x="852" y="2796"/>
                          </a:moveTo>
                          <a:lnTo>
                            <a:pt x="785" y="2702"/>
                          </a:lnTo>
                          <a:lnTo>
                            <a:pt x="446" y="2211"/>
                          </a:lnTo>
                          <a:lnTo>
                            <a:pt x="280" y="1955"/>
                          </a:lnTo>
                          <a:lnTo>
                            <a:pt x="194" y="1805"/>
                          </a:lnTo>
                          <a:lnTo>
                            <a:pt x="162" y="1744"/>
                          </a:lnTo>
                          <a:lnTo>
                            <a:pt x="148" y="1713"/>
                          </a:lnTo>
                          <a:lnTo>
                            <a:pt x="129" y="1635"/>
                          </a:lnTo>
                          <a:lnTo>
                            <a:pt x="112" y="1487"/>
                          </a:lnTo>
                          <a:lnTo>
                            <a:pt x="100" y="1111"/>
                          </a:lnTo>
                          <a:lnTo>
                            <a:pt x="87" y="827"/>
                          </a:lnTo>
                          <a:lnTo>
                            <a:pt x="76" y="693"/>
                          </a:lnTo>
                          <a:lnTo>
                            <a:pt x="36" y="444"/>
                          </a:lnTo>
                          <a:lnTo>
                            <a:pt x="10" y="288"/>
                          </a:lnTo>
                          <a:lnTo>
                            <a:pt x="0" y="200"/>
                          </a:lnTo>
                          <a:lnTo>
                            <a:pt x="1" y="130"/>
                          </a:lnTo>
                          <a:lnTo>
                            <a:pt x="17" y="78"/>
                          </a:lnTo>
                          <a:lnTo>
                            <a:pt x="31" y="61"/>
                          </a:lnTo>
                          <a:lnTo>
                            <a:pt x="54" y="42"/>
                          </a:lnTo>
                          <a:lnTo>
                            <a:pt x="100" y="16"/>
                          </a:lnTo>
                          <a:lnTo>
                            <a:pt x="147" y="3"/>
                          </a:lnTo>
                          <a:lnTo>
                            <a:pt x="194" y="0"/>
                          </a:lnTo>
                          <a:lnTo>
                            <a:pt x="240" y="7"/>
                          </a:lnTo>
                          <a:lnTo>
                            <a:pt x="285" y="25"/>
                          </a:lnTo>
                          <a:lnTo>
                            <a:pt x="351" y="61"/>
                          </a:lnTo>
                          <a:lnTo>
                            <a:pt x="430" y="124"/>
                          </a:lnTo>
                          <a:lnTo>
                            <a:pt x="498" y="196"/>
                          </a:lnTo>
                          <a:lnTo>
                            <a:pt x="573" y="291"/>
                          </a:lnTo>
                          <a:lnTo>
                            <a:pt x="590" y="323"/>
                          </a:lnTo>
                          <a:lnTo>
                            <a:pt x="632" y="408"/>
                          </a:lnTo>
                          <a:lnTo>
                            <a:pt x="700" y="588"/>
                          </a:lnTo>
                          <a:lnTo>
                            <a:pt x="753" y="772"/>
                          </a:lnTo>
                          <a:lnTo>
                            <a:pt x="793" y="954"/>
                          </a:lnTo>
                          <a:lnTo>
                            <a:pt x="835" y="1196"/>
                          </a:lnTo>
                          <a:lnTo>
                            <a:pt x="858" y="1400"/>
                          </a:lnTo>
                          <a:lnTo>
                            <a:pt x="859" y="1422"/>
                          </a:lnTo>
                          <a:lnTo>
                            <a:pt x="1286" y="1953"/>
                          </a:lnTo>
                          <a:lnTo>
                            <a:pt x="852" y="2796"/>
                          </a:lnTo>
                          <a:close/>
                        </a:path>
                      </a:pathLst>
                    </a:custGeom>
                    <a:solidFill>
                      <a:srgbClr val="F3C9A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  <p:sp>
                  <p:nvSpPr>
                    <p:cNvPr id="97" name="Freeform 998"/>
                    <p:cNvSpPr>
                      <a:spLocks/>
                    </p:cNvSpPr>
                    <p:nvPr/>
                  </p:nvSpPr>
                  <p:spPr bwMode="auto">
                    <a:xfrm>
                      <a:off x="9580650" y="5290216"/>
                      <a:ext cx="1425575" cy="1260475"/>
                    </a:xfrm>
                    <a:custGeom>
                      <a:avLst/>
                      <a:gdLst>
                        <a:gd name="T0" fmla="*/ 2692 w 2692"/>
                        <a:gd name="T1" fmla="*/ 1909 h 2382"/>
                        <a:gd name="T2" fmla="*/ 0 w 2692"/>
                        <a:gd name="T3" fmla="*/ 2382 h 2382"/>
                        <a:gd name="T4" fmla="*/ 0 w 2692"/>
                        <a:gd name="T5" fmla="*/ 0 h 2382"/>
                        <a:gd name="T6" fmla="*/ 2692 w 2692"/>
                        <a:gd name="T7" fmla="*/ 311 h 2382"/>
                        <a:gd name="T8" fmla="*/ 2692 w 2692"/>
                        <a:gd name="T9" fmla="*/ 1909 h 23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692" h="2382">
                          <a:moveTo>
                            <a:pt x="2692" y="1909"/>
                          </a:moveTo>
                          <a:lnTo>
                            <a:pt x="0" y="2382"/>
                          </a:lnTo>
                          <a:lnTo>
                            <a:pt x="0" y="0"/>
                          </a:lnTo>
                          <a:lnTo>
                            <a:pt x="2692" y="311"/>
                          </a:lnTo>
                          <a:lnTo>
                            <a:pt x="2692" y="1909"/>
                          </a:lnTo>
                          <a:close/>
                        </a:path>
                      </a:pathLst>
                    </a:custGeom>
                    <a:solidFill>
                      <a:srgbClr val="F3C9A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  <p:sp>
                  <p:nvSpPr>
                    <p:cNvPr id="98" name="Freeform 999"/>
                    <p:cNvSpPr>
                      <a:spLocks/>
                    </p:cNvSpPr>
                    <p:nvPr/>
                  </p:nvSpPr>
                  <p:spPr bwMode="auto">
                    <a:xfrm>
                      <a:off x="9573273" y="4088479"/>
                      <a:ext cx="352425" cy="1492250"/>
                    </a:xfrm>
                    <a:custGeom>
                      <a:avLst/>
                      <a:gdLst>
                        <a:gd name="T0" fmla="*/ 665 w 665"/>
                        <a:gd name="T1" fmla="*/ 2489 h 2821"/>
                        <a:gd name="T2" fmla="*/ 664 w 665"/>
                        <a:gd name="T3" fmla="*/ 2523 h 2821"/>
                        <a:gd name="T4" fmla="*/ 651 w 665"/>
                        <a:gd name="T5" fmla="*/ 2588 h 2821"/>
                        <a:gd name="T6" fmla="*/ 625 w 665"/>
                        <a:gd name="T7" fmla="*/ 2647 h 2821"/>
                        <a:gd name="T8" fmla="*/ 589 w 665"/>
                        <a:gd name="T9" fmla="*/ 2700 h 2821"/>
                        <a:gd name="T10" fmla="*/ 544 w 665"/>
                        <a:gd name="T11" fmla="*/ 2745 h 2821"/>
                        <a:gd name="T12" fmla="*/ 491 w 665"/>
                        <a:gd name="T13" fmla="*/ 2781 h 2821"/>
                        <a:gd name="T14" fmla="*/ 432 w 665"/>
                        <a:gd name="T15" fmla="*/ 2807 h 2821"/>
                        <a:gd name="T16" fmla="*/ 367 w 665"/>
                        <a:gd name="T17" fmla="*/ 2820 h 2821"/>
                        <a:gd name="T18" fmla="*/ 333 w 665"/>
                        <a:gd name="T19" fmla="*/ 2821 h 2821"/>
                        <a:gd name="T20" fmla="*/ 298 w 665"/>
                        <a:gd name="T21" fmla="*/ 2820 h 2821"/>
                        <a:gd name="T22" fmla="*/ 233 w 665"/>
                        <a:gd name="T23" fmla="*/ 2807 h 2821"/>
                        <a:gd name="T24" fmla="*/ 174 w 665"/>
                        <a:gd name="T25" fmla="*/ 2781 h 2821"/>
                        <a:gd name="T26" fmla="*/ 121 w 665"/>
                        <a:gd name="T27" fmla="*/ 2745 h 2821"/>
                        <a:gd name="T28" fmla="*/ 75 w 665"/>
                        <a:gd name="T29" fmla="*/ 2700 h 2821"/>
                        <a:gd name="T30" fmla="*/ 40 w 665"/>
                        <a:gd name="T31" fmla="*/ 2647 h 2821"/>
                        <a:gd name="T32" fmla="*/ 14 w 665"/>
                        <a:gd name="T33" fmla="*/ 2588 h 2821"/>
                        <a:gd name="T34" fmla="*/ 1 w 665"/>
                        <a:gd name="T35" fmla="*/ 2523 h 2821"/>
                        <a:gd name="T36" fmla="*/ 0 w 665"/>
                        <a:gd name="T37" fmla="*/ 2489 h 2821"/>
                        <a:gd name="T38" fmla="*/ 0 w 665"/>
                        <a:gd name="T39" fmla="*/ 331 h 2821"/>
                        <a:gd name="T40" fmla="*/ 1 w 665"/>
                        <a:gd name="T41" fmla="*/ 298 h 2821"/>
                        <a:gd name="T42" fmla="*/ 14 w 665"/>
                        <a:gd name="T43" fmla="*/ 233 h 2821"/>
                        <a:gd name="T44" fmla="*/ 40 w 665"/>
                        <a:gd name="T45" fmla="*/ 173 h 2821"/>
                        <a:gd name="T46" fmla="*/ 75 w 665"/>
                        <a:gd name="T47" fmla="*/ 119 h 2821"/>
                        <a:gd name="T48" fmla="*/ 121 w 665"/>
                        <a:gd name="T49" fmla="*/ 75 h 2821"/>
                        <a:gd name="T50" fmla="*/ 174 w 665"/>
                        <a:gd name="T51" fmla="*/ 39 h 2821"/>
                        <a:gd name="T52" fmla="*/ 233 w 665"/>
                        <a:gd name="T53" fmla="*/ 14 h 2821"/>
                        <a:gd name="T54" fmla="*/ 298 w 665"/>
                        <a:gd name="T55" fmla="*/ 0 h 2821"/>
                        <a:gd name="T56" fmla="*/ 333 w 665"/>
                        <a:gd name="T57" fmla="*/ 0 h 2821"/>
                        <a:gd name="T58" fmla="*/ 367 w 665"/>
                        <a:gd name="T59" fmla="*/ 0 h 2821"/>
                        <a:gd name="T60" fmla="*/ 432 w 665"/>
                        <a:gd name="T61" fmla="*/ 14 h 2821"/>
                        <a:gd name="T62" fmla="*/ 491 w 665"/>
                        <a:gd name="T63" fmla="*/ 39 h 2821"/>
                        <a:gd name="T64" fmla="*/ 544 w 665"/>
                        <a:gd name="T65" fmla="*/ 75 h 2821"/>
                        <a:gd name="T66" fmla="*/ 589 w 665"/>
                        <a:gd name="T67" fmla="*/ 119 h 2821"/>
                        <a:gd name="T68" fmla="*/ 625 w 665"/>
                        <a:gd name="T69" fmla="*/ 173 h 2821"/>
                        <a:gd name="T70" fmla="*/ 651 w 665"/>
                        <a:gd name="T71" fmla="*/ 233 h 2821"/>
                        <a:gd name="T72" fmla="*/ 664 w 665"/>
                        <a:gd name="T73" fmla="*/ 298 h 2821"/>
                        <a:gd name="T74" fmla="*/ 665 w 665"/>
                        <a:gd name="T75" fmla="*/ 331 h 2821"/>
                        <a:gd name="T76" fmla="*/ 665 w 665"/>
                        <a:gd name="T77" fmla="*/ 2489 h 28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665" h="2821">
                          <a:moveTo>
                            <a:pt x="665" y="2489"/>
                          </a:moveTo>
                          <a:lnTo>
                            <a:pt x="664" y="2523"/>
                          </a:lnTo>
                          <a:lnTo>
                            <a:pt x="651" y="2588"/>
                          </a:lnTo>
                          <a:lnTo>
                            <a:pt x="625" y="2647"/>
                          </a:lnTo>
                          <a:lnTo>
                            <a:pt x="589" y="2700"/>
                          </a:lnTo>
                          <a:lnTo>
                            <a:pt x="544" y="2745"/>
                          </a:lnTo>
                          <a:lnTo>
                            <a:pt x="491" y="2781"/>
                          </a:lnTo>
                          <a:lnTo>
                            <a:pt x="432" y="2807"/>
                          </a:lnTo>
                          <a:lnTo>
                            <a:pt x="367" y="2820"/>
                          </a:lnTo>
                          <a:lnTo>
                            <a:pt x="333" y="2821"/>
                          </a:lnTo>
                          <a:lnTo>
                            <a:pt x="298" y="2820"/>
                          </a:lnTo>
                          <a:lnTo>
                            <a:pt x="233" y="2807"/>
                          </a:lnTo>
                          <a:lnTo>
                            <a:pt x="174" y="2781"/>
                          </a:lnTo>
                          <a:lnTo>
                            <a:pt x="121" y="2745"/>
                          </a:lnTo>
                          <a:lnTo>
                            <a:pt x="75" y="2700"/>
                          </a:lnTo>
                          <a:lnTo>
                            <a:pt x="40" y="2647"/>
                          </a:lnTo>
                          <a:lnTo>
                            <a:pt x="14" y="2588"/>
                          </a:lnTo>
                          <a:lnTo>
                            <a:pt x="1" y="2523"/>
                          </a:lnTo>
                          <a:lnTo>
                            <a:pt x="0" y="2489"/>
                          </a:lnTo>
                          <a:lnTo>
                            <a:pt x="0" y="331"/>
                          </a:lnTo>
                          <a:lnTo>
                            <a:pt x="1" y="298"/>
                          </a:lnTo>
                          <a:lnTo>
                            <a:pt x="14" y="233"/>
                          </a:lnTo>
                          <a:lnTo>
                            <a:pt x="40" y="173"/>
                          </a:lnTo>
                          <a:lnTo>
                            <a:pt x="75" y="119"/>
                          </a:lnTo>
                          <a:lnTo>
                            <a:pt x="121" y="75"/>
                          </a:lnTo>
                          <a:lnTo>
                            <a:pt x="174" y="39"/>
                          </a:lnTo>
                          <a:lnTo>
                            <a:pt x="233" y="14"/>
                          </a:lnTo>
                          <a:lnTo>
                            <a:pt x="298" y="0"/>
                          </a:lnTo>
                          <a:lnTo>
                            <a:pt x="333" y="0"/>
                          </a:lnTo>
                          <a:lnTo>
                            <a:pt x="367" y="0"/>
                          </a:lnTo>
                          <a:lnTo>
                            <a:pt x="432" y="14"/>
                          </a:lnTo>
                          <a:lnTo>
                            <a:pt x="491" y="39"/>
                          </a:lnTo>
                          <a:lnTo>
                            <a:pt x="544" y="75"/>
                          </a:lnTo>
                          <a:lnTo>
                            <a:pt x="589" y="119"/>
                          </a:lnTo>
                          <a:lnTo>
                            <a:pt x="625" y="173"/>
                          </a:lnTo>
                          <a:lnTo>
                            <a:pt x="651" y="233"/>
                          </a:lnTo>
                          <a:lnTo>
                            <a:pt x="664" y="298"/>
                          </a:lnTo>
                          <a:lnTo>
                            <a:pt x="665" y="331"/>
                          </a:lnTo>
                          <a:lnTo>
                            <a:pt x="665" y="2489"/>
                          </a:lnTo>
                          <a:close/>
                        </a:path>
                      </a:pathLst>
                    </a:custGeom>
                    <a:solidFill>
                      <a:srgbClr val="F3C9A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  <p:sp>
                  <p:nvSpPr>
                    <p:cNvPr id="99" name="Freeform 1000"/>
                    <p:cNvSpPr>
                      <a:spLocks/>
                    </p:cNvSpPr>
                    <p:nvPr/>
                  </p:nvSpPr>
                  <p:spPr bwMode="auto">
                    <a:xfrm>
                      <a:off x="9930460" y="3813841"/>
                      <a:ext cx="350838" cy="1766888"/>
                    </a:xfrm>
                    <a:custGeom>
                      <a:avLst/>
                      <a:gdLst>
                        <a:gd name="T0" fmla="*/ 664 w 664"/>
                        <a:gd name="T1" fmla="*/ 3009 h 3341"/>
                        <a:gd name="T2" fmla="*/ 664 w 664"/>
                        <a:gd name="T3" fmla="*/ 3043 h 3341"/>
                        <a:gd name="T4" fmla="*/ 650 w 664"/>
                        <a:gd name="T5" fmla="*/ 3108 h 3341"/>
                        <a:gd name="T6" fmla="*/ 625 w 664"/>
                        <a:gd name="T7" fmla="*/ 3167 h 3341"/>
                        <a:gd name="T8" fmla="*/ 589 w 664"/>
                        <a:gd name="T9" fmla="*/ 3220 h 3341"/>
                        <a:gd name="T10" fmla="*/ 545 w 664"/>
                        <a:gd name="T11" fmla="*/ 3265 h 3341"/>
                        <a:gd name="T12" fmla="*/ 492 w 664"/>
                        <a:gd name="T13" fmla="*/ 3301 h 3341"/>
                        <a:gd name="T14" fmla="*/ 431 w 664"/>
                        <a:gd name="T15" fmla="*/ 3327 h 3341"/>
                        <a:gd name="T16" fmla="*/ 366 w 664"/>
                        <a:gd name="T17" fmla="*/ 3340 h 3341"/>
                        <a:gd name="T18" fmla="*/ 333 w 664"/>
                        <a:gd name="T19" fmla="*/ 3341 h 3341"/>
                        <a:gd name="T20" fmla="*/ 299 w 664"/>
                        <a:gd name="T21" fmla="*/ 3340 h 3341"/>
                        <a:gd name="T22" fmla="*/ 234 w 664"/>
                        <a:gd name="T23" fmla="*/ 3327 h 3341"/>
                        <a:gd name="T24" fmla="*/ 173 w 664"/>
                        <a:gd name="T25" fmla="*/ 3301 h 3341"/>
                        <a:gd name="T26" fmla="*/ 121 w 664"/>
                        <a:gd name="T27" fmla="*/ 3265 h 3341"/>
                        <a:gd name="T28" fmla="*/ 75 w 664"/>
                        <a:gd name="T29" fmla="*/ 3220 h 3341"/>
                        <a:gd name="T30" fmla="*/ 39 w 664"/>
                        <a:gd name="T31" fmla="*/ 3167 h 3341"/>
                        <a:gd name="T32" fmla="*/ 15 w 664"/>
                        <a:gd name="T33" fmla="*/ 3108 h 3341"/>
                        <a:gd name="T34" fmla="*/ 2 w 664"/>
                        <a:gd name="T35" fmla="*/ 3043 h 3341"/>
                        <a:gd name="T36" fmla="*/ 0 w 664"/>
                        <a:gd name="T37" fmla="*/ 3009 h 3341"/>
                        <a:gd name="T38" fmla="*/ 0 w 664"/>
                        <a:gd name="T39" fmla="*/ 333 h 3341"/>
                        <a:gd name="T40" fmla="*/ 2 w 664"/>
                        <a:gd name="T41" fmla="*/ 298 h 3341"/>
                        <a:gd name="T42" fmla="*/ 15 w 664"/>
                        <a:gd name="T43" fmla="*/ 233 h 3341"/>
                        <a:gd name="T44" fmla="*/ 39 w 664"/>
                        <a:gd name="T45" fmla="*/ 174 h 3341"/>
                        <a:gd name="T46" fmla="*/ 75 w 664"/>
                        <a:gd name="T47" fmla="*/ 121 h 3341"/>
                        <a:gd name="T48" fmla="*/ 121 w 664"/>
                        <a:gd name="T49" fmla="*/ 76 h 3341"/>
                        <a:gd name="T50" fmla="*/ 173 w 664"/>
                        <a:gd name="T51" fmla="*/ 40 h 3341"/>
                        <a:gd name="T52" fmla="*/ 234 w 664"/>
                        <a:gd name="T53" fmla="*/ 14 h 3341"/>
                        <a:gd name="T54" fmla="*/ 299 w 664"/>
                        <a:gd name="T55" fmla="*/ 1 h 3341"/>
                        <a:gd name="T56" fmla="*/ 333 w 664"/>
                        <a:gd name="T57" fmla="*/ 0 h 3341"/>
                        <a:gd name="T58" fmla="*/ 366 w 664"/>
                        <a:gd name="T59" fmla="*/ 1 h 3341"/>
                        <a:gd name="T60" fmla="*/ 431 w 664"/>
                        <a:gd name="T61" fmla="*/ 14 h 3341"/>
                        <a:gd name="T62" fmla="*/ 492 w 664"/>
                        <a:gd name="T63" fmla="*/ 40 h 3341"/>
                        <a:gd name="T64" fmla="*/ 545 w 664"/>
                        <a:gd name="T65" fmla="*/ 76 h 3341"/>
                        <a:gd name="T66" fmla="*/ 589 w 664"/>
                        <a:gd name="T67" fmla="*/ 121 h 3341"/>
                        <a:gd name="T68" fmla="*/ 625 w 664"/>
                        <a:gd name="T69" fmla="*/ 174 h 3341"/>
                        <a:gd name="T70" fmla="*/ 650 w 664"/>
                        <a:gd name="T71" fmla="*/ 233 h 3341"/>
                        <a:gd name="T72" fmla="*/ 664 w 664"/>
                        <a:gd name="T73" fmla="*/ 298 h 3341"/>
                        <a:gd name="T74" fmla="*/ 664 w 664"/>
                        <a:gd name="T75" fmla="*/ 333 h 3341"/>
                        <a:gd name="T76" fmla="*/ 664 w 664"/>
                        <a:gd name="T77" fmla="*/ 3009 h 334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664" h="3341">
                          <a:moveTo>
                            <a:pt x="664" y="3009"/>
                          </a:moveTo>
                          <a:lnTo>
                            <a:pt x="664" y="3043"/>
                          </a:lnTo>
                          <a:lnTo>
                            <a:pt x="650" y="3108"/>
                          </a:lnTo>
                          <a:lnTo>
                            <a:pt x="625" y="3167"/>
                          </a:lnTo>
                          <a:lnTo>
                            <a:pt x="589" y="3220"/>
                          </a:lnTo>
                          <a:lnTo>
                            <a:pt x="545" y="3265"/>
                          </a:lnTo>
                          <a:lnTo>
                            <a:pt x="492" y="3301"/>
                          </a:lnTo>
                          <a:lnTo>
                            <a:pt x="431" y="3327"/>
                          </a:lnTo>
                          <a:lnTo>
                            <a:pt x="366" y="3340"/>
                          </a:lnTo>
                          <a:lnTo>
                            <a:pt x="333" y="3341"/>
                          </a:lnTo>
                          <a:lnTo>
                            <a:pt x="299" y="3340"/>
                          </a:lnTo>
                          <a:lnTo>
                            <a:pt x="234" y="3327"/>
                          </a:lnTo>
                          <a:lnTo>
                            <a:pt x="173" y="3301"/>
                          </a:lnTo>
                          <a:lnTo>
                            <a:pt x="121" y="3265"/>
                          </a:lnTo>
                          <a:lnTo>
                            <a:pt x="75" y="3220"/>
                          </a:lnTo>
                          <a:lnTo>
                            <a:pt x="39" y="3167"/>
                          </a:lnTo>
                          <a:lnTo>
                            <a:pt x="15" y="3108"/>
                          </a:lnTo>
                          <a:lnTo>
                            <a:pt x="2" y="3043"/>
                          </a:lnTo>
                          <a:lnTo>
                            <a:pt x="0" y="3009"/>
                          </a:lnTo>
                          <a:lnTo>
                            <a:pt x="0" y="333"/>
                          </a:lnTo>
                          <a:lnTo>
                            <a:pt x="2" y="298"/>
                          </a:lnTo>
                          <a:lnTo>
                            <a:pt x="15" y="233"/>
                          </a:lnTo>
                          <a:lnTo>
                            <a:pt x="39" y="174"/>
                          </a:lnTo>
                          <a:lnTo>
                            <a:pt x="75" y="121"/>
                          </a:lnTo>
                          <a:lnTo>
                            <a:pt x="121" y="76"/>
                          </a:lnTo>
                          <a:lnTo>
                            <a:pt x="173" y="40"/>
                          </a:lnTo>
                          <a:lnTo>
                            <a:pt x="234" y="14"/>
                          </a:lnTo>
                          <a:lnTo>
                            <a:pt x="299" y="1"/>
                          </a:lnTo>
                          <a:lnTo>
                            <a:pt x="333" y="0"/>
                          </a:lnTo>
                          <a:lnTo>
                            <a:pt x="366" y="1"/>
                          </a:lnTo>
                          <a:lnTo>
                            <a:pt x="431" y="14"/>
                          </a:lnTo>
                          <a:lnTo>
                            <a:pt x="492" y="40"/>
                          </a:lnTo>
                          <a:lnTo>
                            <a:pt x="545" y="76"/>
                          </a:lnTo>
                          <a:lnTo>
                            <a:pt x="589" y="121"/>
                          </a:lnTo>
                          <a:lnTo>
                            <a:pt x="625" y="174"/>
                          </a:lnTo>
                          <a:lnTo>
                            <a:pt x="650" y="233"/>
                          </a:lnTo>
                          <a:lnTo>
                            <a:pt x="664" y="298"/>
                          </a:lnTo>
                          <a:lnTo>
                            <a:pt x="664" y="333"/>
                          </a:lnTo>
                          <a:lnTo>
                            <a:pt x="664" y="3009"/>
                          </a:lnTo>
                          <a:close/>
                        </a:path>
                      </a:pathLst>
                    </a:custGeom>
                    <a:solidFill>
                      <a:srgbClr val="F3C9A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  <p:sp>
                  <p:nvSpPr>
                    <p:cNvPr id="100" name="Freeform 1001"/>
                    <p:cNvSpPr>
                      <a:spLocks/>
                    </p:cNvSpPr>
                    <p:nvPr/>
                  </p:nvSpPr>
                  <p:spPr bwMode="auto">
                    <a:xfrm>
                      <a:off x="10287648" y="4032916"/>
                      <a:ext cx="352425" cy="1547813"/>
                    </a:xfrm>
                    <a:custGeom>
                      <a:avLst/>
                      <a:gdLst>
                        <a:gd name="T0" fmla="*/ 666 w 666"/>
                        <a:gd name="T1" fmla="*/ 2593 h 2925"/>
                        <a:gd name="T2" fmla="*/ 664 w 666"/>
                        <a:gd name="T3" fmla="*/ 2627 h 2925"/>
                        <a:gd name="T4" fmla="*/ 651 w 666"/>
                        <a:gd name="T5" fmla="*/ 2692 h 2925"/>
                        <a:gd name="T6" fmla="*/ 627 w 666"/>
                        <a:gd name="T7" fmla="*/ 2751 h 2925"/>
                        <a:gd name="T8" fmla="*/ 591 w 666"/>
                        <a:gd name="T9" fmla="*/ 2804 h 2925"/>
                        <a:gd name="T10" fmla="*/ 545 w 666"/>
                        <a:gd name="T11" fmla="*/ 2849 h 2925"/>
                        <a:gd name="T12" fmla="*/ 493 w 666"/>
                        <a:gd name="T13" fmla="*/ 2885 h 2925"/>
                        <a:gd name="T14" fmla="*/ 433 w 666"/>
                        <a:gd name="T15" fmla="*/ 2911 h 2925"/>
                        <a:gd name="T16" fmla="*/ 368 w 666"/>
                        <a:gd name="T17" fmla="*/ 2924 h 2925"/>
                        <a:gd name="T18" fmla="*/ 333 w 666"/>
                        <a:gd name="T19" fmla="*/ 2925 h 2925"/>
                        <a:gd name="T20" fmla="*/ 300 w 666"/>
                        <a:gd name="T21" fmla="*/ 2924 h 2925"/>
                        <a:gd name="T22" fmla="*/ 235 w 666"/>
                        <a:gd name="T23" fmla="*/ 2911 h 2925"/>
                        <a:gd name="T24" fmla="*/ 175 w 666"/>
                        <a:gd name="T25" fmla="*/ 2885 h 2925"/>
                        <a:gd name="T26" fmla="*/ 121 w 666"/>
                        <a:gd name="T27" fmla="*/ 2849 h 2925"/>
                        <a:gd name="T28" fmla="*/ 77 w 666"/>
                        <a:gd name="T29" fmla="*/ 2804 h 2925"/>
                        <a:gd name="T30" fmla="*/ 41 w 666"/>
                        <a:gd name="T31" fmla="*/ 2751 h 2925"/>
                        <a:gd name="T32" fmla="*/ 15 w 666"/>
                        <a:gd name="T33" fmla="*/ 2692 h 2925"/>
                        <a:gd name="T34" fmla="*/ 2 w 666"/>
                        <a:gd name="T35" fmla="*/ 2627 h 2925"/>
                        <a:gd name="T36" fmla="*/ 0 w 666"/>
                        <a:gd name="T37" fmla="*/ 2593 h 2925"/>
                        <a:gd name="T38" fmla="*/ 0 w 666"/>
                        <a:gd name="T39" fmla="*/ 331 h 2925"/>
                        <a:gd name="T40" fmla="*/ 2 w 666"/>
                        <a:gd name="T41" fmla="*/ 298 h 2925"/>
                        <a:gd name="T42" fmla="*/ 15 w 666"/>
                        <a:gd name="T43" fmla="*/ 233 h 2925"/>
                        <a:gd name="T44" fmla="*/ 41 w 666"/>
                        <a:gd name="T45" fmla="*/ 173 h 2925"/>
                        <a:gd name="T46" fmla="*/ 77 w 666"/>
                        <a:gd name="T47" fmla="*/ 120 h 2925"/>
                        <a:gd name="T48" fmla="*/ 121 w 666"/>
                        <a:gd name="T49" fmla="*/ 75 h 2925"/>
                        <a:gd name="T50" fmla="*/ 175 w 666"/>
                        <a:gd name="T51" fmla="*/ 39 h 2925"/>
                        <a:gd name="T52" fmla="*/ 235 w 666"/>
                        <a:gd name="T53" fmla="*/ 15 h 2925"/>
                        <a:gd name="T54" fmla="*/ 300 w 666"/>
                        <a:gd name="T55" fmla="*/ 0 h 2925"/>
                        <a:gd name="T56" fmla="*/ 333 w 666"/>
                        <a:gd name="T57" fmla="*/ 0 h 2925"/>
                        <a:gd name="T58" fmla="*/ 368 w 666"/>
                        <a:gd name="T59" fmla="*/ 0 h 2925"/>
                        <a:gd name="T60" fmla="*/ 433 w 666"/>
                        <a:gd name="T61" fmla="*/ 15 h 2925"/>
                        <a:gd name="T62" fmla="*/ 493 w 666"/>
                        <a:gd name="T63" fmla="*/ 39 h 2925"/>
                        <a:gd name="T64" fmla="*/ 545 w 666"/>
                        <a:gd name="T65" fmla="*/ 75 h 2925"/>
                        <a:gd name="T66" fmla="*/ 591 w 666"/>
                        <a:gd name="T67" fmla="*/ 120 h 2925"/>
                        <a:gd name="T68" fmla="*/ 627 w 666"/>
                        <a:gd name="T69" fmla="*/ 173 h 2925"/>
                        <a:gd name="T70" fmla="*/ 651 w 666"/>
                        <a:gd name="T71" fmla="*/ 233 h 2925"/>
                        <a:gd name="T72" fmla="*/ 664 w 666"/>
                        <a:gd name="T73" fmla="*/ 298 h 2925"/>
                        <a:gd name="T74" fmla="*/ 666 w 666"/>
                        <a:gd name="T75" fmla="*/ 331 h 2925"/>
                        <a:gd name="T76" fmla="*/ 666 w 666"/>
                        <a:gd name="T77" fmla="*/ 2593 h 29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666" h="2925">
                          <a:moveTo>
                            <a:pt x="666" y="2593"/>
                          </a:moveTo>
                          <a:lnTo>
                            <a:pt x="664" y="2627"/>
                          </a:lnTo>
                          <a:lnTo>
                            <a:pt x="651" y="2692"/>
                          </a:lnTo>
                          <a:lnTo>
                            <a:pt x="627" y="2751"/>
                          </a:lnTo>
                          <a:lnTo>
                            <a:pt x="591" y="2804"/>
                          </a:lnTo>
                          <a:lnTo>
                            <a:pt x="545" y="2849"/>
                          </a:lnTo>
                          <a:lnTo>
                            <a:pt x="493" y="2885"/>
                          </a:lnTo>
                          <a:lnTo>
                            <a:pt x="433" y="2911"/>
                          </a:lnTo>
                          <a:lnTo>
                            <a:pt x="368" y="2924"/>
                          </a:lnTo>
                          <a:lnTo>
                            <a:pt x="333" y="2925"/>
                          </a:lnTo>
                          <a:lnTo>
                            <a:pt x="300" y="2924"/>
                          </a:lnTo>
                          <a:lnTo>
                            <a:pt x="235" y="2911"/>
                          </a:lnTo>
                          <a:lnTo>
                            <a:pt x="175" y="2885"/>
                          </a:lnTo>
                          <a:lnTo>
                            <a:pt x="121" y="2849"/>
                          </a:lnTo>
                          <a:lnTo>
                            <a:pt x="77" y="2804"/>
                          </a:lnTo>
                          <a:lnTo>
                            <a:pt x="41" y="2751"/>
                          </a:lnTo>
                          <a:lnTo>
                            <a:pt x="15" y="2692"/>
                          </a:lnTo>
                          <a:lnTo>
                            <a:pt x="2" y="2627"/>
                          </a:lnTo>
                          <a:lnTo>
                            <a:pt x="0" y="2593"/>
                          </a:lnTo>
                          <a:lnTo>
                            <a:pt x="0" y="331"/>
                          </a:lnTo>
                          <a:lnTo>
                            <a:pt x="2" y="298"/>
                          </a:lnTo>
                          <a:lnTo>
                            <a:pt x="15" y="233"/>
                          </a:lnTo>
                          <a:lnTo>
                            <a:pt x="41" y="173"/>
                          </a:lnTo>
                          <a:lnTo>
                            <a:pt x="77" y="120"/>
                          </a:lnTo>
                          <a:lnTo>
                            <a:pt x="121" y="75"/>
                          </a:lnTo>
                          <a:lnTo>
                            <a:pt x="175" y="39"/>
                          </a:lnTo>
                          <a:lnTo>
                            <a:pt x="235" y="15"/>
                          </a:lnTo>
                          <a:lnTo>
                            <a:pt x="300" y="0"/>
                          </a:lnTo>
                          <a:lnTo>
                            <a:pt x="333" y="0"/>
                          </a:lnTo>
                          <a:lnTo>
                            <a:pt x="368" y="0"/>
                          </a:lnTo>
                          <a:lnTo>
                            <a:pt x="433" y="15"/>
                          </a:lnTo>
                          <a:lnTo>
                            <a:pt x="493" y="39"/>
                          </a:lnTo>
                          <a:lnTo>
                            <a:pt x="545" y="75"/>
                          </a:lnTo>
                          <a:lnTo>
                            <a:pt x="591" y="120"/>
                          </a:lnTo>
                          <a:lnTo>
                            <a:pt x="627" y="173"/>
                          </a:lnTo>
                          <a:lnTo>
                            <a:pt x="651" y="233"/>
                          </a:lnTo>
                          <a:lnTo>
                            <a:pt x="664" y="298"/>
                          </a:lnTo>
                          <a:lnTo>
                            <a:pt x="666" y="331"/>
                          </a:lnTo>
                          <a:lnTo>
                            <a:pt x="666" y="2593"/>
                          </a:lnTo>
                          <a:close/>
                        </a:path>
                      </a:pathLst>
                    </a:custGeom>
                    <a:solidFill>
                      <a:srgbClr val="F3C9A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  <p:sp>
                  <p:nvSpPr>
                    <p:cNvPr id="101" name="Freeform 1002"/>
                    <p:cNvSpPr>
                      <a:spLocks/>
                    </p:cNvSpPr>
                    <p:nvPr/>
                  </p:nvSpPr>
                  <p:spPr bwMode="auto">
                    <a:xfrm>
                      <a:off x="10653800" y="4637754"/>
                      <a:ext cx="352425" cy="971550"/>
                    </a:xfrm>
                    <a:custGeom>
                      <a:avLst/>
                      <a:gdLst>
                        <a:gd name="T0" fmla="*/ 665 w 665"/>
                        <a:gd name="T1" fmla="*/ 1502 h 1835"/>
                        <a:gd name="T2" fmla="*/ 664 w 665"/>
                        <a:gd name="T3" fmla="*/ 1537 h 1835"/>
                        <a:gd name="T4" fmla="*/ 651 w 665"/>
                        <a:gd name="T5" fmla="*/ 1602 h 1835"/>
                        <a:gd name="T6" fmla="*/ 625 w 665"/>
                        <a:gd name="T7" fmla="*/ 1661 h 1835"/>
                        <a:gd name="T8" fmla="*/ 589 w 665"/>
                        <a:gd name="T9" fmla="*/ 1714 h 1835"/>
                        <a:gd name="T10" fmla="*/ 544 w 665"/>
                        <a:gd name="T11" fmla="*/ 1759 h 1835"/>
                        <a:gd name="T12" fmla="*/ 491 w 665"/>
                        <a:gd name="T13" fmla="*/ 1795 h 1835"/>
                        <a:gd name="T14" fmla="*/ 432 w 665"/>
                        <a:gd name="T15" fmla="*/ 1821 h 1835"/>
                        <a:gd name="T16" fmla="*/ 367 w 665"/>
                        <a:gd name="T17" fmla="*/ 1834 h 1835"/>
                        <a:gd name="T18" fmla="*/ 333 w 665"/>
                        <a:gd name="T19" fmla="*/ 1835 h 1835"/>
                        <a:gd name="T20" fmla="*/ 298 w 665"/>
                        <a:gd name="T21" fmla="*/ 1834 h 1835"/>
                        <a:gd name="T22" fmla="*/ 233 w 665"/>
                        <a:gd name="T23" fmla="*/ 1821 h 1835"/>
                        <a:gd name="T24" fmla="*/ 174 w 665"/>
                        <a:gd name="T25" fmla="*/ 1795 h 1835"/>
                        <a:gd name="T26" fmla="*/ 121 w 665"/>
                        <a:gd name="T27" fmla="*/ 1759 h 1835"/>
                        <a:gd name="T28" fmla="*/ 76 w 665"/>
                        <a:gd name="T29" fmla="*/ 1714 h 1835"/>
                        <a:gd name="T30" fmla="*/ 40 w 665"/>
                        <a:gd name="T31" fmla="*/ 1661 h 1835"/>
                        <a:gd name="T32" fmla="*/ 14 w 665"/>
                        <a:gd name="T33" fmla="*/ 1602 h 1835"/>
                        <a:gd name="T34" fmla="*/ 1 w 665"/>
                        <a:gd name="T35" fmla="*/ 1537 h 1835"/>
                        <a:gd name="T36" fmla="*/ 0 w 665"/>
                        <a:gd name="T37" fmla="*/ 1502 h 1835"/>
                        <a:gd name="T38" fmla="*/ 0 w 665"/>
                        <a:gd name="T39" fmla="*/ 333 h 1835"/>
                        <a:gd name="T40" fmla="*/ 1 w 665"/>
                        <a:gd name="T41" fmla="*/ 298 h 1835"/>
                        <a:gd name="T42" fmla="*/ 14 w 665"/>
                        <a:gd name="T43" fmla="*/ 234 h 1835"/>
                        <a:gd name="T44" fmla="*/ 40 w 665"/>
                        <a:gd name="T45" fmla="*/ 173 h 1835"/>
                        <a:gd name="T46" fmla="*/ 76 w 665"/>
                        <a:gd name="T47" fmla="*/ 121 h 1835"/>
                        <a:gd name="T48" fmla="*/ 121 w 665"/>
                        <a:gd name="T49" fmla="*/ 75 h 1835"/>
                        <a:gd name="T50" fmla="*/ 174 w 665"/>
                        <a:gd name="T51" fmla="*/ 39 h 1835"/>
                        <a:gd name="T52" fmla="*/ 233 w 665"/>
                        <a:gd name="T53" fmla="*/ 15 h 1835"/>
                        <a:gd name="T54" fmla="*/ 298 w 665"/>
                        <a:gd name="T55" fmla="*/ 2 h 1835"/>
                        <a:gd name="T56" fmla="*/ 333 w 665"/>
                        <a:gd name="T57" fmla="*/ 0 h 1835"/>
                        <a:gd name="T58" fmla="*/ 367 w 665"/>
                        <a:gd name="T59" fmla="*/ 2 h 1835"/>
                        <a:gd name="T60" fmla="*/ 432 w 665"/>
                        <a:gd name="T61" fmla="*/ 15 h 1835"/>
                        <a:gd name="T62" fmla="*/ 491 w 665"/>
                        <a:gd name="T63" fmla="*/ 39 h 1835"/>
                        <a:gd name="T64" fmla="*/ 544 w 665"/>
                        <a:gd name="T65" fmla="*/ 75 h 1835"/>
                        <a:gd name="T66" fmla="*/ 589 w 665"/>
                        <a:gd name="T67" fmla="*/ 121 h 1835"/>
                        <a:gd name="T68" fmla="*/ 625 w 665"/>
                        <a:gd name="T69" fmla="*/ 173 h 1835"/>
                        <a:gd name="T70" fmla="*/ 651 w 665"/>
                        <a:gd name="T71" fmla="*/ 234 h 1835"/>
                        <a:gd name="T72" fmla="*/ 664 w 665"/>
                        <a:gd name="T73" fmla="*/ 298 h 1835"/>
                        <a:gd name="T74" fmla="*/ 665 w 665"/>
                        <a:gd name="T75" fmla="*/ 333 h 1835"/>
                        <a:gd name="T76" fmla="*/ 665 w 665"/>
                        <a:gd name="T77" fmla="*/ 1502 h 18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665" h="1835">
                          <a:moveTo>
                            <a:pt x="665" y="1502"/>
                          </a:moveTo>
                          <a:lnTo>
                            <a:pt x="664" y="1537"/>
                          </a:lnTo>
                          <a:lnTo>
                            <a:pt x="651" y="1602"/>
                          </a:lnTo>
                          <a:lnTo>
                            <a:pt x="625" y="1661"/>
                          </a:lnTo>
                          <a:lnTo>
                            <a:pt x="589" y="1714"/>
                          </a:lnTo>
                          <a:lnTo>
                            <a:pt x="544" y="1759"/>
                          </a:lnTo>
                          <a:lnTo>
                            <a:pt x="491" y="1795"/>
                          </a:lnTo>
                          <a:lnTo>
                            <a:pt x="432" y="1821"/>
                          </a:lnTo>
                          <a:lnTo>
                            <a:pt x="367" y="1834"/>
                          </a:lnTo>
                          <a:lnTo>
                            <a:pt x="333" y="1835"/>
                          </a:lnTo>
                          <a:lnTo>
                            <a:pt x="298" y="1834"/>
                          </a:lnTo>
                          <a:lnTo>
                            <a:pt x="233" y="1821"/>
                          </a:lnTo>
                          <a:lnTo>
                            <a:pt x="174" y="1795"/>
                          </a:lnTo>
                          <a:lnTo>
                            <a:pt x="121" y="1759"/>
                          </a:lnTo>
                          <a:lnTo>
                            <a:pt x="76" y="1714"/>
                          </a:lnTo>
                          <a:lnTo>
                            <a:pt x="40" y="1661"/>
                          </a:lnTo>
                          <a:lnTo>
                            <a:pt x="14" y="1602"/>
                          </a:lnTo>
                          <a:lnTo>
                            <a:pt x="1" y="1537"/>
                          </a:lnTo>
                          <a:lnTo>
                            <a:pt x="0" y="1502"/>
                          </a:lnTo>
                          <a:lnTo>
                            <a:pt x="0" y="333"/>
                          </a:lnTo>
                          <a:lnTo>
                            <a:pt x="1" y="298"/>
                          </a:lnTo>
                          <a:lnTo>
                            <a:pt x="14" y="234"/>
                          </a:lnTo>
                          <a:lnTo>
                            <a:pt x="40" y="173"/>
                          </a:lnTo>
                          <a:lnTo>
                            <a:pt x="76" y="121"/>
                          </a:lnTo>
                          <a:lnTo>
                            <a:pt x="121" y="75"/>
                          </a:lnTo>
                          <a:lnTo>
                            <a:pt x="174" y="39"/>
                          </a:lnTo>
                          <a:lnTo>
                            <a:pt x="233" y="15"/>
                          </a:lnTo>
                          <a:lnTo>
                            <a:pt x="298" y="2"/>
                          </a:lnTo>
                          <a:lnTo>
                            <a:pt x="333" y="0"/>
                          </a:lnTo>
                          <a:lnTo>
                            <a:pt x="367" y="2"/>
                          </a:lnTo>
                          <a:lnTo>
                            <a:pt x="432" y="15"/>
                          </a:lnTo>
                          <a:lnTo>
                            <a:pt x="491" y="39"/>
                          </a:lnTo>
                          <a:lnTo>
                            <a:pt x="544" y="75"/>
                          </a:lnTo>
                          <a:lnTo>
                            <a:pt x="589" y="121"/>
                          </a:lnTo>
                          <a:lnTo>
                            <a:pt x="625" y="173"/>
                          </a:lnTo>
                          <a:lnTo>
                            <a:pt x="651" y="234"/>
                          </a:lnTo>
                          <a:lnTo>
                            <a:pt x="664" y="298"/>
                          </a:lnTo>
                          <a:lnTo>
                            <a:pt x="665" y="333"/>
                          </a:lnTo>
                          <a:lnTo>
                            <a:pt x="665" y="1502"/>
                          </a:lnTo>
                          <a:close/>
                        </a:path>
                      </a:pathLst>
                    </a:custGeom>
                    <a:solidFill>
                      <a:srgbClr val="F3C9A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p:grpSp>
              <p:sp>
                <p:nvSpPr>
                  <p:cNvPr id="94" name="자유형 93"/>
                  <p:cNvSpPr/>
                  <p:nvPr/>
                </p:nvSpPr>
                <p:spPr>
                  <a:xfrm>
                    <a:off x="3768778" y="-3091"/>
                    <a:ext cx="750416" cy="811547"/>
                  </a:xfrm>
                  <a:custGeom>
                    <a:avLst/>
                    <a:gdLst>
                      <a:gd name="connsiteX0" fmla="*/ 0 w 778627"/>
                      <a:gd name="connsiteY0" fmla="*/ 0 h 808455"/>
                      <a:gd name="connsiteX1" fmla="*/ 554881 w 778627"/>
                      <a:gd name="connsiteY1" fmla="*/ 0 h 808455"/>
                      <a:gd name="connsiteX2" fmla="*/ 580165 w 778627"/>
                      <a:gd name="connsiteY2" fmla="*/ 59531 h 808455"/>
                      <a:gd name="connsiteX3" fmla="*/ 763521 w 778627"/>
                      <a:gd name="connsiteY3" fmla="*/ 573881 h 808455"/>
                      <a:gd name="connsiteX4" fmla="*/ 763521 w 778627"/>
                      <a:gd name="connsiteY4" fmla="*/ 700088 h 808455"/>
                      <a:gd name="connsiteX5" fmla="*/ 725421 w 778627"/>
                      <a:gd name="connsiteY5" fmla="*/ 783431 h 808455"/>
                      <a:gd name="connsiteX6" fmla="*/ 584927 w 778627"/>
                      <a:gd name="connsiteY6" fmla="*/ 785813 h 808455"/>
                      <a:gd name="connsiteX7" fmla="*/ 392046 w 778627"/>
                      <a:gd name="connsiteY7" fmla="*/ 776288 h 808455"/>
                      <a:gd name="connsiteX8" fmla="*/ 213452 w 778627"/>
                      <a:gd name="connsiteY8" fmla="*/ 381000 h 808455"/>
                      <a:gd name="connsiteX9" fmla="*/ 14767 w 778627"/>
                      <a:gd name="connsiteY9" fmla="*/ 26789 h 808455"/>
                      <a:gd name="connsiteX0" fmla="*/ 12929 w 764582"/>
                      <a:gd name="connsiteY0" fmla="*/ 0 h 811547"/>
                      <a:gd name="connsiteX1" fmla="*/ 540836 w 764582"/>
                      <a:gd name="connsiteY1" fmla="*/ 3092 h 811547"/>
                      <a:gd name="connsiteX2" fmla="*/ 566120 w 764582"/>
                      <a:gd name="connsiteY2" fmla="*/ 62623 h 811547"/>
                      <a:gd name="connsiteX3" fmla="*/ 749476 w 764582"/>
                      <a:gd name="connsiteY3" fmla="*/ 576973 h 811547"/>
                      <a:gd name="connsiteX4" fmla="*/ 749476 w 764582"/>
                      <a:gd name="connsiteY4" fmla="*/ 703180 h 811547"/>
                      <a:gd name="connsiteX5" fmla="*/ 711376 w 764582"/>
                      <a:gd name="connsiteY5" fmla="*/ 786523 h 811547"/>
                      <a:gd name="connsiteX6" fmla="*/ 570882 w 764582"/>
                      <a:gd name="connsiteY6" fmla="*/ 788905 h 811547"/>
                      <a:gd name="connsiteX7" fmla="*/ 378001 w 764582"/>
                      <a:gd name="connsiteY7" fmla="*/ 779380 h 811547"/>
                      <a:gd name="connsiteX8" fmla="*/ 199407 w 764582"/>
                      <a:gd name="connsiteY8" fmla="*/ 384092 h 811547"/>
                      <a:gd name="connsiteX9" fmla="*/ 722 w 764582"/>
                      <a:gd name="connsiteY9" fmla="*/ 29881 h 811547"/>
                      <a:gd name="connsiteX10" fmla="*/ 12929 w 764582"/>
                      <a:gd name="connsiteY10" fmla="*/ 0 h 811547"/>
                      <a:gd name="connsiteX0" fmla="*/ 0 w 751653"/>
                      <a:gd name="connsiteY0" fmla="*/ 0 h 811547"/>
                      <a:gd name="connsiteX1" fmla="*/ 527907 w 751653"/>
                      <a:gd name="connsiteY1" fmla="*/ 3092 h 811547"/>
                      <a:gd name="connsiteX2" fmla="*/ 553191 w 751653"/>
                      <a:gd name="connsiteY2" fmla="*/ 62623 h 811547"/>
                      <a:gd name="connsiteX3" fmla="*/ 736547 w 751653"/>
                      <a:gd name="connsiteY3" fmla="*/ 576973 h 811547"/>
                      <a:gd name="connsiteX4" fmla="*/ 736547 w 751653"/>
                      <a:gd name="connsiteY4" fmla="*/ 703180 h 811547"/>
                      <a:gd name="connsiteX5" fmla="*/ 698447 w 751653"/>
                      <a:gd name="connsiteY5" fmla="*/ 786523 h 811547"/>
                      <a:gd name="connsiteX6" fmla="*/ 557953 w 751653"/>
                      <a:gd name="connsiteY6" fmla="*/ 788905 h 811547"/>
                      <a:gd name="connsiteX7" fmla="*/ 365072 w 751653"/>
                      <a:gd name="connsiteY7" fmla="*/ 779380 h 811547"/>
                      <a:gd name="connsiteX8" fmla="*/ 186478 w 751653"/>
                      <a:gd name="connsiteY8" fmla="*/ 384092 h 811547"/>
                      <a:gd name="connsiteX9" fmla="*/ 13514 w 751653"/>
                      <a:gd name="connsiteY9" fmla="*/ 50686 h 811547"/>
                      <a:gd name="connsiteX10" fmla="*/ 0 w 751653"/>
                      <a:gd name="connsiteY10" fmla="*/ 0 h 811547"/>
                      <a:gd name="connsiteX0" fmla="*/ 0 w 751653"/>
                      <a:gd name="connsiteY0" fmla="*/ 0 h 811547"/>
                      <a:gd name="connsiteX1" fmla="*/ 527907 w 751653"/>
                      <a:gd name="connsiteY1" fmla="*/ 3092 h 811547"/>
                      <a:gd name="connsiteX2" fmla="*/ 553191 w 751653"/>
                      <a:gd name="connsiteY2" fmla="*/ 62623 h 811547"/>
                      <a:gd name="connsiteX3" fmla="*/ 736547 w 751653"/>
                      <a:gd name="connsiteY3" fmla="*/ 576973 h 811547"/>
                      <a:gd name="connsiteX4" fmla="*/ 736547 w 751653"/>
                      <a:gd name="connsiteY4" fmla="*/ 703180 h 811547"/>
                      <a:gd name="connsiteX5" fmla="*/ 698447 w 751653"/>
                      <a:gd name="connsiteY5" fmla="*/ 786523 h 811547"/>
                      <a:gd name="connsiteX6" fmla="*/ 557953 w 751653"/>
                      <a:gd name="connsiteY6" fmla="*/ 788905 h 811547"/>
                      <a:gd name="connsiteX7" fmla="*/ 365072 w 751653"/>
                      <a:gd name="connsiteY7" fmla="*/ 779380 h 811547"/>
                      <a:gd name="connsiteX8" fmla="*/ 173834 w 751653"/>
                      <a:gd name="connsiteY8" fmla="*/ 435154 h 811547"/>
                      <a:gd name="connsiteX9" fmla="*/ 13514 w 751653"/>
                      <a:gd name="connsiteY9" fmla="*/ 50686 h 811547"/>
                      <a:gd name="connsiteX10" fmla="*/ 0 w 751653"/>
                      <a:gd name="connsiteY10" fmla="*/ 0 h 811547"/>
                      <a:gd name="connsiteX0" fmla="*/ 0 w 750416"/>
                      <a:gd name="connsiteY0" fmla="*/ 0 h 811547"/>
                      <a:gd name="connsiteX1" fmla="*/ 527907 w 750416"/>
                      <a:gd name="connsiteY1" fmla="*/ 3092 h 811547"/>
                      <a:gd name="connsiteX2" fmla="*/ 570046 w 750416"/>
                      <a:gd name="connsiteY2" fmla="*/ 94115 h 811547"/>
                      <a:gd name="connsiteX3" fmla="*/ 736547 w 750416"/>
                      <a:gd name="connsiteY3" fmla="*/ 576973 h 811547"/>
                      <a:gd name="connsiteX4" fmla="*/ 736547 w 750416"/>
                      <a:gd name="connsiteY4" fmla="*/ 703180 h 811547"/>
                      <a:gd name="connsiteX5" fmla="*/ 698447 w 750416"/>
                      <a:gd name="connsiteY5" fmla="*/ 786523 h 811547"/>
                      <a:gd name="connsiteX6" fmla="*/ 557953 w 750416"/>
                      <a:gd name="connsiteY6" fmla="*/ 788905 h 811547"/>
                      <a:gd name="connsiteX7" fmla="*/ 365072 w 750416"/>
                      <a:gd name="connsiteY7" fmla="*/ 779380 h 811547"/>
                      <a:gd name="connsiteX8" fmla="*/ 173834 w 750416"/>
                      <a:gd name="connsiteY8" fmla="*/ 435154 h 811547"/>
                      <a:gd name="connsiteX9" fmla="*/ 13514 w 750416"/>
                      <a:gd name="connsiteY9" fmla="*/ 50686 h 811547"/>
                      <a:gd name="connsiteX10" fmla="*/ 0 w 750416"/>
                      <a:gd name="connsiteY10" fmla="*/ 0 h 811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50416" h="811547">
                        <a:moveTo>
                          <a:pt x="0" y="0"/>
                        </a:moveTo>
                        <a:lnTo>
                          <a:pt x="527907" y="3092"/>
                        </a:lnTo>
                        <a:lnTo>
                          <a:pt x="570046" y="94115"/>
                        </a:lnTo>
                        <a:cubicBezTo>
                          <a:pt x="612115" y="213574"/>
                          <a:pt x="708797" y="475462"/>
                          <a:pt x="736547" y="576973"/>
                        </a:cubicBezTo>
                        <a:cubicBezTo>
                          <a:pt x="764297" y="678484"/>
                          <a:pt x="742897" y="668255"/>
                          <a:pt x="736547" y="703180"/>
                        </a:cubicBezTo>
                        <a:cubicBezTo>
                          <a:pt x="730197" y="738105"/>
                          <a:pt x="728213" y="772236"/>
                          <a:pt x="698447" y="786523"/>
                        </a:cubicBezTo>
                        <a:cubicBezTo>
                          <a:pt x="668681" y="800810"/>
                          <a:pt x="607165" y="790889"/>
                          <a:pt x="557953" y="788905"/>
                        </a:cubicBezTo>
                        <a:cubicBezTo>
                          <a:pt x="508741" y="786921"/>
                          <a:pt x="426984" y="846849"/>
                          <a:pt x="365072" y="779380"/>
                        </a:cubicBezTo>
                        <a:cubicBezTo>
                          <a:pt x="303160" y="711911"/>
                          <a:pt x="259956" y="610970"/>
                          <a:pt x="173834" y="435154"/>
                        </a:cubicBezTo>
                        <a:cubicBezTo>
                          <a:pt x="130773" y="347246"/>
                          <a:pt x="86390" y="179770"/>
                          <a:pt x="13514" y="50686"/>
                        </a:cubicBezTo>
                        <a:cubicBezTo>
                          <a:pt x="8592" y="41756"/>
                          <a:pt x="4922" y="893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3C9A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sp>
              <p:nvSpPr>
                <p:cNvPr id="92" name="모서리가 둥근 직사각형 91"/>
                <p:cNvSpPr/>
                <p:nvPr/>
              </p:nvSpPr>
              <p:spPr>
                <a:xfrm rot="3600000">
                  <a:off x="7134422" y="931076"/>
                  <a:ext cx="1238494" cy="500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3C9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102" name="자유형 101"/>
              <p:cNvSpPr/>
              <p:nvPr/>
            </p:nvSpPr>
            <p:spPr>
              <a:xfrm rot="3600000">
                <a:off x="12396828" y="-56327"/>
                <a:ext cx="1178174" cy="1359620"/>
              </a:xfrm>
              <a:custGeom>
                <a:avLst/>
                <a:gdLst>
                  <a:gd name="connsiteX0" fmla="*/ 0 w 927067"/>
                  <a:gd name="connsiteY0" fmla="*/ 1008254 h 1008254"/>
                  <a:gd name="connsiteX1" fmla="*/ 582116 w 927067"/>
                  <a:gd name="connsiteY1" fmla="*/ 0 h 1008254"/>
                  <a:gd name="connsiteX2" fmla="*/ 817198 w 927067"/>
                  <a:gd name="connsiteY2" fmla="*/ 0 h 1008254"/>
                  <a:gd name="connsiteX3" fmla="*/ 927067 w 927067"/>
                  <a:gd name="connsiteY3" fmla="*/ 1008254 h 1008254"/>
                  <a:gd name="connsiteX0" fmla="*/ 0 w 1332433"/>
                  <a:gd name="connsiteY0" fmla="*/ 1008254 h 1008254"/>
                  <a:gd name="connsiteX1" fmla="*/ 582116 w 1332433"/>
                  <a:gd name="connsiteY1" fmla="*/ 0 h 1008254"/>
                  <a:gd name="connsiteX2" fmla="*/ 817198 w 1332433"/>
                  <a:gd name="connsiteY2" fmla="*/ 0 h 1008254"/>
                  <a:gd name="connsiteX3" fmla="*/ 1332433 w 1332433"/>
                  <a:gd name="connsiteY3" fmla="*/ 890339 h 1008254"/>
                  <a:gd name="connsiteX4" fmla="*/ 0 w 1332433"/>
                  <a:gd name="connsiteY4" fmla="*/ 1008254 h 1008254"/>
                  <a:gd name="connsiteX0" fmla="*/ 0 w 1332433"/>
                  <a:gd name="connsiteY0" fmla="*/ 1008254 h 1316075"/>
                  <a:gd name="connsiteX1" fmla="*/ 582116 w 1332433"/>
                  <a:gd name="connsiteY1" fmla="*/ 0 h 1316075"/>
                  <a:gd name="connsiteX2" fmla="*/ 817198 w 1332433"/>
                  <a:gd name="connsiteY2" fmla="*/ 0 h 1316075"/>
                  <a:gd name="connsiteX3" fmla="*/ 1332433 w 1332433"/>
                  <a:gd name="connsiteY3" fmla="*/ 890339 h 1316075"/>
                  <a:gd name="connsiteX4" fmla="*/ 0 w 1332433"/>
                  <a:gd name="connsiteY4" fmla="*/ 1008254 h 1316075"/>
                  <a:gd name="connsiteX0" fmla="*/ 0 w 1194435"/>
                  <a:gd name="connsiteY0" fmla="*/ 794634 h 1157261"/>
                  <a:gd name="connsiteX1" fmla="*/ 444118 w 1194435"/>
                  <a:gd name="connsiteY1" fmla="*/ 0 h 1157261"/>
                  <a:gd name="connsiteX2" fmla="*/ 679200 w 1194435"/>
                  <a:gd name="connsiteY2" fmla="*/ 0 h 1157261"/>
                  <a:gd name="connsiteX3" fmla="*/ 1194435 w 1194435"/>
                  <a:gd name="connsiteY3" fmla="*/ 890339 h 1157261"/>
                  <a:gd name="connsiteX4" fmla="*/ 0 w 1194435"/>
                  <a:gd name="connsiteY4" fmla="*/ 794634 h 1157261"/>
                  <a:gd name="connsiteX0" fmla="*/ 0 w 1194435"/>
                  <a:gd name="connsiteY0" fmla="*/ 794634 h 1276515"/>
                  <a:gd name="connsiteX1" fmla="*/ 444118 w 1194435"/>
                  <a:gd name="connsiteY1" fmla="*/ 0 h 1276515"/>
                  <a:gd name="connsiteX2" fmla="*/ 679200 w 1194435"/>
                  <a:gd name="connsiteY2" fmla="*/ 0 h 1276515"/>
                  <a:gd name="connsiteX3" fmla="*/ 1194435 w 1194435"/>
                  <a:gd name="connsiteY3" fmla="*/ 890339 h 1276515"/>
                  <a:gd name="connsiteX4" fmla="*/ 0 w 1194435"/>
                  <a:gd name="connsiteY4" fmla="*/ 794634 h 1276515"/>
                  <a:gd name="connsiteX0" fmla="*/ 0 w 1194435"/>
                  <a:gd name="connsiteY0" fmla="*/ 794634 h 1333920"/>
                  <a:gd name="connsiteX1" fmla="*/ 444118 w 1194435"/>
                  <a:gd name="connsiteY1" fmla="*/ 0 h 1333920"/>
                  <a:gd name="connsiteX2" fmla="*/ 679200 w 1194435"/>
                  <a:gd name="connsiteY2" fmla="*/ 0 h 1333920"/>
                  <a:gd name="connsiteX3" fmla="*/ 1194435 w 1194435"/>
                  <a:gd name="connsiteY3" fmla="*/ 890339 h 1333920"/>
                  <a:gd name="connsiteX4" fmla="*/ 0 w 1194435"/>
                  <a:gd name="connsiteY4" fmla="*/ 794634 h 1333920"/>
                  <a:gd name="connsiteX0" fmla="*/ 0 w 1178174"/>
                  <a:gd name="connsiteY0" fmla="*/ 751229 h 1305904"/>
                  <a:gd name="connsiteX1" fmla="*/ 427857 w 1178174"/>
                  <a:gd name="connsiteY1" fmla="*/ 0 h 1305904"/>
                  <a:gd name="connsiteX2" fmla="*/ 662939 w 1178174"/>
                  <a:gd name="connsiteY2" fmla="*/ 0 h 1305904"/>
                  <a:gd name="connsiteX3" fmla="*/ 1178174 w 1178174"/>
                  <a:gd name="connsiteY3" fmla="*/ 890339 h 1305904"/>
                  <a:gd name="connsiteX4" fmla="*/ 0 w 1178174"/>
                  <a:gd name="connsiteY4" fmla="*/ 751229 h 1305904"/>
                  <a:gd name="connsiteX0" fmla="*/ 0 w 1178174"/>
                  <a:gd name="connsiteY0" fmla="*/ 751229 h 1359620"/>
                  <a:gd name="connsiteX1" fmla="*/ 427857 w 1178174"/>
                  <a:gd name="connsiteY1" fmla="*/ 0 h 1359620"/>
                  <a:gd name="connsiteX2" fmla="*/ 662939 w 1178174"/>
                  <a:gd name="connsiteY2" fmla="*/ 0 h 1359620"/>
                  <a:gd name="connsiteX3" fmla="*/ 1178174 w 1178174"/>
                  <a:gd name="connsiteY3" fmla="*/ 890339 h 1359620"/>
                  <a:gd name="connsiteX4" fmla="*/ 0 w 1178174"/>
                  <a:gd name="connsiteY4" fmla="*/ 751229 h 135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8174" h="1359620">
                    <a:moveTo>
                      <a:pt x="0" y="751229"/>
                    </a:moveTo>
                    <a:lnTo>
                      <a:pt x="427857" y="0"/>
                    </a:lnTo>
                    <a:lnTo>
                      <a:pt x="662939" y="0"/>
                    </a:lnTo>
                    <a:lnTo>
                      <a:pt x="1178174" y="890339"/>
                    </a:lnTo>
                    <a:cubicBezTo>
                      <a:pt x="890238" y="1107819"/>
                      <a:pt x="812394" y="1901202"/>
                      <a:pt x="0" y="7512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57" name="양쪽 모서리가 둥근 사각형 56"/>
          <p:cNvSpPr/>
          <p:nvPr/>
        </p:nvSpPr>
        <p:spPr>
          <a:xfrm>
            <a:off x="4935050" y="3486428"/>
            <a:ext cx="2893671" cy="977620"/>
          </a:xfrm>
          <a:prstGeom prst="round2SameRect">
            <a:avLst>
              <a:gd name="adj1" fmla="val 0"/>
              <a:gd name="adj2" fmla="val 13776"/>
            </a:avLst>
          </a:prstGeom>
          <a:solidFill>
            <a:srgbClr val="6B6767"/>
          </a:solidFill>
          <a:ln>
            <a:solidFill>
              <a:srgbClr val="726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양쪽 모서리가 둥근 사각형 57"/>
          <p:cNvSpPr/>
          <p:nvPr/>
        </p:nvSpPr>
        <p:spPr>
          <a:xfrm>
            <a:off x="4928718" y="1296363"/>
            <a:ext cx="2893671" cy="2177923"/>
          </a:xfrm>
          <a:prstGeom prst="round2SameRect">
            <a:avLst/>
          </a:prstGeom>
          <a:solidFill>
            <a:schemeClr val="bg2">
              <a:lumMod val="25000"/>
            </a:schemeClr>
          </a:solidFill>
          <a:ln>
            <a:solidFill>
              <a:srgbClr val="726C6C"/>
            </a:solidFill>
          </a:ln>
          <a:effectLst>
            <a:innerShdw blurRad="63500" dist="165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올바르지 않은</a:t>
            </a: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자세 습관 개선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양쪽 모서리가 둥근 사각형 58"/>
          <p:cNvSpPr/>
          <p:nvPr/>
        </p:nvSpPr>
        <p:spPr>
          <a:xfrm>
            <a:off x="4700281" y="3809110"/>
            <a:ext cx="3332480" cy="654938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solidFill>
              <a:srgbClr val="726C6C"/>
            </a:solidFill>
          </a:ln>
          <a:scene3d>
            <a:camera prst="perspectiveRelaxedModerately">
              <a:rot lat="590637" lon="0" rev="0"/>
            </a:camera>
            <a:lightRig rig="threePt" dir="t"/>
          </a:scene3d>
          <a:sp3d extrusionH="2540000">
            <a:extrusionClr>
              <a:schemeClr val="bg2">
                <a:lumMod val="2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양쪽 모서리가 둥근 사각형 59"/>
          <p:cNvSpPr/>
          <p:nvPr/>
        </p:nvSpPr>
        <p:spPr>
          <a:xfrm>
            <a:off x="4936493" y="1296356"/>
            <a:ext cx="2893671" cy="2177930"/>
          </a:xfrm>
          <a:prstGeom prst="round2SameRect">
            <a:avLst/>
          </a:prstGeom>
          <a:solidFill>
            <a:srgbClr val="6B6767"/>
          </a:solidFill>
          <a:ln>
            <a:solidFill>
              <a:srgbClr val="726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양쪽 모서리가 둥근 사각형 121"/>
          <p:cNvSpPr/>
          <p:nvPr/>
        </p:nvSpPr>
        <p:spPr>
          <a:xfrm>
            <a:off x="8830418" y="3486428"/>
            <a:ext cx="2893671" cy="977620"/>
          </a:xfrm>
          <a:prstGeom prst="round2SameRect">
            <a:avLst>
              <a:gd name="adj1" fmla="val 0"/>
              <a:gd name="adj2" fmla="val 13776"/>
            </a:avLst>
          </a:prstGeom>
          <a:solidFill>
            <a:srgbClr val="6B6767"/>
          </a:solidFill>
          <a:ln>
            <a:solidFill>
              <a:srgbClr val="726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양쪽 모서리가 둥근 사각형 122"/>
          <p:cNvSpPr/>
          <p:nvPr/>
        </p:nvSpPr>
        <p:spPr>
          <a:xfrm>
            <a:off x="8824086" y="1296363"/>
            <a:ext cx="2893671" cy="2177923"/>
          </a:xfrm>
          <a:prstGeom prst="round2SameRect">
            <a:avLst/>
          </a:prstGeom>
          <a:solidFill>
            <a:schemeClr val="bg2">
              <a:lumMod val="25000"/>
            </a:schemeClr>
          </a:solidFill>
          <a:ln>
            <a:solidFill>
              <a:srgbClr val="726C6C"/>
            </a:solidFill>
          </a:ln>
          <a:effectLst>
            <a:innerShdw blurRad="63500" dist="165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지속적인 체크를 통한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허리 건강 유지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양쪽 모서리가 둥근 사각형 123"/>
          <p:cNvSpPr/>
          <p:nvPr/>
        </p:nvSpPr>
        <p:spPr>
          <a:xfrm>
            <a:off x="8595649" y="3809110"/>
            <a:ext cx="3332480" cy="654938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solidFill>
              <a:srgbClr val="726C6C"/>
            </a:solidFill>
          </a:ln>
          <a:scene3d>
            <a:camera prst="perspectiveRelaxedModerately">
              <a:rot lat="590637" lon="0" rev="0"/>
            </a:camera>
            <a:lightRig rig="threePt" dir="t"/>
          </a:scene3d>
          <a:sp3d extrusionH="2540000">
            <a:extrusionClr>
              <a:schemeClr val="bg2">
                <a:lumMod val="2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양쪽 모서리가 둥근 사각형 124"/>
          <p:cNvSpPr/>
          <p:nvPr/>
        </p:nvSpPr>
        <p:spPr>
          <a:xfrm>
            <a:off x="8815053" y="1308498"/>
            <a:ext cx="2893671" cy="2177930"/>
          </a:xfrm>
          <a:prstGeom prst="round2SameRect">
            <a:avLst/>
          </a:prstGeom>
          <a:solidFill>
            <a:srgbClr val="6B6767"/>
          </a:solidFill>
          <a:ln>
            <a:solidFill>
              <a:srgbClr val="726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2">
            <a:extLst>
              <a:ext uri="{FF2B5EF4-FFF2-40B4-BE49-F238E27FC236}">
                <a16:creationId xmlns:a16="http://schemas.microsoft.com/office/drawing/2014/main" id="{24119282-0304-45E7-A442-65972F1EB327}"/>
              </a:ext>
            </a:extLst>
          </p:cNvPr>
          <p:cNvSpPr/>
          <p:nvPr/>
        </p:nvSpPr>
        <p:spPr>
          <a:xfrm>
            <a:off x="4669734" y="0"/>
            <a:ext cx="7522266" cy="803373"/>
          </a:xfrm>
          <a:custGeom>
            <a:avLst/>
            <a:gdLst>
              <a:gd name="connsiteX0" fmla="*/ 0 w 10885714"/>
              <a:gd name="connsiteY0" fmla="*/ 0 h 711199"/>
              <a:gd name="connsiteX1" fmla="*/ 10885714 w 10885714"/>
              <a:gd name="connsiteY1" fmla="*/ 0 h 711199"/>
              <a:gd name="connsiteX2" fmla="*/ 10885714 w 10885714"/>
              <a:gd name="connsiteY2" fmla="*/ 711199 h 711199"/>
              <a:gd name="connsiteX3" fmla="*/ 0 w 10885714"/>
              <a:gd name="connsiteY3" fmla="*/ 711199 h 711199"/>
              <a:gd name="connsiteX4" fmla="*/ 0 w 10885714"/>
              <a:gd name="connsiteY4" fmla="*/ 0 h 711199"/>
              <a:gd name="connsiteX0" fmla="*/ 0 w 10885714"/>
              <a:gd name="connsiteY0" fmla="*/ 0 h 840214"/>
              <a:gd name="connsiteX1" fmla="*/ 10885714 w 10885714"/>
              <a:gd name="connsiteY1" fmla="*/ 0 h 840214"/>
              <a:gd name="connsiteX2" fmla="*/ 10885714 w 10885714"/>
              <a:gd name="connsiteY2" fmla="*/ 711199 h 840214"/>
              <a:gd name="connsiteX3" fmla="*/ 0 w 10885714"/>
              <a:gd name="connsiteY3" fmla="*/ 711199 h 840214"/>
              <a:gd name="connsiteX4" fmla="*/ 0 w 10885714"/>
              <a:gd name="connsiteY4" fmla="*/ 0 h 840214"/>
              <a:gd name="connsiteX0" fmla="*/ 0 w 10885714"/>
              <a:gd name="connsiteY0" fmla="*/ 0 h 803373"/>
              <a:gd name="connsiteX1" fmla="*/ 10885714 w 10885714"/>
              <a:gd name="connsiteY1" fmla="*/ 0 h 803373"/>
              <a:gd name="connsiteX2" fmla="*/ 10885714 w 10885714"/>
              <a:gd name="connsiteY2" fmla="*/ 711199 h 803373"/>
              <a:gd name="connsiteX3" fmla="*/ 0 w 10885714"/>
              <a:gd name="connsiteY3" fmla="*/ 711199 h 803373"/>
              <a:gd name="connsiteX4" fmla="*/ 0 w 10885714"/>
              <a:gd name="connsiteY4" fmla="*/ 0 h 8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85714" h="803373">
                <a:moveTo>
                  <a:pt x="0" y="0"/>
                </a:moveTo>
                <a:lnTo>
                  <a:pt x="10885714" y="0"/>
                </a:lnTo>
                <a:lnTo>
                  <a:pt x="10885714" y="711199"/>
                </a:lnTo>
                <a:cubicBezTo>
                  <a:pt x="7257143" y="493484"/>
                  <a:pt x="3875314" y="1001484"/>
                  <a:pt x="0" y="711199"/>
                </a:cubicBezTo>
                <a:lnTo>
                  <a:pt x="0" y="0"/>
                </a:lnTo>
                <a:close/>
              </a:path>
            </a:pathLst>
          </a:custGeom>
          <a:solidFill>
            <a:srgbClr val="3A3A38"/>
          </a:solidFill>
          <a:ln>
            <a:noFill/>
          </a:ln>
          <a:effectLst>
            <a:outerShdw blurRad="469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i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기대 효과</a:t>
            </a:r>
            <a:endParaRPr kumimoji="0" lang="en-US" altLang="ko-KR" sz="2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608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7" grpId="0" animBg="1"/>
      <p:bldP spid="59" grpId="0" animBg="1"/>
      <p:bldP spid="60" grpId="0" animBg="1"/>
      <p:bldP spid="124" grpId="0" animBg="1"/>
      <p:bldP spid="1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 flipH="1">
            <a:off x="11652000" y="1"/>
            <a:ext cx="540000" cy="6857999"/>
          </a:xfrm>
          <a:prstGeom prst="rect">
            <a:avLst/>
          </a:prstGeom>
          <a:solidFill>
            <a:srgbClr val="E5B66E"/>
          </a:solidFill>
          <a:ln>
            <a:noFill/>
          </a:ln>
          <a:effectLst>
            <a:outerShdw dist="190500" dir="10800000" algn="l" rotWithShape="0">
              <a:srgbClr val="B8925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" y="1"/>
            <a:ext cx="540000" cy="6857999"/>
          </a:xfrm>
          <a:prstGeom prst="rect">
            <a:avLst/>
          </a:prstGeom>
          <a:solidFill>
            <a:srgbClr val="E5B66E"/>
          </a:solidFill>
          <a:ln>
            <a:noFill/>
          </a:ln>
          <a:effectLst>
            <a:outerShdw dist="190500" algn="l" rotWithShape="0">
              <a:srgbClr val="B8925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3144" y="1"/>
            <a:ext cx="10885714" cy="803373"/>
          </a:xfrm>
          <a:custGeom>
            <a:avLst/>
            <a:gdLst>
              <a:gd name="connsiteX0" fmla="*/ 0 w 10885714"/>
              <a:gd name="connsiteY0" fmla="*/ 0 h 711199"/>
              <a:gd name="connsiteX1" fmla="*/ 10885714 w 10885714"/>
              <a:gd name="connsiteY1" fmla="*/ 0 h 711199"/>
              <a:gd name="connsiteX2" fmla="*/ 10885714 w 10885714"/>
              <a:gd name="connsiteY2" fmla="*/ 711199 h 711199"/>
              <a:gd name="connsiteX3" fmla="*/ 0 w 10885714"/>
              <a:gd name="connsiteY3" fmla="*/ 711199 h 711199"/>
              <a:gd name="connsiteX4" fmla="*/ 0 w 10885714"/>
              <a:gd name="connsiteY4" fmla="*/ 0 h 711199"/>
              <a:gd name="connsiteX0" fmla="*/ 0 w 10885714"/>
              <a:gd name="connsiteY0" fmla="*/ 0 h 840214"/>
              <a:gd name="connsiteX1" fmla="*/ 10885714 w 10885714"/>
              <a:gd name="connsiteY1" fmla="*/ 0 h 840214"/>
              <a:gd name="connsiteX2" fmla="*/ 10885714 w 10885714"/>
              <a:gd name="connsiteY2" fmla="*/ 711199 h 840214"/>
              <a:gd name="connsiteX3" fmla="*/ 0 w 10885714"/>
              <a:gd name="connsiteY3" fmla="*/ 711199 h 840214"/>
              <a:gd name="connsiteX4" fmla="*/ 0 w 10885714"/>
              <a:gd name="connsiteY4" fmla="*/ 0 h 840214"/>
              <a:gd name="connsiteX0" fmla="*/ 0 w 10885714"/>
              <a:gd name="connsiteY0" fmla="*/ 0 h 803373"/>
              <a:gd name="connsiteX1" fmla="*/ 10885714 w 10885714"/>
              <a:gd name="connsiteY1" fmla="*/ 0 h 803373"/>
              <a:gd name="connsiteX2" fmla="*/ 10885714 w 10885714"/>
              <a:gd name="connsiteY2" fmla="*/ 711199 h 803373"/>
              <a:gd name="connsiteX3" fmla="*/ 0 w 10885714"/>
              <a:gd name="connsiteY3" fmla="*/ 711199 h 803373"/>
              <a:gd name="connsiteX4" fmla="*/ 0 w 10885714"/>
              <a:gd name="connsiteY4" fmla="*/ 0 h 8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85714" h="803373">
                <a:moveTo>
                  <a:pt x="0" y="0"/>
                </a:moveTo>
                <a:lnTo>
                  <a:pt x="10885714" y="0"/>
                </a:lnTo>
                <a:lnTo>
                  <a:pt x="10885714" y="711199"/>
                </a:lnTo>
                <a:cubicBezTo>
                  <a:pt x="7257143" y="493484"/>
                  <a:pt x="3875314" y="1001484"/>
                  <a:pt x="0" y="711199"/>
                </a:cubicBezTo>
                <a:lnTo>
                  <a:pt x="0" y="0"/>
                </a:lnTo>
                <a:close/>
              </a:path>
            </a:pathLst>
          </a:custGeom>
          <a:solidFill>
            <a:srgbClr val="3A3A38"/>
          </a:solidFill>
          <a:ln>
            <a:noFill/>
          </a:ln>
          <a:effectLst>
            <a:outerShdw blurRad="469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서비스 흐름도</a:t>
            </a:r>
            <a:endParaRPr kumimoji="0" lang="en-US" altLang="ko-KR" sz="2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10294" y="38101"/>
            <a:ext cx="0" cy="57600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66286" y="46339"/>
            <a:ext cx="0" cy="57600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61E632B-C7CC-485E-AA29-6B7850634A83}"/>
              </a:ext>
            </a:extLst>
          </p:cNvPr>
          <p:cNvGrpSpPr/>
          <p:nvPr/>
        </p:nvGrpSpPr>
        <p:grpSpPr>
          <a:xfrm>
            <a:off x="5090511" y="2752598"/>
            <a:ext cx="1943608" cy="2083940"/>
            <a:chOff x="4989704" y="2752598"/>
            <a:chExt cx="1943608" cy="2083940"/>
          </a:xfrm>
        </p:grpSpPr>
        <p:pic>
          <p:nvPicPr>
            <p:cNvPr id="22" name="Picture 2" descr="관련 이미지">
              <a:extLst>
                <a:ext uri="{FF2B5EF4-FFF2-40B4-BE49-F238E27FC236}">
                  <a16:creationId xmlns:a16="http://schemas.microsoft.com/office/drawing/2014/main" id="{A0552326-74ED-4073-B960-7B6A0AD37B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9704" y="2752598"/>
              <a:ext cx="1943608" cy="1694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986C8DA-C0F9-41F5-A8B8-7E561AC53EEB}"/>
                </a:ext>
              </a:extLst>
            </p:cNvPr>
            <p:cNvSpPr/>
            <p:nvPr/>
          </p:nvSpPr>
          <p:spPr>
            <a:xfrm>
              <a:off x="5153101" y="4226131"/>
              <a:ext cx="1650666" cy="6104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사용자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704EEFD-BEC5-4E70-8B77-7306E821ECD7}"/>
              </a:ext>
            </a:extLst>
          </p:cNvPr>
          <p:cNvGrpSpPr/>
          <p:nvPr/>
        </p:nvGrpSpPr>
        <p:grpSpPr>
          <a:xfrm>
            <a:off x="1017623" y="4581490"/>
            <a:ext cx="1468113" cy="1532415"/>
            <a:chOff x="986516" y="1116301"/>
            <a:chExt cx="1468113" cy="1532415"/>
          </a:xfrm>
        </p:grpSpPr>
        <p:pic>
          <p:nvPicPr>
            <p:cNvPr id="30" name="Picture 8" descr="web server icon에 대한 이미지 검색결과">
              <a:extLst>
                <a:ext uri="{FF2B5EF4-FFF2-40B4-BE49-F238E27FC236}">
                  <a16:creationId xmlns:a16="http://schemas.microsoft.com/office/drawing/2014/main" id="{03FA771B-089B-426F-9C4D-FA91E3A25E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622" y="1116301"/>
              <a:ext cx="895733" cy="742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원통형 16">
              <a:extLst>
                <a:ext uri="{FF2B5EF4-FFF2-40B4-BE49-F238E27FC236}">
                  <a16:creationId xmlns:a16="http://schemas.microsoft.com/office/drawing/2014/main" id="{81D97150-072A-49FA-83E8-C504F752C488}"/>
                </a:ext>
              </a:extLst>
            </p:cNvPr>
            <p:cNvSpPr/>
            <p:nvPr/>
          </p:nvSpPr>
          <p:spPr>
            <a:xfrm>
              <a:off x="1807918" y="1705486"/>
              <a:ext cx="583296" cy="17218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원통형 34">
              <a:extLst>
                <a:ext uri="{FF2B5EF4-FFF2-40B4-BE49-F238E27FC236}">
                  <a16:creationId xmlns:a16="http://schemas.microsoft.com/office/drawing/2014/main" id="{B675B036-65F0-411D-8020-91766D2F2E13}"/>
                </a:ext>
              </a:extLst>
            </p:cNvPr>
            <p:cNvSpPr/>
            <p:nvPr/>
          </p:nvSpPr>
          <p:spPr>
            <a:xfrm>
              <a:off x="1807918" y="1552712"/>
              <a:ext cx="583296" cy="17218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원통형 35">
              <a:extLst>
                <a:ext uri="{FF2B5EF4-FFF2-40B4-BE49-F238E27FC236}">
                  <a16:creationId xmlns:a16="http://schemas.microsoft.com/office/drawing/2014/main" id="{DDF63259-2056-4AC6-A6EC-4571459B83A7}"/>
                </a:ext>
              </a:extLst>
            </p:cNvPr>
            <p:cNvSpPr/>
            <p:nvPr/>
          </p:nvSpPr>
          <p:spPr>
            <a:xfrm>
              <a:off x="1807918" y="1399938"/>
              <a:ext cx="583296" cy="17218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1F5CB82-C23B-4C8C-96CA-B024B4B24DF3}"/>
                </a:ext>
              </a:extLst>
            </p:cNvPr>
            <p:cNvSpPr/>
            <p:nvPr/>
          </p:nvSpPr>
          <p:spPr>
            <a:xfrm>
              <a:off x="986516" y="1931240"/>
              <a:ext cx="1468113" cy="7174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정보 </a:t>
              </a:r>
              <a:endPara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통계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&amp;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분석</a:t>
              </a:r>
              <a:endPara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93B8DC1-2C6A-406C-94EA-41E35BE9B9E5}"/>
              </a:ext>
            </a:extLst>
          </p:cNvPr>
          <p:cNvGrpSpPr/>
          <p:nvPr/>
        </p:nvGrpSpPr>
        <p:grpSpPr>
          <a:xfrm>
            <a:off x="9512554" y="4757381"/>
            <a:ext cx="1799073" cy="1394726"/>
            <a:chOff x="9512554" y="4757381"/>
            <a:chExt cx="1799073" cy="1394726"/>
          </a:xfrm>
        </p:grpSpPr>
        <p:pic>
          <p:nvPicPr>
            <p:cNvPr id="46" name="Picture 14" descr="challenge icon에 대한 이미지 검색결과">
              <a:extLst>
                <a:ext uri="{FF2B5EF4-FFF2-40B4-BE49-F238E27FC236}">
                  <a16:creationId xmlns:a16="http://schemas.microsoft.com/office/drawing/2014/main" id="{6B30BDBF-C128-465A-B317-DC26198062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99"/>
            <a:stretch/>
          </p:blipFill>
          <p:spPr bwMode="auto">
            <a:xfrm>
              <a:off x="9943972" y="4757381"/>
              <a:ext cx="898235" cy="959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1A8755B-7589-4976-9056-9862224EF9DF}"/>
                </a:ext>
              </a:extLst>
            </p:cNvPr>
            <p:cNvSpPr/>
            <p:nvPr/>
          </p:nvSpPr>
          <p:spPr>
            <a:xfrm>
              <a:off x="9512554" y="5702792"/>
              <a:ext cx="1799073" cy="4493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자세 유지 도전</a:t>
              </a:r>
              <a:endPara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73D7630-512A-4584-8354-9486EBE710FE}"/>
              </a:ext>
            </a:extLst>
          </p:cNvPr>
          <p:cNvGrpSpPr/>
          <p:nvPr/>
        </p:nvGrpSpPr>
        <p:grpSpPr>
          <a:xfrm rot="20700000">
            <a:off x="2688465" y="4833294"/>
            <a:ext cx="2483012" cy="677115"/>
            <a:chOff x="2562568" y="5811899"/>
            <a:chExt cx="2483012" cy="6771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4B0007E-F2FF-49FF-9C60-DFA9ACB7E7FB}"/>
                </a:ext>
              </a:extLst>
            </p:cNvPr>
            <p:cNvSpPr txBox="1"/>
            <p:nvPr/>
          </p:nvSpPr>
          <p:spPr>
            <a:xfrm>
              <a:off x="2562568" y="5841224"/>
              <a:ext cx="448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②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EE7FE7A-3A3F-4756-816D-02AF67FAEC08}"/>
                </a:ext>
              </a:extLst>
            </p:cNvPr>
            <p:cNvSpPr txBox="1"/>
            <p:nvPr/>
          </p:nvSpPr>
          <p:spPr>
            <a:xfrm>
              <a:off x="2794890" y="5811899"/>
              <a:ext cx="2250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사용자 자시 분석 및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피드백 제공</a:t>
              </a:r>
            </a:p>
          </p:txBody>
        </p:sp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6713917C-76E0-4C3D-8056-B17B9B0C6608}"/>
                </a:ext>
              </a:extLst>
            </p:cNvPr>
            <p:cNvSpPr/>
            <p:nvPr/>
          </p:nvSpPr>
          <p:spPr>
            <a:xfrm rot="16200000">
              <a:off x="3627743" y="5195431"/>
              <a:ext cx="236385" cy="2350782"/>
            </a:xfrm>
            <a:prstGeom prst="downArrow">
              <a:avLst>
                <a:gd name="adj1" fmla="val 32324"/>
                <a:gd name="adj2" fmla="val 61269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E8E75A5-8010-417C-BDCA-9F5A910EFD47}"/>
              </a:ext>
            </a:extLst>
          </p:cNvPr>
          <p:cNvGrpSpPr/>
          <p:nvPr/>
        </p:nvGrpSpPr>
        <p:grpSpPr>
          <a:xfrm rot="20700000">
            <a:off x="2716184" y="4138846"/>
            <a:ext cx="2409093" cy="525420"/>
            <a:chOff x="2592316" y="5146751"/>
            <a:chExt cx="2409093" cy="52542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2AA0BC0-28FF-4E5A-939A-F235D79AAFAF}"/>
                </a:ext>
              </a:extLst>
            </p:cNvPr>
            <p:cNvSpPr txBox="1"/>
            <p:nvPr/>
          </p:nvSpPr>
          <p:spPr>
            <a:xfrm>
              <a:off x="2924139" y="5146751"/>
              <a:ext cx="387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①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3E69EF-17CC-4652-9F9D-D96F6E4E6116}"/>
                </a:ext>
              </a:extLst>
            </p:cNvPr>
            <p:cNvSpPr txBox="1"/>
            <p:nvPr/>
          </p:nvSpPr>
          <p:spPr>
            <a:xfrm>
              <a:off x="3138924" y="5224879"/>
              <a:ext cx="1862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통계 정보 열람</a:t>
              </a:r>
            </a:p>
          </p:txBody>
        </p:sp>
        <p:sp>
          <p:nvSpPr>
            <p:cNvPr id="92" name="화살표: 아래쪽 91">
              <a:extLst>
                <a:ext uri="{FF2B5EF4-FFF2-40B4-BE49-F238E27FC236}">
                  <a16:creationId xmlns:a16="http://schemas.microsoft.com/office/drawing/2014/main" id="{BB9C5EC4-50B7-407B-B589-027E0180DF30}"/>
                </a:ext>
              </a:extLst>
            </p:cNvPr>
            <p:cNvSpPr/>
            <p:nvPr/>
          </p:nvSpPr>
          <p:spPr>
            <a:xfrm rot="5400000">
              <a:off x="3649514" y="4378588"/>
              <a:ext cx="236385" cy="2350782"/>
            </a:xfrm>
            <a:prstGeom prst="downArrow">
              <a:avLst>
                <a:gd name="adj1" fmla="val 32324"/>
                <a:gd name="adj2" fmla="val 61269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B2C5080-D31C-4C6C-BF80-CD6E79CA6EAC}"/>
              </a:ext>
            </a:extLst>
          </p:cNvPr>
          <p:cNvGrpSpPr/>
          <p:nvPr/>
        </p:nvGrpSpPr>
        <p:grpSpPr>
          <a:xfrm rot="20700000">
            <a:off x="7042612" y="1790965"/>
            <a:ext cx="2350782" cy="562381"/>
            <a:chOff x="7039046" y="1980565"/>
            <a:chExt cx="2350782" cy="562381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8E6A8B2-48E7-4283-8B16-B4197BB8B60B}"/>
                </a:ext>
              </a:extLst>
            </p:cNvPr>
            <p:cNvSpPr txBox="1"/>
            <p:nvPr/>
          </p:nvSpPr>
          <p:spPr>
            <a:xfrm>
              <a:off x="7260981" y="2035010"/>
              <a:ext cx="20387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게임을 통한 스트레칭 </a:t>
              </a:r>
            </a:p>
          </p:txBody>
        </p:sp>
        <p:sp>
          <p:nvSpPr>
            <p:cNvPr id="95" name="화살표: 아래쪽 94">
              <a:extLst>
                <a:ext uri="{FF2B5EF4-FFF2-40B4-BE49-F238E27FC236}">
                  <a16:creationId xmlns:a16="http://schemas.microsoft.com/office/drawing/2014/main" id="{BA9C92E3-A583-477B-970B-06B0A6DA9EAA}"/>
                </a:ext>
              </a:extLst>
            </p:cNvPr>
            <p:cNvSpPr/>
            <p:nvPr/>
          </p:nvSpPr>
          <p:spPr>
            <a:xfrm rot="16200000">
              <a:off x="8096244" y="1249363"/>
              <a:ext cx="236385" cy="2350782"/>
            </a:xfrm>
            <a:prstGeom prst="downArrow">
              <a:avLst>
                <a:gd name="adj1" fmla="val 32324"/>
                <a:gd name="adj2" fmla="val 61269"/>
              </a:avLst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4AC7A0-72EA-48F7-8C03-535573638D1D}"/>
                </a:ext>
              </a:extLst>
            </p:cNvPr>
            <p:cNvSpPr txBox="1"/>
            <p:nvPr/>
          </p:nvSpPr>
          <p:spPr>
            <a:xfrm>
              <a:off x="7082292" y="1980565"/>
              <a:ext cx="387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①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A5ACD46-6882-4E91-B9C8-446EFA2D3C5C}"/>
              </a:ext>
            </a:extLst>
          </p:cNvPr>
          <p:cNvGrpSpPr/>
          <p:nvPr/>
        </p:nvGrpSpPr>
        <p:grpSpPr>
          <a:xfrm rot="900000">
            <a:off x="6979385" y="4118188"/>
            <a:ext cx="2477237" cy="566736"/>
            <a:chOff x="6942360" y="5118174"/>
            <a:chExt cx="2477237" cy="56673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E131D0B-0EBA-4CED-88BF-E698AA133152}"/>
                </a:ext>
              </a:extLst>
            </p:cNvPr>
            <p:cNvSpPr txBox="1"/>
            <p:nvPr/>
          </p:nvSpPr>
          <p:spPr>
            <a:xfrm>
              <a:off x="7142824" y="5199865"/>
              <a:ext cx="2276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일정 기간동안 목표 달성</a:t>
              </a:r>
            </a:p>
          </p:txBody>
        </p:sp>
        <p:sp>
          <p:nvSpPr>
            <p:cNvPr id="99" name="화살표: 아래쪽 98">
              <a:extLst>
                <a:ext uri="{FF2B5EF4-FFF2-40B4-BE49-F238E27FC236}">
                  <a16:creationId xmlns:a16="http://schemas.microsoft.com/office/drawing/2014/main" id="{96C6C28A-BE16-4A31-BCEB-5A427999E586}"/>
                </a:ext>
              </a:extLst>
            </p:cNvPr>
            <p:cNvSpPr/>
            <p:nvPr/>
          </p:nvSpPr>
          <p:spPr>
            <a:xfrm rot="16200000">
              <a:off x="8106865" y="4391327"/>
              <a:ext cx="236385" cy="2350782"/>
            </a:xfrm>
            <a:prstGeom prst="downArrow">
              <a:avLst>
                <a:gd name="adj1" fmla="val 32324"/>
                <a:gd name="adj2" fmla="val 61269"/>
              </a:avLst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B28BE8E-243B-4142-98B5-6C1631F1770B}"/>
                </a:ext>
              </a:extLst>
            </p:cNvPr>
            <p:cNvSpPr txBox="1"/>
            <p:nvPr/>
          </p:nvSpPr>
          <p:spPr>
            <a:xfrm>
              <a:off x="6942360" y="5118174"/>
              <a:ext cx="387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①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CA54B1F-471F-4D52-BABC-DA3C6A5CC202}"/>
              </a:ext>
            </a:extLst>
          </p:cNvPr>
          <p:cNvGrpSpPr/>
          <p:nvPr/>
        </p:nvGrpSpPr>
        <p:grpSpPr>
          <a:xfrm rot="900000">
            <a:off x="6771570" y="4954462"/>
            <a:ext cx="2906275" cy="594720"/>
            <a:chOff x="6833064" y="5859157"/>
            <a:chExt cx="2906275" cy="59472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7E40970-FD5D-4695-A3B2-242F08864796}"/>
                </a:ext>
              </a:extLst>
            </p:cNvPr>
            <p:cNvSpPr txBox="1"/>
            <p:nvPr/>
          </p:nvSpPr>
          <p:spPr>
            <a:xfrm>
              <a:off x="7036785" y="5919837"/>
              <a:ext cx="27025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챌린지에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대한 피드백과 격려</a:t>
              </a:r>
            </a:p>
          </p:txBody>
        </p:sp>
        <p:sp>
          <p:nvSpPr>
            <p:cNvPr id="50" name="화살표: 아래쪽 49">
              <a:extLst>
                <a:ext uri="{FF2B5EF4-FFF2-40B4-BE49-F238E27FC236}">
                  <a16:creationId xmlns:a16="http://schemas.microsoft.com/office/drawing/2014/main" id="{E72A3C49-EFC0-40B3-8503-9BD2E86757D7}"/>
                </a:ext>
              </a:extLst>
            </p:cNvPr>
            <p:cNvSpPr/>
            <p:nvPr/>
          </p:nvSpPr>
          <p:spPr>
            <a:xfrm rot="5400000">
              <a:off x="8093984" y="5160294"/>
              <a:ext cx="236385" cy="2350782"/>
            </a:xfrm>
            <a:prstGeom prst="downArrow">
              <a:avLst>
                <a:gd name="adj1" fmla="val 32324"/>
                <a:gd name="adj2" fmla="val 61269"/>
              </a:avLst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C891CFA-5690-4275-BA1B-65CEFBE87597}"/>
                </a:ext>
              </a:extLst>
            </p:cNvPr>
            <p:cNvSpPr txBox="1"/>
            <p:nvPr/>
          </p:nvSpPr>
          <p:spPr>
            <a:xfrm>
              <a:off x="6833064" y="5859157"/>
              <a:ext cx="448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②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F6FF6B1-7389-468B-A3B4-6FA800655A79}"/>
              </a:ext>
            </a:extLst>
          </p:cNvPr>
          <p:cNvGrpSpPr/>
          <p:nvPr/>
        </p:nvGrpSpPr>
        <p:grpSpPr>
          <a:xfrm rot="20700000">
            <a:off x="7042438" y="2495807"/>
            <a:ext cx="2350783" cy="511522"/>
            <a:chOff x="7018291" y="2731740"/>
            <a:chExt cx="2350783" cy="511522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8444C7BE-29D3-413E-921F-F77733AC5E43}"/>
                </a:ext>
              </a:extLst>
            </p:cNvPr>
            <p:cNvGrpSpPr/>
            <p:nvPr/>
          </p:nvGrpSpPr>
          <p:grpSpPr>
            <a:xfrm>
              <a:off x="7018292" y="2779570"/>
              <a:ext cx="2350782" cy="463692"/>
              <a:chOff x="2568044" y="4536477"/>
              <a:chExt cx="2350782" cy="463692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A6E5D30-2B65-4999-AD84-B65ACF541A1C}"/>
                  </a:ext>
                </a:extLst>
              </p:cNvPr>
              <p:cNvSpPr txBox="1"/>
              <p:nvPr/>
            </p:nvSpPr>
            <p:spPr>
              <a:xfrm>
                <a:off x="2758329" y="4536477"/>
                <a:ext cx="20911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스트레칭 등 정보 제공 </a:t>
                </a:r>
              </a:p>
            </p:txBody>
          </p:sp>
          <p:sp>
            <p:nvSpPr>
              <p:cNvPr id="67" name="화살표: 아래쪽 66">
                <a:extLst>
                  <a:ext uri="{FF2B5EF4-FFF2-40B4-BE49-F238E27FC236}">
                    <a16:creationId xmlns:a16="http://schemas.microsoft.com/office/drawing/2014/main" id="{2DFBEF84-A104-45AB-AFE9-DD79947C7CB4}"/>
                  </a:ext>
                </a:extLst>
              </p:cNvPr>
              <p:cNvSpPr/>
              <p:nvPr/>
            </p:nvSpPr>
            <p:spPr>
              <a:xfrm rot="5400000">
                <a:off x="3625242" y="3706586"/>
                <a:ext cx="236385" cy="2350782"/>
              </a:xfrm>
              <a:prstGeom prst="downArrow">
                <a:avLst>
                  <a:gd name="adj1" fmla="val 32324"/>
                  <a:gd name="adj2" fmla="val 61269"/>
                </a:avLst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D7D726D-5EA7-4E2E-9640-7CECF10BD172}"/>
                </a:ext>
              </a:extLst>
            </p:cNvPr>
            <p:cNvSpPr txBox="1"/>
            <p:nvPr/>
          </p:nvSpPr>
          <p:spPr>
            <a:xfrm>
              <a:off x="7018291" y="2731740"/>
              <a:ext cx="448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②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E099A58-56DF-4DC1-BDDA-EABF8F6093EF}"/>
              </a:ext>
            </a:extLst>
          </p:cNvPr>
          <p:cNvGrpSpPr/>
          <p:nvPr/>
        </p:nvGrpSpPr>
        <p:grpSpPr>
          <a:xfrm rot="900000">
            <a:off x="2649897" y="1816543"/>
            <a:ext cx="2541666" cy="510954"/>
            <a:chOff x="2558426" y="1396290"/>
            <a:chExt cx="2541666" cy="510954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289022E4-8480-4D51-9606-BE0B81ECD24C}"/>
                </a:ext>
              </a:extLst>
            </p:cNvPr>
            <p:cNvGrpSpPr/>
            <p:nvPr/>
          </p:nvGrpSpPr>
          <p:grpSpPr>
            <a:xfrm>
              <a:off x="2558426" y="1396290"/>
              <a:ext cx="2387979" cy="510954"/>
              <a:chOff x="7086987" y="796912"/>
              <a:chExt cx="2387979" cy="510954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A2D8979-2386-450D-BBEF-EDFABCC609B2}"/>
                  </a:ext>
                </a:extLst>
              </p:cNvPr>
              <p:cNvSpPr txBox="1"/>
              <p:nvPr/>
            </p:nvSpPr>
            <p:spPr>
              <a:xfrm>
                <a:off x="7086987" y="796912"/>
                <a:ext cx="365476" cy="300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①</a:t>
                </a:r>
              </a:p>
            </p:txBody>
          </p:sp>
          <p:sp>
            <p:nvSpPr>
              <p:cNvPr id="78" name="화살표: 아래쪽 77">
                <a:extLst>
                  <a:ext uri="{FF2B5EF4-FFF2-40B4-BE49-F238E27FC236}">
                    <a16:creationId xmlns:a16="http://schemas.microsoft.com/office/drawing/2014/main" id="{889B9319-FE5F-4D65-A811-836D6084AFCA}"/>
                  </a:ext>
                </a:extLst>
              </p:cNvPr>
              <p:cNvSpPr/>
              <p:nvPr/>
            </p:nvSpPr>
            <p:spPr>
              <a:xfrm rot="5400000">
                <a:off x="8181382" y="14283"/>
                <a:ext cx="236385" cy="2350782"/>
              </a:xfrm>
              <a:prstGeom prst="downArrow">
                <a:avLst>
                  <a:gd name="adj1" fmla="val 32324"/>
                  <a:gd name="adj2" fmla="val 61269"/>
                </a:avLst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886B0B8-DC83-4DB7-810D-7DA9B64FAB7B}"/>
                </a:ext>
              </a:extLst>
            </p:cNvPr>
            <p:cNvSpPr txBox="1"/>
            <p:nvPr/>
          </p:nvSpPr>
          <p:spPr>
            <a:xfrm>
              <a:off x="2792379" y="1448945"/>
              <a:ext cx="2307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회원 등록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&amp;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블루투스 연결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46B4B98-2892-4F23-82E0-6183E1802507}"/>
              </a:ext>
            </a:extLst>
          </p:cNvPr>
          <p:cNvGrpSpPr/>
          <p:nvPr/>
        </p:nvGrpSpPr>
        <p:grpSpPr>
          <a:xfrm>
            <a:off x="1081194" y="1794507"/>
            <a:ext cx="1340971" cy="1222790"/>
            <a:chOff x="1065881" y="1859872"/>
            <a:chExt cx="1489065" cy="1357833"/>
          </a:xfrm>
        </p:grpSpPr>
        <p:pic>
          <p:nvPicPr>
            <p:cNvPr id="26" name="Picture 4" descr="방석 icon에 대한 이미지 검색결과">
              <a:extLst>
                <a:ext uri="{FF2B5EF4-FFF2-40B4-BE49-F238E27FC236}">
                  <a16:creationId xmlns:a16="http://schemas.microsoft.com/office/drawing/2014/main" id="{63429336-3BB2-4E4C-A88E-9A27B7342E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312" y="1859872"/>
              <a:ext cx="1423634" cy="570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84D27EC-2291-422A-A824-E1C72824CB64}"/>
                </a:ext>
              </a:extLst>
            </p:cNvPr>
            <p:cNvSpPr/>
            <p:nvPr/>
          </p:nvSpPr>
          <p:spPr>
            <a:xfrm>
              <a:off x="1065881" y="2500229"/>
              <a:ext cx="1468113" cy="7174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IOT 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방석</a:t>
              </a:r>
              <a:endPara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구매</a:t>
              </a:r>
              <a:endPara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11755C3-1CB9-4CD9-A965-87A4E60FD99B}"/>
              </a:ext>
            </a:extLst>
          </p:cNvPr>
          <p:cNvGrpSpPr/>
          <p:nvPr/>
        </p:nvGrpSpPr>
        <p:grpSpPr>
          <a:xfrm rot="900000">
            <a:off x="2628015" y="2492251"/>
            <a:ext cx="2585431" cy="546423"/>
            <a:chOff x="2506360" y="2071998"/>
            <a:chExt cx="2585431" cy="546423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2AC120B4-CAFC-446F-84AA-5ECDA67345E6}"/>
                </a:ext>
              </a:extLst>
            </p:cNvPr>
            <p:cNvGrpSpPr/>
            <p:nvPr/>
          </p:nvGrpSpPr>
          <p:grpSpPr>
            <a:xfrm>
              <a:off x="2617395" y="2131583"/>
              <a:ext cx="2474396" cy="486838"/>
              <a:chOff x="2579902" y="1859517"/>
              <a:chExt cx="2474396" cy="486838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B2954CD-9379-4BF0-A0CB-DD6526FBE661}"/>
                  </a:ext>
                </a:extLst>
              </p:cNvPr>
              <p:cNvSpPr txBox="1"/>
              <p:nvPr/>
            </p:nvSpPr>
            <p:spPr>
              <a:xfrm>
                <a:off x="2667862" y="1859517"/>
                <a:ext cx="23864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센서를 이용해 사용자 분석 </a:t>
                </a:r>
              </a:p>
            </p:txBody>
          </p:sp>
          <p:sp>
            <p:nvSpPr>
              <p:cNvPr id="71" name="화살표: 아래쪽 70">
                <a:extLst>
                  <a:ext uri="{FF2B5EF4-FFF2-40B4-BE49-F238E27FC236}">
                    <a16:creationId xmlns:a16="http://schemas.microsoft.com/office/drawing/2014/main" id="{E3A0893C-3B1B-4EEB-A7C7-3049B126D8F3}"/>
                  </a:ext>
                </a:extLst>
              </p:cNvPr>
              <p:cNvSpPr/>
              <p:nvPr/>
            </p:nvSpPr>
            <p:spPr>
              <a:xfrm rot="16200000">
                <a:off x="3637100" y="1052772"/>
                <a:ext cx="236385" cy="2350782"/>
              </a:xfrm>
              <a:prstGeom prst="downArrow">
                <a:avLst>
                  <a:gd name="adj1" fmla="val 32324"/>
                  <a:gd name="adj2" fmla="val 61269"/>
                </a:avLst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F61564A-D488-4FFB-8808-63D3200732FF}"/>
                </a:ext>
              </a:extLst>
            </p:cNvPr>
            <p:cNvSpPr txBox="1"/>
            <p:nvPr/>
          </p:nvSpPr>
          <p:spPr>
            <a:xfrm>
              <a:off x="2506360" y="2071998"/>
              <a:ext cx="387569" cy="319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②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087DFFA-398C-4618-B1EC-2E29798023C3}"/>
              </a:ext>
            </a:extLst>
          </p:cNvPr>
          <p:cNvGrpSpPr/>
          <p:nvPr/>
        </p:nvGrpSpPr>
        <p:grpSpPr>
          <a:xfrm>
            <a:off x="9702465" y="1511751"/>
            <a:ext cx="1419250" cy="1810920"/>
            <a:chOff x="9610873" y="1511751"/>
            <a:chExt cx="1419250" cy="181092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9BCE14F-9D9F-47D3-916A-F25D9C8B3F44}"/>
                </a:ext>
              </a:extLst>
            </p:cNvPr>
            <p:cNvSpPr/>
            <p:nvPr/>
          </p:nvSpPr>
          <p:spPr>
            <a:xfrm>
              <a:off x="9610873" y="2623654"/>
              <a:ext cx="1419250" cy="699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스트레칭</a:t>
              </a:r>
              <a:endPara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정보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&amp;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7" name="그림 26" descr="방이(가) 표시된 사진&#10;&#10;자동 생성된 설명">
              <a:extLst>
                <a:ext uri="{FF2B5EF4-FFF2-40B4-BE49-F238E27FC236}">
                  <a16:creationId xmlns:a16="http://schemas.microsoft.com/office/drawing/2014/main" id="{AE07D0C3-38B9-40B3-9064-EBFB3CCDC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093" y="1511751"/>
              <a:ext cx="1266918" cy="1266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9960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 flipH="1">
            <a:off x="11652000" y="1"/>
            <a:ext cx="540000" cy="6857999"/>
          </a:xfrm>
          <a:prstGeom prst="rect">
            <a:avLst/>
          </a:prstGeom>
          <a:solidFill>
            <a:srgbClr val="E5B66E"/>
          </a:solidFill>
          <a:ln>
            <a:noFill/>
          </a:ln>
          <a:effectLst>
            <a:outerShdw dist="190500" dir="10800000" algn="l" rotWithShape="0">
              <a:srgbClr val="B8925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" y="1"/>
            <a:ext cx="540000" cy="6857999"/>
          </a:xfrm>
          <a:prstGeom prst="rect">
            <a:avLst/>
          </a:prstGeom>
          <a:solidFill>
            <a:srgbClr val="E5B66E"/>
          </a:solidFill>
          <a:ln>
            <a:noFill/>
          </a:ln>
          <a:effectLst>
            <a:outerShdw dist="190500" algn="l" rotWithShape="0">
              <a:srgbClr val="B8925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3144" y="1"/>
            <a:ext cx="10885714" cy="803373"/>
          </a:xfrm>
          <a:custGeom>
            <a:avLst/>
            <a:gdLst>
              <a:gd name="connsiteX0" fmla="*/ 0 w 10885714"/>
              <a:gd name="connsiteY0" fmla="*/ 0 h 711199"/>
              <a:gd name="connsiteX1" fmla="*/ 10885714 w 10885714"/>
              <a:gd name="connsiteY1" fmla="*/ 0 h 711199"/>
              <a:gd name="connsiteX2" fmla="*/ 10885714 w 10885714"/>
              <a:gd name="connsiteY2" fmla="*/ 711199 h 711199"/>
              <a:gd name="connsiteX3" fmla="*/ 0 w 10885714"/>
              <a:gd name="connsiteY3" fmla="*/ 711199 h 711199"/>
              <a:gd name="connsiteX4" fmla="*/ 0 w 10885714"/>
              <a:gd name="connsiteY4" fmla="*/ 0 h 711199"/>
              <a:gd name="connsiteX0" fmla="*/ 0 w 10885714"/>
              <a:gd name="connsiteY0" fmla="*/ 0 h 840214"/>
              <a:gd name="connsiteX1" fmla="*/ 10885714 w 10885714"/>
              <a:gd name="connsiteY1" fmla="*/ 0 h 840214"/>
              <a:gd name="connsiteX2" fmla="*/ 10885714 w 10885714"/>
              <a:gd name="connsiteY2" fmla="*/ 711199 h 840214"/>
              <a:gd name="connsiteX3" fmla="*/ 0 w 10885714"/>
              <a:gd name="connsiteY3" fmla="*/ 711199 h 840214"/>
              <a:gd name="connsiteX4" fmla="*/ 0 w 10885714"/>
              <a:gd name="connsiteY4" fmla="*/ 0 h 840214"/>
              <a:gd name="connsiteX0" fmla="*/ 0 w 10885714"/>
              <a:gd name="connsiteY0" fmla="*/ 0 h 803373"/>
              <a:gd name="connsiteX1" fmla="*/ 10885714 w 10885714"/>
              <a:gd name="connsiteY1" fmla="*/ 0 h 803373"/>
              <a:gd name="connsiteX2" fmla="*/ 10885714 w 10885714"/>
              <a:gd name="connsiteY2" fmla="*/ 711199 h 803373"/>
              <a:gd name="connsiteX3" fmla="*/ 0 w 10885714"/>
              <a:gd name="connsiteY3" fmla="*/ 711199 h 803373"/>
              <a:gd name="connsiteX4" fmla="*/ 0 w 10885714"/>
              <a:gd name="connsiteY4" fmla="*/ 0 h 8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85714" h="803373">
                <a:moveTo>
                  <a:pt x="0" y="0"/>
                </a:moveTo>
                <a:lnTo>
                  <a:pt x="10885714" y="0"/>
                </a:lnTo>
                <a:lnTo>
                  <a:pt x="10885714" y="711199"/>
                </a:lnTo>
                <a:cubicBezTo>
                  <a:pt x="7257143" y="493484"/>
                  <a:pt x="3875314" y="1001484"/>
                  <a:pt x="0" y="711199"/>
                </a:cubicBezTo>
                <a:lnTo>
                  <a:pt x="0" y="0"/>
                </a:lnTo>
                <a:close/>
              </a:path>
            </a:pathLst>
          </a:custGeom>
          <a:solidFill>
            <a:srgbClr val="3A3A38"/>
          </a:solidFill>
          <a:ln>
            <a:noFill/>
          </a:ln>
          <a:effectLst>
            <a:outerShdw blurRad="469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 기술</a:t>
            </a:r>
            <a:endParaRPr kumimoji="0" lang="en-US" altLang="ko-KR" sz="2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10294" y="38101"/>
            <a:ext cx="0" cy="57600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66286" y="46339"/>
            <a:ext cx="0" cy="57600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71B22B1-AF42-446F-A814-02C889A22D37}"/>
              </a:ext>
            </a:extLst>
          </p:cNvPr>
          <p:cNvSpPr/>
          <p:nvPr/>
        </p:nvSpPr>
        <p:spPr>
          <a:xfrm>
            <a:off x="956271" y="949102"/>
            <a:ext cx="10245129" cy="5699348"/>
          </a:xfrm>
          <a:prstGeom prst="roundRect">
            <a:avLst>
              <a:gd name="adj" fmla="val 674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0944FEA-CAC5-4D6E-AC8E-ECA9519B9063}"/>
              </a:ext>
            </a:extLst>
          </p:cNvPr>
          <p:cNvSpPr/>
          <p:nvPr/>
        </p:nvSpPr>
        <p:spPr>
          <a:xfrm>
            <a:off x="1155719" y="1128856"/>
            <a:ext cx="5991701" cy="3094963"/>
          </a:xfrm>
          <a:prstGeom prst="roundRect">
            <a:avLst>
              <a:gd name="adj" fmla="val 3419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66B0A28-690F-4A77-BDB1-56CE5D0FE085}"/>
              </a:ext>
            </a:extLst>
          </p:cNvPr>
          <p:cNvSpPr/>
          <p:nvPr/>
        </p:nvSpPr>
        <p:spPr>
          <a:xfrm>
            <a:off x="7372721" y="1152524"/>
            <a:ext cx="3566548" cy="2530599"/>
          </a:xfrm>
          <a:prstGeom prst="roundRect">
            <a:avLst>
              <a:gd name="adj" fmla="val 2495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D08DA7E-C0F0-4605-9338-AE0B1830925A}"/>
              </a:ext>
            </a:extLst>
          </p:cNvPr>
          <p:cNvSpPr/>
          <p:nvPr/>
        </p:nvSpPr>
        <p:spPr>
          <a:xfrm>
            <a:off x="7372721" y="3886544"/>
            <a:ext cx="3566548" cy="2530599"/>
          </a:xfrm>
          <a:prstGeom prst="roundRect">
            <a:avLst>
              <a:gd name="adj" fmla="val 4002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Picture 2" descr="android studio에 대한 이미지 검색결과">
            <a:extLst>
              <a:ext uri="{FF2B5EF4-FFF2-40B4-BE49-F238E27FC236}">
                <a16:creationId xmlns:a16="http://schemas.microsoft.com/office/drawing/2014/main" id="{84CDC247-1B6D-4F34-85CE-EC33FD657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5995" y="193576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mazon web service에 대한 이미지 검색결과">
            <a:extLst>
              <a:ext uri="{FF2B5EF4-FFF2-40B4-BE49-F238E27FC236}">
                <a16:creationId xmlns:a16="http://schemas.microsoft.com/office/drawing/2014/main" id="{317C7ED3-A299-42CB-9640-F1F86712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2569" y="1891805"/>
            <a:ext cx="2160000" cy="78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laravel logo png에 대한 이미지 검색결과">
            <a:extLst>
              <a:ext uri="{FF2B5EF4-FFF2-40B4-BE49-F238E27FC236}">
                <a16:creationId xmlns:a16="http://schemas.microsoft.com/office/drawing/2014/main" id="{287A3A21-6F2D-4ADB-AE3C-39CD7FBE9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8945" y="3063294"/>
            <a:ext cx="2160000" cy="53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F40F294-CC99-42BD-918B-140C328AB5EC}"/>
              </a:ext>
            </a:extLst>
          </p:cNvPr>
          <p:cNvSpPr/>
          <p:nvPr/>
        </p:nvSpPr>
        <p:spPr>
          <a:xfrm>
            <a:off x="4271687" y="1355683"/>
            <a:ext cx="2634422" cy="2589943"/>
          </a:xfrm>
          <a:prstGeom prst="roundRect">
            <a:avLst>
              <a:gd name="adj" fmla="val 5294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7" name="Picture 12" descr="mysql logo png에 대한 이미지 검색결과">
            <a:extLst>
              <a:ext uri="{FF2B5EF4-FFF2-40B4-BE49-F238E27FC236}">
                <a16:creationId xmlns:a16="http://schemas.microsoft.com/office/drawing/2014/main" id="{6AB880E5-9BD7-4FBF-B520-FBD3E28AF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8839" y="2203837"/>
            <a:ext cx="1800000" cy="9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vue.js logo에 대한 이미지 검색결과">
            <a:extLst>
              <a:ext uri="{FF2B5EF4-FFF2-40B4-BE49-F238E27FC236}">
                <a16:creationId xmlns:a16="http://schemas.microsoft.com/office/drawing/2014/main" id="{1E1BD867-3974-4686-80E7-4D9110695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5995" y="463142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DFBF23D-E7D3-41B9-B951-CFFBFE7E2E3D}"/>
              </a:ext>
            </a:extLst>
          </p:cNvPr>
          <p:cNvSpPr txBox="1"/>
          <p:nvPr/>
        </p:nvSpPr>
        <p:spPr>
          <a:xfrm>
            <a:off x="7372721" y="1128856"/>
            <a:ext cx="141774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haroni" panose="020B0604020202020204" pitchFamily="2" charset="-79"/>
                <a:ea typeface="맑은 고딕" panose="020B0503020000020004" pitchFamily="50" charset="-127"/>
                <a:cs typeface="Aharoni" panose="020B0604020202020204" pitchFamily="2" charset="-79"/>
              </a:rPr>
              <a:t>Mobile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A18610-657A-4513-87FC-966C6947DA6C}"/>
              </a:ext>
            </a:extLst>
          </p:cNvPr>
          <p:cNvSpPr txBox="1"/>
          <p:nvPr/>
        </p:nvSpPr>
        <p:spPr>
          <a:xfrm>
            <a:off x="7372721" y="3886544"/>
            <a:ext cx="130029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haroni" panose="020B0604020202020204" pitchFamily="2" charset="-79"/>
                <a:ea typeface="맑은 고딕" panose="020B0503020000020004" pitchFamily="50" charset="-127"/>
                <a:cs typeface="Aharoni" panose="020B0604020202020204" pitchFamily="2" charset="-79"/>
              </a:rPr>
              <a:t>Front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740670-3223-4EAD-A019-7B536BB5604B}"/>
              </a:ext>
            </a:extLst>
          </p:cNvPr>
          <p:cNvSpPr txBox="1"/>
          <p:nvPr/>
        </p:nvSpPr>
        <p:spPr>
          <a:xfrm>
            <a:off x="1155720" y="1128856"/>
            <a:ext cx="130029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haroni" panose="020B0604020202020204" pitchFamily="2" charset="-79"/>
                <a:ea typeface="맑은 고딕" panose="020B0503020000020004" pitchFamily="50" charset="-127"/>
                <a:cs typeface="Aharoni" panose="020B0604020202020204" pitchFamily="2" charset="-79"/>
              </a:rPr>
              <a:t>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C4D9C1-89AE-45A7-AB2A-8D9E905AAE2F}"/>
              </a:ext>
            </a:extLst>
          </p:cNvPr>
          <p:cNvSpPr txBox="1"/>
          <p:nvPr/>
        </p:nvSpPr>
        <p:spPr>
          <a:xfrm>
            <a:off x="4253741" y="1374195"/>
            <a:ext cx="8505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haroni" panose="020B0604020202020204" pitchFamily="2" charset="-79"/>
                <a:ea typeface="맑은 고딕" panose="020B0503020000020004" pitchFamily="50" charset="-127"/>
                <a:cs typeface="Aharoni" panose="020B0604020202020204" pitchFamily="2" charset="-79"/>
              </a:rPr>
              <a:t>DB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49E68-A882-43D6-8DB3-68F61AF65C18}"/>
              </a:ext>
            </a:extLst>
          </p:cNvPr>
          <p:cNvSpPr txBox="1"/>
          <p:nvPr/>
        </p:nvSpPr>
        <p:spPr>
          <a:xfrm>
            <a:off x="1163187" y="4356632"/>
            <a:ext cx="999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haroni" panose="020B0604020202020204" pitchFamily="2" charset="-79"/>
                <a:ea typeface="맑은 고딕" panose="020B0503020000020004" pitchFamily="50" charset="-127"/>
                <a:cs typeface="Aharoni" panose="020B0604020202020204" pitchFamily="2" charset="-79"/>
              </a:rPr>
              <a:t>IOT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9183F98-C452-407F-B66C-C418FFB148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525" y="4864148"/>
            <a:ext cx="1042980" cy="1047306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66C2BB7-3B91-4CE5-ADEE-8492ED893590}"/>
              </a:ext>
            </a:extLst>
          </p:cNvPr>
          <p:cNvSpPr/>
          <p:nvPr/>
        </p:nvSpPr>
        <p:spPr>
          <a:xfrm>
            <a:off x="1155719" y="4358460"/>
            <a:ext cx="2846369" cy="2058683"/>
          </a:xfrm>
          <a:prstGeom prst="roundRect">
            <a:avLst>
              <a:gd name="adj" fmla="val 4002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A866A2-5623-4EC5-899E-6B125DFF6CDD}"/>
              </a:ext>
            </a:extLst>
          </p:cNvPr>
          <p:cNvSpPr txBox="1"/>
          <p:nvPr/>
        </p:nvSpPr>
        <p:spPr>
          <a:xfrm>
            <a:off x="4271687" y="4356632"/>
            <a:ext cx="999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haroni" panose="020B0604020202020204" pitchFamily="2" charset="-79"/>
                <a:ea typeface="맑은 고딕" panose="020B0503020000020004" pitchFamily="50" charset="-127"/>
                <a:cs typeface="Aharoni" panose="020B0604020202020204" pitchFamily="2" charset="-79"/>
              </a:rPr>
              <a:t>통계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haroni" panose="020B0604020202020204" pitchFamily="2" charset="-79"/>
              <a:ea typeface="맑은 고딕" panose="020B0503020000020004" pitchFamily="50" charset="-127"/>
              <a:cs typeface="Aharoni" panose="020B0604020202020204" pitchFamily="2" charset="-79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4D47615-A8B7-44EF-8375-42B20AAC77C8}"/>
              </a:ext>
            </a:extLst>
          </p:cNvPr>
          <p:cNvSpPr/>
          <p:nvPr/>
        </p:nvSpPr>
        <p:spPr>
          <a:xfrm>
            <a:off x="4204766" y="4356632"/>
            <a:ext cx="2942655" cy="2058683"/>
          </a:xfrm>
          <a:prstGeom prst="roundRect">
            <a:avLst>
              <a:gd name="adj" fmla="val 4002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F5C60D-F7AA-439B-B772-5DE9C3734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093" y="4871167"/>
            <a:ext cx="2160000" cy="114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74524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3887768"/>
            <a:ext cx="1140983" cy="2970232"/>
            <a:chOff x="0" y="3887768"/>
            <a:chExt cx="1140983" cy="2970232"/>
          </a:xfrm>
        </p:grpSpPr>
        <p:sp>
          <p:nvSpPr>
            <p:cNvPr id="44" name="자유형 43"/>
            <p:cNvSpPr>
              <a:spLocks noChangeArrowheads="1"/>
            </p:cNvSpPr>
            <p:nvPr/>
          </p:nvSpPr>
          <p:spPr bwMode="auto">
            <a:xfrm>
              <a:off x="349923" y="3887768"/>
              <a:ext cx="349299" cy="2970232"/>
            </a:xfrm>
            <a:custGeom>
              <a:avLst/>
              <a:gdLst>
                <a:gd name="connsiteX0" fmla="*/ 0 w 349299"/>
                <a:gd name="connsiteY0" fmla="*/ 0 h 2970232"/>
                <a:gd name="connsiteX1" fmla="*/ 349299 w 349299"/>
                <a:gd name="connsiteY1" fmla="*/ 0 h 2970232"/>
                <a:gd name="connsiteX2" fmla="*/ 349299 w 349299"/>
                <a:gd name="connsiteY2" fmla="*/ 2970232 h 2970232"/>
                <a:gd name="connsiteX3" fmla="*/ 0 w 349299"/>
                <a:gd name="connsiteY3" fmla="*/ 2970232 h 297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299" h="2970232">
                  <a:moveTo>
                    <a:pt x="0" y="0"/>
                  </a:moveTo>
                  <a:lnTo>
                    <a:pt x="349299" y="0"/>
                  </a:lnTo>
                  <a:lnTo>
                    <a:pt x="349299" y="2970232"/>
                  </a:lnTo>
                  <a:lnTo>
                    <a:pt x="0" y="2970232"/>
                  </a:lnTo>
                  <a:close/>
                </a:path>
              </a:pathLst>
            </a:cu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자유형 49"/>
            <p:cNvSpPr>
              <a:spLocks/>
            </p:cNvSpPr>
            <p:nvPr/>
          </p:nvSpPr>
          <p:spPr bwMode="auto">
            <a:xfrm>
              <a:off x="0" y="5942469"/>
              <a:ext cx="1140983" cy="646519"/>
            </a:xfrm>
            <a:custGeom>
              <a:avLst/>
              <a:gdLst>
                <a:gd name="connsiteX0" fmla="*/ 230066 w 1140983"/>
                <a:gd name="connsiteY0" fmla="*/ 0 h 646519"/>
                <a:gd name="connsiteX1" fmla="*/ 1140983 w 1140983"/>
                <a:gd name="connsiteY1" fmla="*/ 0 h 646519"/>
                <a:gd name="connsiteX2" fmla="*/ 1140983 w 1140983"/>
                <a:gd name="connsiteY2" fmla="*/ 195197 h 646519"/>
                <a:gd name="connsiteX3" fmla="*/ 0 w 1140983"/>
                <a:gd name="connsiteY3" fmla="*/ 646519 h 646519"/>
                <a:gd name="connsiteX4" fmla="*/ 0 w 1140983"/>
                <a:gd name="connsiteY4" fmla="*/ 66714 h 64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0983" h="646519">
                  <a:moveTo>
                    <a:pt x="230066" y="0"/>
                  </a:moveTo>
                  <a:lnTo>
                    <a:pt x="1140983" y="0"/>
                  </a:lnTo>
                  <a:lnTo>
                    <a:pt x="1140983" y="195197"/>
                  </a:lnTo>
                  <a:lnTo>
                    <a:pt x="0" y="646519"/>
                  </a:lnTo>
                  <a:lnTo>
                    <a:pt x="0" y="6671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자유형 47"/>
            <p:cNvSpPr>
              <a:spLocks/>
            </p:cNvSpPr>
            <p:nvPr/>
          </p:nvSpPr>
          <p:spPr bwMode="auto">
            <a:xfrm>
              <a:off x="0" y="5942468"/>
              <a:ext cx="1140983" cy="410754"/>
            </a:xfrm>
            <a:custGeom>
              <a:avLst/>
              <a:gdLst>
                <a:gd name="connsiteX0" fmla="*/ 230066 w 1140983"/>
                <a:gd name="connsiteY0" fmla="*/ 0 h 410754"/>
                <a:gd name="connsiteX1" fmla="*/ 1140983 w 1140983"/>
                <a:gd name="connsiteY1" fmla="*/ 0 h 410754"/>
                <a:gd name="connsiteX2" fmla="*/ 0 w 1140983"/>
                <a:gd name="connsiteY2" fmla="*/ 410754 h 410754"/>
                <a:gd name="connsiteX3" fmla="*/ 0 w 1140983"/>
                <a:gd name="connsiteY3" fmla="*/ 66714 h 4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0983" h="410754">
                  <a:moveTo>
                    <a:pt x="230066" y="0"/>
                  </a:moveTo>
                  <a:lnTo>
                    <a:pt x="1140983" y="0"/>
                  </a:lnTo>
                  <a:lnTo>
                    <a:pt x="0" y="410754"/>
                  </a:lnTo>
                  <a:lnTo>
                    <a:pt x="0" y="66714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 flipH="1">
            <a:off x="11051017" y="3887768"/>
            <a:ext cx="1140983" cy="2970232"/>
            <a:chOff x="0" y="3887768"/>
            <a:chExt cx="1140983" cy="2970232"/>
          </a:xfrm>
        </p:grpSpPr>
        <p:sp>
          <p:nvSpPr>
            <p:cNvPr id="53" name="자유형 52"/>
            <p:cNvSpPr>
              <a:spLocks noChangeArrowheads="1"/>
            </p:cNvSpPr>
            <p:nvPr/>
          </p:nvSpPr>
          <p:spPr bwMode="auto">
            <a:xfrm>
              <a:off x="349923" y="3887768"/>
              <a:ext cx="349299" cy="2970232"/>
            </a:xfrm>
            <a:custGeom>
              <a:avLst/>
              <a:gdLst>
                <a:gd name="connsiteX0" fmla="*/ 0 w 349299"/>
                <a:gd name="connsiteY0" fmla="*/ 0 h 2970232"/>
                <a:gd name="connsiteX1" fmla="*/ 349299 w 349299"/>
                <a:gd name="connsiteY1" fmla="*/ 0 h 2970232"/>
                <a:gd name="connsiteX2" fmla="*/ 349299 w 349299"/>
                <a:gd name="connsiteY2" fmla="*/ 2970232 h 2970232"/>
                <a:gd name="connsiteX3" fmla="*/ 0 w 349299"/>
                <a:gd name="connsiteY3" fmla="*/ 2970232 h 297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299" h="2970232">
                  <a:moveTo>
                    <a:pt x="0" y="0"/>
                  </a:moveTo>
                  <a:lnTo>
                    <a:pt x="349299" y="0"/>
                  </a:lnTo>
                  <a:lnTo>
                    <a:pt x="349299" y="2970232"/>
                  </a:lnTo>
                  <a:lnTo>
                    <a:pt x="0" y="2970232"/>
                  </a:lnTo>
                  <a:close/>
                </a:path>
              </a:pathLst>
            </a:cu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자유형 53"/>
            <p:cNvSpPr>
              <a:spLocks/>
            </p:cNvSpPr>
            <p:nvPr/>
          </p:nvSpPr>
          <p:spPr bwMode="auto">
            <a:xfrm>
              <a:off x="0" y="5942469"/>
              <a:ext cx="1140983" cy="646519"/>
            </a:xfrm>
            <a:custGeom>
              <a:avLst/>
              <a:gdLst>
                <a:gd name="connsiteX0" fmla="*/ 230066 w 1140983"/>
                <a:gd name="connsiteY0" fmla="*/ 0 h 646519"/>
                <a:gd name="connsiteX1" fmla="*/ 1140983 w 1140983"/>
                <a:gd name="connsiteY1" fmla="*/ 0 h 646519"/>
                <a:gd name="connsiteX2" fmla="*/ 1140983 w 1140983"/>
                <a:gd name="connsiteY2" fmla="*/ 195197 h 646519"/>
                <a:gd name="connsiteX3" fmla="*/ 0 w 1140983"/>
                <a:gd name="connsiteY3" fmla="*/ 646519 h 646519"/>
                <a:gd name="connsiteX4" fmla="*/ 0 w 1140983"/>
                <a:gd name="connsiteY4" fmla="*/ 66714 h 64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0983" h="646519">
                  <a:moveTo>
                    <a:pt x="230066" y="0"/>
                  </a:moveTo>
                  <a:lnTo>
                    <a:pt x="1140983" y="0"/>
                  </a:lnTo>
                  <a:lnTo>
                    <a:pt x="1140983" y="195197"/>
                  </a:lnTo>
                  <a:lnTo>
                    <a:pt x="0" y="646519"/>
                  </a:lnTo>
                  <a:lnTo>
                    <a:pt x="0" y="6671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자유형 94"/>
            <p:cNvSpPr>
              <a:spLocks/>
            </p:cNvSpPr>
            <p:nvPr/>
          </p:nvSpPr>
          <p:spPr bwMode="auto">
            <a:xfrm>
              <a:off x="0" y="5942468"/>
              <a:ext cx="1140983" cy="410754"/>
            </a:xfrm>
            <a:custGeom>
              <a:avLst/>
              <a:gdLst>
                <a:gd name="connsiteX0" fmla="*/ 230066 w 1140983"/>
                <a:gd name="connsiteY0" fmla="*/ 0 h 410754"/>
                <a:gd name="connsiteX1" fmla="*/ 1140983 w 1140983"/>
                <a:gd name="connsiteY1" fmla="*/ 0 h 410754"/>
                <a:gd name="connsiteX2" fmla="*/ 0 w 1140983"/>
                <a:gd name="connsiteY2" fmla="*/ 410754 h 410754"/>
                <a:gd name="connsiteX3" fmla="*/ 0 w 1140983"/>
                <a:gd name="connsiteY3" fmla="*/ 66714 h 4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0983" h="410754">
                  <a:moveTo>
                    <a:pt x="230066" y="0"/>
                  </a:moveTo>
                  <a:lnTo>
                    <a:pt x="1140983" y="0"/>
                  </a:lnTo>
                  <a:lnTo>
                    <a:pt x="0" y="410754"/>
                  </a:lnTo>
                  <a:lnTo>
                    <a:pt x="0" y="66714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6" name="자유형 45"/>
          <p:cNvSpPr>
            <a:spLocks/>
          </p:cNvSpPr>
          <p:nvPr/>
        </p:nvSpPr>
        <p:spPr bwMode="auto">
          <a:xfrm>
            <a:off x="699222" y="3774760"/>
            <a:ext cx="143829" cy="3083241"/>
          </a:xfrm>
          <a:custGeom>
            <a:avLst/>
            <a:gdLst>
              <a:gd name="connsiteX0" fmla="*/ 143829 w 143829"/>
              <a:gd name="connsiteY0" fmla="*/ 0 h 3083241"/>
              <a:gd name="connsiteX1" fmla="*/ 143829 w 143829"/>
              <a:gd name="connsiteY1" fmla="*/ 3083241 h 3083241"/>
              <a:gd name="connsiteX2" fmla="*/ 0 w 143829"/>
              <a:gd name="connsiteY2" fmla="*/ 3083241 h 3083241"/>
              <a:gd name="connsiteX3" fmla="*/ 0 w 143829"/>
              <a:gd name="connsiteY3" fmla="*/ 106230 h 3083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829" h="3083241">
                <a:moveTo>
                  <a:pt x="143829" y="0"/>
                </a:moveTo>
                <a:lnTo>
                  <a:pt x="143829" y="3083241"/>
                </a:lnTo>
                <a:lnTo>
                  <a:pt x="0" y="3083241"/>
                </a:lnTo>
                <a:lnTo>
                  <a:pt x="0" y="106230"/>
                </a:lnTo>
                <a:close/>
              </a:path>
            </a:pathLst>
          </a:custGeom>
          <a:solidFill>
            <a:srgbClr val="CEA6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6" name="자유형 95"/>
          <p:cNvSpPr>
            <a:spLocks/>
          </p:cNvSpPr>
          <p:nvPr/>
        </p:nvSpPr>
        <p:spPr bwMode="auto">
          <a:xfrm>
            <a:off x="298556" y="0"/>
            <a:ext cx="11588504" cy="5978055"/>
          </a:xfrm>
          <a:custGeom>
            <a:avLst/>
            <a:gdLst>
              <a:gd name="connsiteX0" fmla="*/ 0 w 11588504"/>
              <a:gd name="connsiteY0" fmla="*/ 0 h 5978055"/>
              <a:gd name="connsiteX1" fmla="*/ 11588504 w 11588504"/>
              <a:gd name="connsiteY1" fmla="*/ 0 h 5978055"/>
              <a:gd name="connsiteX2" fmla="*/ 11588504 w 11588504"/>
              <a:gd name="connsiteY2" fmla="*/ 5837702 h 5978055"/>
              <a:gd name="connsiteX3" fmla="*/ 0 w 11588504"/>
              <a:gd name="connsiteY3" fmla="*/ 5837702 h 597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8504" h="5978055">
                <a:moveTo>
                  <a:pt x="0" y="0"/>
                </a:moveTo>
                <a:lnTo>
                  <a:pt x="11588504" y="0"/>
                </a:lnTo>
                <a:lnTo>
                  <a:pt x="11588504" y="5837702"/>
                </a:lnTo>
                <a:cubicBezTo>
                  <a:pt x="7725669" y="6323902"/>
                  <a:pt x="3862835" y="5351502"/>
                  <a:pt x="0" y="5837702"/>
                </a:cubicBezTo>
                <a:close/>
              </a:path>
            </a:pathLst>
          </a:custGeom>
          <a:solidFill>
            <a:srgbClr val="3A3A38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48000" y="613110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WaiStand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7C0268C-7D34-42D2-8605-B00D3B58984E}"/>
              </a:ext>
            </a:extLst>
          </p:cNvPr>
          <p:cNvSpPr/>
          <p:nvPr/>
        </p:nvSpPr>
        <p:spPr>
          <a:xfrm>
            <a:off x="2238194" y="2323567"/>
            <a:ext cx="77092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>
                <a:solidFill>
                  <a:srgbClr val="E8AC6C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6978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 flipH="1">
            <a:off x="11652000" y="1"/>
            <a:ext cx="540000" cy="6857999"/>
          </a:xfrm>
          <a:prstGeom prst="rect">
            <a:avLst/>
          </a:prstGeom>
          <a:solidFill>
            <a:srgbClr val="E5B66E"/>
          </a:solidFill>
          <a:ln>
            <a:noFill/>
          </a:ln>
          <a:effectLst>
            <a:outerShdw dist="190500" dir="10800000" algn="l" rotWithShape="0">
              <a:srgbClr val="B8925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" y="1"/>
            <a:ext cx="540000" cy="6857999"/>
          </a:xfrm>
          <a:prstGeom prst="rect">
            <a:avLst/>
          </a:prstGeom>
          <a:solidFill>
            <a:srgbClr val="E5B66E"/>
          </a:solidFill>
          <a:ln>
            <a:noFill/>
          </a:ln>
          <a:effectLst>
            <a:outerShdw dist="190500" algn="l" rotWithShape="0">
              <a:srgbClr val="B8925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3144" y="1"/>
            <a:ext cx="10885714" cy="803373"/>
          </a:xfrm>
          <a:custGeom>
            <a:avLst/>
            <a:gdLst>
              <a:gd name="connsiteX0" fmla="*/ 0 w 10885714"/>
              <a:gd name="connsiteY0" fmla="*/ 0 h 711199"/>
              <a:gd name="connsiteX1" fmla="*/ 10885714 w 10885714"/>
              <a:gd name="connsiteY1" fmla="*/ 0 h 711199"/>
              <a:gd name="connsiteX2" fmla="*/ 10885714 w 10885714"/>
              <a:gd name="connsiteY2" fmla="*/ 711199 h 711199"/>
              <a:gd name="connsiteX3" fmla="*/ 0 w 10885714"/>
              <a:gd name="connsiteY3" fmla="*/ 711199 h 711199"/>
              <a:gd name="connsiteX4" fmla="*/ 0 w 10885714"/>
              <a:gd name="connsiteY4" fmla="*/ 0 h 711199"/>
              <a:gd name="connsiteX0" fmla="*/ 0 w 10885714"/>
              <a:gd name="connsiteY0" fmla="*/ 0 h 840214"/>
              <a:gd name="connsiteX1" fmla="*/ 10885714 w 10885714"/>
              <a:gd name="connsiteY1" fmla="*/ 0 h 840214"/>
              <a:gd name="connsiteX2" fmla="*/ 10885714 w 10885714"/>
              <a:gd name="connsiteY2" fmla="*/ 711199 h 840214"/>
              <a:gd name="connsiteX3" fmla="*/ 0 w 10885714"/>
              <a:gd name="connsiteY3" fmla="*/ 711199 h 840214"/>
              <a:gd name="connsiteX4" fmla="*/ 0 w 10885714"/>
              <a:gd name="connsiteY4" fmla="*/ 0 h 840214"/>
              <a:gd name="connsiteX0" fmla="*/ 0 w 10885714"/>
              <a:gd name="connsiteY0" fmla="*/ 0 h 803373"/>
              <a:gd name="connsiteX1" fmla="*/ 10885714 w 10885714"/>
              <a:gd name="connsiteY1" fmla="*/ 0 h 803373"/>
              <a:gd name="connsiteX2" fmla="*/ 10885714 w 10885714"/>
              <a:gd name="connsiteY2" fmla="*/ 711199 h 803373"/>
              <a:gd name="connsiteX3" fmla="*/ 0 w 10885714"/>
              <a:gd name="connsiteY3" fmla="*/ 711199 h 803373"/>
              <a:gd name="connsiteX4" fmla="*/ 0 w 10885714"/>
              <a:gd name="connsiteY4" fmla="*/ 0 h 8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85714" h="803373">
                <a:moveTo>
                  <a:pt x="0" y="0"/>
                </a:moveTo>
                <a:lnTo>
                  <a:pt x="10885714" y="0"/>
                </a:lnTo>
                <a:lnTo>
                  <a:pt x="10885714" y="711199"/>
                </a:lnTo>
                <a:cubicBezTo>
                  <a:pt x="7257143" y="493484"/>
                  <a:pt x="3875314" y="1001484"/>
                  <a:pt x="0" y="711199"/>
                </a:cubicBezTo>
                <a:lnTo>
                  <a:pt x="0" y="0"/>
                </a:lnTo>
                <a:close/>
              </a:path>
            </a:pathLst>
          </a:custGeom>
          <a:solidFill>
            <a:srgbClr val="3A3A38"/>
          </a:solidFill>
          <a:ln>
            <a:noFill/>
          </a:ln>
          <a:effectLst>
            <a:outerShdw blurRad="469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i="1" kern="0" dirty="0">
                <a:solidFill>
                  <a:prstClr val="white"/>
                </a:solidFill>
              </a:rPr>
              <a:t>목차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10294" y="38101"/>
            <a:ext cx="0" cy="57600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66286" y="46339"/>
            <a:ext cx="0" cy="57600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BC7F56-9426-454A-900E-44B885BC31FE}"/>
              </a:ext>
            </a:extLst>
          </p:cNvPr>
          <p:cNvSpPr/>
          <p:nvPr/>
        </p:nvSpPr>
        <p:spPr>
          <a:xfrm>
            <a:off x="3673387" y="1752857"/>
            <a:ext cx="2088088" cy="599412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C8E9B9-5ADF-4BD5-98FA-149334DDDB18}"/>
              </a:ext>
            </a:extLst>
          </p:cNvPr>
          <p:cNvSpPr/>
          <p:nvPr/>
        </p:nvSpPr>
        <p:spPr>
          <a:xfrm>
            <a:off x="3673387" y="2352269"/>
            <a:ext cx="2088088" cy="289123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핵심 서비스 및 주요 컨텐츠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08D8EF-EEB9-47C6-9223-8FD8EF2F0F98}"/>
              </a:ext>
            </a:extLst>
          </p:cNvPr>
          <p:cNvSpPr/>
          <p:nvPr/>
        </p:nvSpPr>
        <p:spPr>
          <a:xfrm>
            <a:off x="916247" y="1752857"/>
            <a:ext cx="2088088" cy="599412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50380C-9C83-45C1-80F9-0D2799583B90}"/>
              </a:ext>
            </a:extLst>
          </p:cNvPr>
          <p:cNvSpPr/>
          <p:nvPr/>
        </p:nvSpPr>
        <p:spPr>
          <a:xfrm>
            <a:off x="916247" y="2352269"/>
            <a:ext cx="2088088" cy="289123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>
              <a:lnSpc>
                <a:spcPct val="150000"/>
              </a:lnSpc>
            </a:pP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기획 과정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1-1)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기획 배경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1-2) </a:t>
            </a:r>
            <a:r>
              <a:rPr lang="ko-KR" altLang="en-US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밴치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마킹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1-3)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기획 설명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09D8E3-1B5A-4109-A01F-68C6F803A56D}"/>
              </a:ext>
            </a:extLst>
          </p:cNvPr>
          <p:cNvSpPr/>
          <p:nvPr/>
        </p:nvSpPr>
        <p:spPr>
          <a:xfrm>
            <a:off x="6430527" y="1752857"/>
            <a:ext cx="2088088" cy="599412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284BED-B258-48AA-8A4D-235CE5AE602C}"/>
              </a:ext>
            </a:extLst>
          </p:cNvPr>
          <p:cNvSpPr/>
          <p:nvPr/>
        </p:nvSpPr>
        <p:spPr>
          <a:xfrm>
            <a:off x="6430527" y="2352269"/>
            <a:ext cx="2088088" cy="289123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 기술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E723F9-4AEC-400D-96BD-3F5B2D3B3634}"/>
              </a:ext>
            </a:extLst>
          </p:cNvPr>
          <p:cNvSpPr/>
          <p:nvPr/>
        </p:nvSpPr>
        <p:spPr>
          <a:xfrm>
            <a:off x="9187667" y="1752857"/>
            <a:ext cx="2088088" cy="599412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558192-6461-453B-AD92-916334172A20}"/>
              </a:ext>
            </a:extLst>
          </p:cNvPr>
          <p:cNvSpPr/>
          <p:nvPr/>
        </p:nvSpPr>
        <p:spPr>
          <a:xfrm>
            <a:off x="9187667" y="2352269"/>
            <a:ext cx="2088088" cy="289123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기대 효과 및 개발 일정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64131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 flipH="1">
            <a:off x="11652000" y="1"/>
            <a:ext cx="540000" cy="6857999"/>
          </a:xfrm>
          <a:prstGeom prst="rect">
            <a:avLst/>
          </a:prstGeom>
          <a:solidFill>
            <a:srgbClr val="E5B66E"/>
          </a:solidFill>
          <a:ln>
            <a:noFill/>
          </a:ln>
          <a:effectLst>
            <a:outerShdw dist="190500" dir="10800000" algn="l" rotWithShape="0">
              <a:srgbClr val="B8925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" y="1"/>
            <a:ext cx="540000" cy="6857999"/>
          </a:xfrm>
          <a:prstGeom prst="rect">
            <a:avLst/>
          </a:prstGeom>
          <a:solidFill>
            <a:srgbClr val="E5B66E"/>
          </a:solidFill>
          <a:ln>
            <a:noFill/>
          </a:ln>
          <a:effectLst>
            <a:outerShdw dist="190500" algn="l" rotWithShape="0">
              <a:srgbClr val="B8925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3144" y="1"/>
            <a:ext cx="10885714" cy="803373"/>
          </a:xfrm>
          <a:custGeom>
            <a:avLst/>
            <a:gdLst>
              <a:gd name="connsiteX0" fmla="*/ 0 w 10885714"/>
              <a:gd name="connsiteY0" fmla="*/ 0 h 711199"/>
              <a:gd name="connsiteX1" fmla="*/ 10885714 w 10885714"/>
              <a:gd name="connsiteY1" fmla="*/ 0 h 711199"/>
              <a:gd name="connsiteX2" fmla="*/ 10885714 w 10885714"/>
              <a:gd name="connsiteY2" fmla="*/ 711199 h 711199"/>
              <a:gd name="connsiteX3" fmla="*/ 0 w 10885714"/>
              <a:gd name="connsiteY3" fmla="*/ 711199 h 711199"/>
              <a:gd name="connsiteX4" fmla="*/ 0 w 10885714"/>
              <a:gd name="connsiteY4" fmla="*/ 0 h 711199"/>
              <a:gd name="connsiteX0" fmla="*/ 0 w 10885714"/>
              <a:gd name="connsiteY0" fmla="*/ 0 h 840214"/>
              <a:gd name="connsiteX1" fmla="*/ 10885714 w 10885714"/>
              <a:gd name="connsiteY1" fmla="*/ 0 h 840214"/>
              <a:gd name="connsiteX2" fmla="*/ 10885714 w 10885714"/>
              <a:gd name="connsiteY2" fmla="*/ 711199 h 840214"/>
              <a:gd name="connsiteX3" fmla="*/ 0 w 10885714"/>
              <a:gd name="connsiteY3" fmla="*/ 711199 h 840214"/>
              <a:gd name="connsiteX4" fmla="*/ 0 w 10885714"/>
              <a:gd name="connsiteY4" fmla="*/ 0 h 840214"/>
              <a:gd name="connsiteX0" fmla="*/ 0 w 10885714"/>
              <a:gd name="connsiteY0" fmla="*/ 0 h 803373"/>
              <a:gd name="connsiteX1" fmla="*/ 10885714 w 10885714"/>
              <a:gd name="connsiteY1" fmla="*/ 0 h 803373"/>
              <a:gd name="connsiteX2" fmla="*/ 10885714 w 10885714"/>
              <a:gd name="connsiteY2" fmla="*/ 711199 h 803373"/>
              <a:gd name="connsiteX3" fmla="*/ 0 w 10885714"/>
              <a:gd name="connsiteY3" fmla="*/ 711199 h 803373"/>
              <a:gd name="connsiteX4" fmla="*/ 0 w 10885714"/>
              <a:gd name="connsiteY4" fmla="*/ 0 h 8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85714" h="803373">
                <a:moveTo>
                  <a:pt x="0" y="0"/>
                </a:moveTo>
                <a:lnTo>
                  <a:pt x="10885714" y="0"/>
                </a:lnTo>
                <a:lnTo>
                  <a:pt x="10885714" y="711199"/>
                </a:lnTo>
                <a:cubicBezTo>
                  <a:pt x="7257143" y="493484"/>
                  <a:pt x="3875314" y="1001484"/>
                  <a:pt x="0" y="711199"/>
                </a:cubicBezTo>
                <a:lnTo>
                  <a:pt x="0" y="0"/>
                </a:lnTo>
                <a:close/>
              </a:path>
            </a:pathLst>
          </a:custGeom>
          <a:solidFill>
            <a:srgbClr val="3A3A38"/>
          </a:solidFill>
          <a:ln>
            <a:noFill/>
          </a:ln>
          <a:effectLst>
            <a:outerShdw blurRad="469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i="1" kern="0" dirty="0">
                <a:solidFill>
                  <a:prstClr val="white"/>
                </a:solidFill>
              </a:rPr>
              <a:t>기획 배경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10294" y="38101"/>
            <a:ext cx="0" cy="57600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66286" y="46339"/>
            <a:ext cx="0" cy="57600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5EB57B4-3096-48E8-BD9B-C27C5AF7D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069" y="1501102"/>
            <a:ext cx="6469941" cy="8687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6B21AC-D0D8-421B-95D6-71620E082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839" y="2989951"/>
            <a:ext cx="2705334" cy="8306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9E17CC-8F3C-49F5-A13A-B68E8C00A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6576" y="2458349"/>
            <a:ext cx="6772844" cy="7732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1EE9750-D9BC-42A2-9D46-3C5C83408D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8941" y="4650945"/>
            <a:ext cx="4854361" cy="7696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0F0C35D-11FA-4658-88A8-20AD8FA151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5032" y="3458484"/>
            <a:ext cx="8138865" cy="11126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7BA9A16-5838-415F-A55C-79F9558EC2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9486" y="4634936"/>
            <a:ext cx="6607113" cy="8001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B530D5-5E1E-4158-B785-F124B8916F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5136" y="2190408"/>
            <a:ext cx="5088477" cy="33113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E8380A7-E4FF-48D5-90BE-0BECF94719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87875" y="2211429"/>
            <a:ext cx="4906024" cy="347422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B1071E4-0022-4AFF-BB2C-53B6BAA28D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5965" y="5582971"/>
            <a:ext cx="5928874" cy="9144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353A0D2-95BC-4062-A37A-42429EF9DE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99116" y="5217317"/>
            <a:ext cx="5342083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8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 flipH="1">
            <a:off x="11652000" y="1"/>
            <a:ext cx="540000" cy="6857999"/>
          </a:xfrm>
          <a:prstGeom prst="rect">
            <a:avLst/>
          </a:prstGeom>
          <a:solidFill>
            <a:srgbClr val="E5B66E"/>
          </a:solidFill>
          <a:ln>
            <a:noFill/>
          </a:ln>
          <a:effectLst>
            <a:outerShdw dist="190500" dir="10800000" algn="l" rotWithShape="0">
              <a:srgbClr val="B8925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" y="1"/>
            <a:ext cx="540000" cy="6857999"/>
          </a:xfrm>
          <a:prstGeom prst="rect">
            <a:avLst/>
          </a:prstGeom>
          <a:solidFill>
            <a:srgbClr val="E5B66E"/>
          </a:solidFill>
          <a:ln>
            <a:noFill/>
          </a:ln>
          <a:effectLst>
            <a:outerShdw dist="190500" algn="l" rotWithShape="0">
              <a:srgbClr val="B8925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3144" y="1"/>
            <a:ext cx="10885714" cy="803373"/>
          </a:xfrm>
          <a:custGeom>
            <a:avLst/>
            <a:gdLst>
              <a:gd name="connsiteX0" fmla="*/ 0 w 10885714"/>
              <a:gd name="connsiteY0" fmla="*/ 0 h 711199"/>
              <a:gd name="connsiteX1" fmla="*/ 10885714 w 10885714"/>
              <a:gd name="connsiteY1" fmla="*/ 0 h 711199"/>
              <a:gd name="connsiteX2" fmla="*/ 10885714 w 10885714"/>
              <a:gd name="connsiteY2" fmla="*/ 711199 h 711199"/>
              <a:gd name="connsiteX3" fmla="*/ 0 w 10885714"/>
              <a:gd name="connsiteY3" fmla="*/ 711199 h 711199"/>
              <a:gd name="connsiteX4" fmla="*/ 0 w 10885714"/>
              <a:gd name="connsiteY4" fmla="*/ 0 h 711199"/>
              <a:gd name="connsiteX0" fmla="*/ 0 w 10885714"/>
              <a:gd name="connsiteY0" fmla="*/ 0 h 840214"/>
              <a:gd name="connsiteX1" fmla="*/ 10885714 w 10885714"/>
              <a:gd name="connsiteY1" fmla="*/ 0 h 840214"/>
              <a:gd name="connsiteX2" fmla="*/ 10885714 w 10885714"/>
              <a:gd name="connsiteY2" fmla="*/ 711199 h 840214"/>
              <a:gd name="connsiteX3" fmla="*/ 0 w 10885714"/>
              <a:gd name="connsiteY3" fmla="*/ 711199 h 840214"/>
              <a:gd name="connsiteX4" fmla="*/ 0 w 10885714"/>
              <a:gd name="connsiteY4" fmla="*/ 0 h 840214"/>
              <a:gd name="connsiteX0" fmla="*/ 0 w 10885714"/>
              <a:gd name="connsiteY0" fmla="*/ 0 h 803373"/>
              <a:gd name="connsiteX1" fmla="*/ 10885714 w 10885714"/>
              <a:gd name="connsiteY1" fmla="*/ 0 h 803373"/>
              <a:gd name="connsiteX2" fmla="*/ 10885714 w 10885714"/>
              <a:gd name="connsiteY2" fmla="*/ 711199 h 803373"/>
              <a:gd name="connsiteX3" fmla="*/ 0 w 10885714"/>
              <a:gd name="connsiteY3" fmla="*/ 711199 h 803373"/>
              <a:gd name="connsiteX4" fmla="*/ 0 w 10885714"/>
              <a:gd name="connsiteY4" fmla="*/ 0 h 8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85714" h="803373">
                <a:moveTo>
                  <a:pt x="0" y="0"/>
                </a:moveTo>
                <a:lnTo>
                  <a:pt x="10885714" y="0"/>
                </a:lnTo>
                <a:lnTo>
                  <a:pt x="10885714" y="711199"/>
                </a:lnTo>
                <a:cubicBezTo>
                  <a:pt x="7257143" y="493484"/>
                  <a:pt x="3875314" y="1001484"/>
                  <a:pt x="0" y="711199"/>
                </a:cubicBezTo>
                <a:lnTo>
                  <a:pt x="0" y="0"/>
                </a:lnTo>
                <a:close/>
              </a:path>
            </a:pathLst>
          </a:custGeom>
          <a:solidFill>
            <a:srgbClr val="3A3A38"/>
          </a:solidFill>
          <a:ln>
            <a:noFill/>
          </a:ln>
          <a:effectLst>
            <a:outerShdw blurRad="469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i="1" kern="0" dirty="0">
                <a:solidFill>
                  <a:prstClr val="white"/>
                </a:solidFill>
              </a:rPr>
              <a:t>기획 배경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10294" y="38101"/>
            <a:ext cx="0" cy="57600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66286" y="46339"/>
            <a:ext cx="0" cy="57600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7866A1-EAA9-41D0-B42E-A6FBD8BD5C43}"/>
              </a:ext>
            </a:extLst>
          </p:cNvPr>
          <p:cNvSpPr/>
          <p:nvPr/>
        </p:nvSpPr>
        <p:spPr>
          <a:xfrm>
            <a:off x="2602386" y="2967335"/>
            <a:ext cx="69872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dirty="0" err="1">
                <a:ln/>
                <a:solidFill>
                  <a:sysClr val="windowText" lastClr="000000"/>
                </a:solidFill>
              </a:rPr>
              <a:t>WaiStand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701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 flipH="1">
            <a:off x="11652000" y="1"/>
            <a:ext cx="540000" cy="6857999"/>
          </a:xfrm>
          <a:prstGeom prst="rect">
            <a:avLst/>
          </a:prstGeom>
          <a:solidFill>
            <a:srgbClr val="E5B66E"/>
          </a:solidFill>
          <a:ln>
            <a:noFill/>
          </a:ln>
          <a:effectLst>
            <a:outerShdw dist="190500" dir="10800000" algn="l" rotWithShape="0">
              <a:srgbClr val="B8925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" y="1"/>
            <a:ext cx="540000" cy="6857999"/>
          </a:xfrm>
          <a:prstGeom prst="rect">
            <a:avLst/>
          </a:prstGeom>
          <a:solidFill>
            <a:srgbClr val="E5B66E"/>
          </a:solidFill>
          <a:ln>
            <a:noFill/>
          </a:ln>
          <a:effectLst>
            <a:outerShdw dist="190500" algn="l" rotWithShape="0">
              <a:srgbClr val="B8925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3144" y="1"/>
            <a:ext cx="10885714" cy="803373"/>
          </a:xfrm>
          <a:custGeom>
            <a:avLst/>
            <a:gdLst>
              <a:gd name="connsiteX0" fmla="*/ 0 w 10885714"/>
              <a:gd name="connsiteY0" fmla="*/ 0 h 711199"/>
              <a:gd name="connsiteX1" fmla="*/ 10885714 w 10885714"/>
              <a:gd name="connsiteY1" fmla="*/ 0 h 711199"/>
              <a:gd name="connsiteX2" fmla="*/ 10885714 w 10885714"/>
              <a:gd name="connsiteY2" fmla="*/ 711199 h 711199"/>
              <a:gd name="connsiteX3" fmla="*/ 0 w 10885714"/>
              <a:gd name="connsiteY3" fmla="*/ 711199 h 711199"/>
              <a:gd name="connsiteX4" fmla="*/ 0 w 10885714"/>
              <a:gd name="connsiteY4" fmla="*/ 0 h 711199"/>
              <a:gd name="connsiteX0" fmla="*/ 0 w 10885714"/>
              <a:gd name="connsiteY0" fmla="*/ 0 h 840214"/>
              <a:gd name="connsiteX1" fmla="*/ 10885714 w 10885714"/>
              <a:gd name="connsiteY1" fmla="*/ 0 h 840214"/>
              <a:gd name="connsiteX2" fmla="*/ 10885714 w 10885714"/>
              <a:gd name="connsiteY2" fmla="*/ 711199 h 840214"/>
              <a:gd name="connsiteX3" fmla="*/ 0 w 10885714"/>
              <a:gd name="connsiteY3" fmla="*/ 711199 h 840214"/>
              <a:gd name="connsiteX4" fmla="*/ 0 w 10885714"/>
              <a:gd name="connsiteY4" fmla="*/ 0 h 840214"/>
              <a:gd name="connsiteX0" fmla="*/ 0 w 10885714"/>
              <a:gd name="connsiteY0" fmla="*/ 0 h 803373"/>
              <a:gd name="connsiteX1" fmla="*/ 10885714 w 10885714"/>
              <a:gd name="connsiteY1" fmla="*/ 0 h 803373"/>
              <a:gd name="connsiteX2" fmla="*/ 10885714 w 10885714"/>
              <a:gd name="connsiteY2" fmla="*/ 711199 h 803373"/>
              <a:gd name="connsiteX3" fmla="*/ 0 w 10885714"/>
              <a:gd name="connsiteY3" fmla="*/ 711199 h 803373"/>
              <a:gd name="connsiteX4" fmla="*/ 0 w 10885714"/>
              <a:gd name="connsiteY4" fmla="*/ 0 h 8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85714" h="803373">
                <a:moveTo>
                  <a:pt x="0" y="0"/>
                </a:moveTo>
                <a:lnTo>
                  <a:pt x="10885714" y="0"/>
                </a:lnTo>
                <a:lnTo>
                  <a:pt x="10885714" y="711199"/>
                </a:lnTo>
                <a:cubicBezTo>
                  <a:pt x="7257143" y="493484"/>
                  <a:pt x="3875314" y="1001484"/>
                  <a:pt x="0" y="711199"/>
                </a:cubicBezTo>
                <a:lnTo>
                  <a:pt x="0" y="0"/>
                </a:lnTo>
                <a:close/>
              </a:path>
            </a:pathLst>
          </a:custGeom>
          <a:solidFill>
            <a:srgbClr val="3A3A38"/>
          </a:solidFill>
          <a:ln>
            <a:noFill/>
          </a:ln>
          <a:effectLst>
            <a:outerShdw blurRad="469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벤치마킹</a:t>
            </a:r>
            <a:endParaRPr kumimoji="0" lang="en-US" altLang="ko-KR" sz="2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10294" y="38101"/>
            <a:ext cx="0" cy="57600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66286" y="46339"/>
            <a:ext cx="0" cy="57600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싯로거에 대한 이미지 검색결과">
            <a:extLst>
              <a:ext uri="{FF2B5EF4-FFF2-40B4-BE49-F238E27FC236}">
                <a16:creationId xmlns:a16="http://schemas.microsoft.com/office/drawing/2014/main" id="{33DFA914-C32D-4CE5-A94B-CEB973D22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087" b="92651" l="4154" r="96154">
                        <a14:foregroundMark x1="56154" y1="7087" x2="56154" y2="7087"/>
                        <a14:foregroundMark x1="91077" y1="40682" x2="91077" y2="40682"/>
                        <a14:foregroundMark x1="96154" y1="42782" x2="96154" y2="42782"/>
                        <a14:foregroundMark x1="39692" y1="92651" x2="39692" y2="92651"/>
                        <a14:foregroundMark x1="9231" y1="27559" x2="9231" y2="27559"/>
                        <a14:foregroundMark x1="4154" y1="30971" x2="4154" y2="30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193" y="3206603"/>
            <a:ext cx="282551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36">
            <a:extLst>
              <a:ext uri="{FF2B5EF4-FFF2-40B4-BE49-F238E27FC236}">
                <a16:creationId xmlns:a16="http://schemas.microsoft.com/office/drawing/2014/main" id="{35451641-6DEA-423D-8316-C307B9F9FC06}"/>
              </a:ext>
            </a:extLst>
          </p:cNvPr>
          <p:cNvSpPr txBox="1">
            <a:spLocks/>
          </p:cNvSpPr>
          <p:nvPr/>
        </p:nvSpPr>
        <p:spPr>
          <a:xfrm>
            <a:off x="4978356" y="1691545"/>
            <a:ext cx="5151460" cy="234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rgbClr val="394A64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rgbClr val="394A64"/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rgbClr val="394A64"/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rgbClr val="394A64"/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rgbClr val="394A64"/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b="1" i="0" dirty="0" err="1">
                <a:solidFill>
                  <a:schemeClr val="tx1"/>
                </a:solidFill>
                <a:latin typeface="+mj-ea"/>
                <a:ea typeface="+mj-ea"/>
              </a:rPr>
              <a:t>싯</a:t>
            </a:r>
            <a:r>
              <a:rPr lang="ko-KR" altLang="en-US" sz="3000" b="1" i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3000" b="1" i="0" dirty="0" err="1">
                <a:solidFill>
                  <a:schemeClr val="tx1"/>
                </a:solidFill>
                <a:latin typeface="+mj-ea"/>
                <a:ea typeface="+mj-ea"/>
              </a:rPr>
              <a:t>로거</a:t>
            </a:r>
            <a:endParaRPr lang="en-US" altLang="ko-KR" sz="3000" b="1" i="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ko-KR" altLang="en-US" sz="2000" i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/>
            <a:r>
              <a:rPr lang="en-US" altLang="ko-KR" sz="2000" b="1" i="0" dirty="0">
                <a:solidFill>
                  <a:schemeClr val="tx1"/>
                </a:solidFill>
                <a:latin typeface="+mj-ea"/>
                <a:ea typeface="+mj-ea"/>
              </a:rPr>
              <a:t>1. </a:t>
            </a:r>
            <a:r>
              <a:rPr lang="ko-KR" altLang="en-US" sz="2000" b="1" i="0" dirty="0">
                <a:solidFill>
                  <a:schemeClr val="tx1"/>
                </a:solidFill>
                <a:latin typeface="+mj-ea"/>
                <a:ea typeface="+mj-ea"/>
              </a:rPr>
              <a:t>바르지 않은 자세에서 알람</a:t>
            </a:r>
            <a:r>
              <a:rPr lang="en-US" altLang="ko-KR" sz="2000" b="1" i="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2000" b="1" i="0" dirty="0">
                <a:solidFill>
                  <a:schemeClr val="tx1"/>
                </a:solidFill>
                <a:latin typeface="+mj-ea"/>
                <a:ea typeface="+mj-ea"/>
              </a:rPr>
              <a:t>진동</a:t>
            </a:r>
          </a:p>
          <a:p>
            <a:pPr marL="0" indent="0"/>
            <a:r>
              <a:rPr lang="en-US" altLang="ko-KR" sz="2000" b="1" i="0" dirty="0">
                <a:solidFill>
                  <a:schemeClr val="tx1"/>
                </a:solidFill>
                <a:latin typeface="+mj-ea"/>
                <a:ea typeface="+mj-ea"/>
              </a:rPr>
              <a:t>2. </a:t>
            </a:r>
            <a:r>
              <a:rPr lang="ko-KR" altLang="en-US" sz="2000" b="1" i="0" dirty="0">
                <a:solidFill>
                  <a:schemeClr val="tx1"/>
                </a:solidFill>
                <a:latin typeface="+mj-ea"/>
                <a:ea typeface="+mj-ea"/>
              </a:rPr>
              <a:t>자세 확인 기능</a:t>
            </a:r>
          </a:p>
          <a:p>
            <a:pPr marL="0" indent="0"/>
            <a:r>
              <a:rPr lang="en-US" altLang="ko-KR" sz="2000" b="1" i="0" dirty="0">
                <a:solidFill>
                  <a:schemeClr val="tx1"/>
                </a:solidFill>
                <a:latin typeface="+mj-ea"/>
                <a:ea typeface="+mj-ea"/>
              </a:rPr>
              <a:t>3. </a:t>
            </a:r>
            <a:r>
              <a:rPr lang="ko-KR" altLang="en-US" sz="2000" b="1" i="0" dirty="0">
                <a:solidFill>
                  <a:schemeClr val="tx1"/>
                </a:solidFill>
                <a:latin typeface="+mj-ea"/>
                <a:ea typeface="+mj-ea"/>
              </a:rPr>
              <a:t>통계 정보 제공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BD2FA836-13C4-4CD7-87C2-CB09F1E8F74F}"/>
              </a:ext>
            </a:extLst>
          </p:cNvPr>
          <p:cNvSpPr/>
          <p:nvPr/>
        </p:nvSpPr>
        <p:spPr>
          <a:xfrm>
            <a:off x="6834006" y="4105661"/>
            <a:ext cx="1440160" cy="4320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36">
            <a:extLst>
              <a:ext uri="{FF2B5EF4-FFF2-40B4-BE49-F238E27FC236}">
                <a16:creationId xmlns:a16="http://schemas.microsoft.com/office/drawing/2014/main" id="{7B3F20AF-A643-497E-BA90-3C9C3578F34F}"/>
              </a:ext>
            </a:extLst>
          </p:cNvPr>
          <p:cNvSpPr txBox="1">
            <a:spLocks/>
          </p:cNvSpPr>
          <p:nvPr/>
        </p:nvSpPr>
        <p:spPr>
          <a:xfrm>
            <a:off x="5589579" y="4679642"/>
            <a:ext cx="4362804" cy="12961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rgbClr val="394A64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rgbClr val="394A64"/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rgbClr val="394A64"/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rgbClr val="394A64"/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rgbClr val="394A64"/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i="0" dirty="0">
                <a:solidFill>
                  <a:schemeClr val="tx1"/>
                </a:solidFill>
                <a:latin typeface="+mj-ea"/>
                <a:ea typeface="+mj-ea"/>
              </a:rPr>
              <a:t>개선 할 점</a:t>
            </a:r>
            <a:endParaRPr lang="en-US" altLang="ko-KR" sz="2400" i="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200" i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buFontTx/>
              <a:buChar char="-"/>
            </a:pPr>
            <a:r>
              <a:rPr lang="ko-KR" altLang="en-US" sz="2000" b="1" i="0" dirty="0">
                <a:solidFill>
                  <a:schemeClr val="tx1"/>
                </a:solidFill>
                <a:latin typeface="+mj-ea"/>
                <a:ea typeface="+mj-ea"/>
              </a:rPr>
              <a:t>본인의 의지가 부족할 경우 </a:t>
            </a:r>
            <a:endParaRPr lang="en-US" altLang="ko-KR" sz="2000" b="1" i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/>
            <a:r>
              <a:rPr lang="en-US" altLang="ko-KR" sz="2000" b="1" i="0" dirty="0">
                <a:solidFill>
                  <a:schemeClr val="tx1"/>
                </a:solidFill>
                <a:latin typeface="+mj-ea"/>
                <a:ea typeface="+mj-ea"/>
              </a:rPr>
              <a:t>    </a:t>
            </a:r>
            <a:r>
              <a:rPr lang="ko-KR" altLang="en-US" sz="2000" b="1" i="0" dirty="0">
                <a:solidFill>
                  <a:schemeClr val="tx1"/>
                </a:solidFill>
                <a:latin typeface="+mj-ea"/>
                <a:ea typeface="+mj-ea"/>
              </a:rPr>
              <a:t>제대로 된 효과를 보기 </a:t>
            </a:r>
            <a:r>
              <a:rPr lang="ko-KR" altLang="en-US" sz="2000" b="1" i="0" dirty="0" err="1">
                <a:solidFill>
                  <a:schemeClr val="tx1"/>
                </a:solidFill>
                <a:latin typeface="+mj-ea"/>
                <a:ea typeface="+mj-ea"/>
              </a:rPr>
              <a:t>힘듬</a:t>
            </a:r>
            <a:endParaRPr lang="en-US" altLang="ko-KR" sz="2000" b="1" i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428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59259E-6 L -1.25E-6 -0.0525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 flipH="1">
            <a:off x="11652000" y="1"/>
            <a:ext cx="540000" cy="6857999"/>
          </a:xfrm>
          <a:prstGeom prst="rect">
            <a:avLst/>
          </a:prstGeom>
          <a:solidFill>
            <a:srgbClr val="E5B66E"/>
          </a:solidFill>
          <a:ln>
            <a:noFill/>
          </a:ln>
          <a:effectLst>
            <a:outerShdw dist="190500" dir="10800000" algn="l" rotWithShape="0">
              <a:srgbClr val="B8925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" y="1"/>
            <a:ext cx="540000" cy="6857999"/>
          </a:xfrm>
          <a:prstGeom prst="rect">
            <a:avLst/>
          </a:prstGeom>
          <a:solidFill>
            <a:srgbClr val="E5B66E"/>
          </a:solidFill>
          <a:ln>
            <a:noFill/>
          </a:ln>
          <a:effectLst>
            <a:outerShdw dist="190500" algn="l" rotWithShape="0">
              <a:srgbClr val="B8925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3144" y="1"/>
            <a:ext cx="10885714" cy="803373"/>
          </a:xfrm>
          <a:custGeom>
            <a:avLst/>
            <a:gdLst>
              <a:gd name="connsiteX0" fmla="*/ 0 w 10885714"/>
              <a:gd name="connsiteY0" fmla="*/ 0 h 711199"/>
              <a:gd name="connsiteX1" fmla="*/ 10885714 w 10885714"/>
              <a:gd name="connsiteY1" fmla="*/ 0 h 711199"/>
              <a:gd name="connsiteX2" fmla="*/ 10885714 w 10885714"/>
              <a:gd name="connsiteY2" fmla="*/ 711199 h 711199"/>
              <a:gd name="connsiteX3" fmla="*/ 0 w 10885714"/>
              <a:gd name="connsiteY3" fmla="*/ 711199 h 711199"/>
              <a:gd name="connsiteX4" fmla="*/ 0 w 10885714"/>
              <a:gd name="connsiteY4" fmla="*/ 0 h 711199"/>
              <a:gd name="connsiteX0" fmla="*/ 0 w 10885714"/>
              <a:gd name="connsiteY0" fmla="*/ 0 h 840214"/>
              <a:gd name="connsiteX1" fmla="*/ 10885714 w 10885714"/>
              <a:gd name="connsiteY1" fmla="*/ 0 h 840214"/>
              <a:gd name="connsiteX2" fmla="*/ 10885714 w 10885714"/>
              <a:gd name="connsiteY2" fmla="*/ 711199 h 840214"/>
              <a:gd name="connsiteX3" fmla="*/ 0 w 10885714"/>
              <a:gd name="connsiteY3" fmla="*/ 711199 h 840214"/>
              <a:gd name="connsiteX4" fmla="*/ 0 w 10885714"/>
              <a:gd name="connsiteY4" fmla="*/ 0 h 840214"/>
              <a:gd name="connsiteX0" fmla="*/ 0 w 10885714"/>
              <a:gd name="connsiteY0" fmla="*/ 0 h 803373"/>
              <a:gd name="connsiteX1" fmla="*/ 10885714 w 10885714"/>
              <a:gd name="connsiteY1" fmla="*/ 0 h 803373"/>
              <a:gd name="connsiteX2" fmla="*/ 10885714 w 10885714"/>
              <a:gd name="connsiteY2" fmla="*/ 711199 h 803373"/>
              <a:gd name="connsiteX3" fmla="*/ 0 w 10885714"/>
              <a:gd name="connsiteY3" fmla="*/ 711199 h 803373"/>
              <a:gd name="connsiteX4" fmla="*/ 0 w 10885714"/>
              <a:gd name="connsiteY4" fmla="*/ 0 h 8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85714" h="803373">
                <a:moveTo>
                  <a:pt x="0" y="0"/>
                </a:moveTo>
                <a:lnTo>
                  <a:pt x="10885714" y="0"/>
                </a:lnTo>
                <a:lnTo>
                  <a:pt x="10885714" y="711199"/>
                </a:lnTo>
                <a:cubicBezTo>
                  <a:pt x="7257143" y="493484"/>
                  <a:pt x="3875314" y="1001484"/>
                  <a:pt x="0" y="711199"/>
                </a:cubicBezTo>
                <a:lnTo>
                  <a:pt x="0" y="0"/>
                </a:lnTo>
                <a:close/>
              </a:path>
            </a:pathLst>
          </a:custGeom>
          <a:solidFill>
            <a:srgbClr val="3A3A38"/>
          </a:solidFill>
          <a:ln>
            <a:noFill/>
          </a:ln>
          <a:effectLst>
            <a:outerShdw blurRad="469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벤치마킹</a:t>
            </a:r>
            <a:endParaRPr kumimoji="0" lang="en-US" altLang="ko-KR" sz="2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10294" y="38101"/>
            <a:ext cx="0" cy="57600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66286" y="46339"/>
            <a:ext cx="0" cy="57600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36">
            <a:extLst>
              <a:ext uri="{FF2B5EF4-FFF2-40B4-BE49-F238E27FC236}">
                <a16:creationId xmlns:a16="http://schemas.microsoft.com/office/drawing/2014/main" id="{35451641-6DEA-423D-8316-C307B9F9FC06}"/>
              </a:ext>
            </a:extLst>
          </p:cNvPr>
          <p:cNvSpPr txBox="1">
            <a:spLocks/>
          </p:cNvSpPr>
          <p:nvPr/>
        </p:nvSpPr>
        <p:spPr>
          <a:xfrm>
            <a:off x="4978355" y="1691545"/>
            <a:ext cx="5781451" cy="234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rgbClr val="394A64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rgbClr val="394A64"/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rgbClr val="394A64"/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rgbClr val="394A64"/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rgbClr val="394A64"/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루모핏</a:t>
            </a: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기울기 센서를 사용해 사용자 자세 분석 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스마트폰을 통한 상세한 설정 및 기록 가능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BD2FA836-13C4-4CD7-87C2-CB09F1E8F74F}"/>
              </a:ext>
            </a:extLst>
          </p:cNvPr>
          <p:cNvSpPr/>
          <p:nvPr/>
        </p:nvSpPr>
        <p:spPr>
          <a:xfrm>
            <a:off x="6834006" y="4105661"/>
            <a:ext cx="1440160" cy="4320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내용 개체 틀 36">
            <a:extLst>
              <a:ext uri="{FF2B5EF4-FFF2-40B4-BE49-F238E27FC236}">
                <a16:creationId xmlns:a16="http://schemas.microsoft.com/office/drawing/2014/main" id="{7B3F20AF-A643-497E-BA90-3C9C3578F34F}"/>
              </a:ext>
            </a:extLst>
          </p:cNvPr>
          <p:cNvSpPr txBox="1">
            <a:spLocks/>
          </p:cNvSpPr>
          <p:nvPr/>
        </p:nvSpPr>
        <p:spPr>
          <a:xfrm>
            <a:off x="5589579" y="4679642"/>
            <a:ext cx="4733864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rgbClr val="394A64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rgbClr val="394A64"/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rgbClr val="394A64"/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rgbClr val="394A64"/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rgbClr val="394A64"/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개선 할 점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UI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컨텐츠가 직관적이지 못함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b="1" i="0" dirty="0">
                <a:solidFill>
                  <a:prstClr val="black"/>
                </a:solidFill>
                <a:latin typeface="맑은 고딕" panose="020B0503020000020004" pitchFamily="50" charset="-127"/>
              </a:rPr>
              <a:t>사용자의 체형에 따른 피드백 부족</a:t>
            </a:r>
            <a:endParaRPr lang="en-US" altLang="ko-KR" sz="2000" b="1" i="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 descr="사람, 소년, 남자, 젊은이(가) 표시된 사진&#10;&#10;자동 생성된 설명">
            <a:extLst>
              <a:ext uri="{FF2B5EF4-FFF2-40B4-BE49-F238E27FC236}">
                <a16:creationId xmlns:a16="http://schemas.microsoft.com/office/drawing/2014/main" id="{85E52C10-3187-4450-B890-6D32DDC1E7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00" b="99667" l="4067" r="98533">
                        <a14:foregroundMark x1="61333" y1="43533" x2="61333" y2="43533"/>
                        <a14:foregroundMark x1="80667" y1="64667" x2="80667" y2="64667"/>
                        <a14:foregroundMark x1="74133" y1="60267" x2="74133" y2="60267"/>
                        <a14:foregroundMark x1="71933" y1="53000" x2="71933" y2="53000"/>
                        <a14:foregroundMark x1="77733" y1="53000" x2="79600" y2="57733"/>
                        <a14:foregroundMark x1="75933" y1="57733" x2="77733" y2="71200"/>
                        <a14:foregroundMark x1="77733" y1="71200" x2="77733" y2="71200"/>
                        <a14:foregroundMark x1="81067" y1="59533" x2="82133" y2="87600"/>
                        <a14:foregroundMark x1="82133" y1="87600" x2="82133" y2="87600"/>
                        <a14:foregroundMark x1="80333" y1="78133" x2="87267" y2="89400"/>
                        <a14:foregroundMark x1="91267" y1="80333" x2="91600" y2="89800"/>
                        <a14:foregroundMark x1="85800" y1="53733" x2="72667" y2="54800"/>
                        <a14:foregroundMark x1="72667" y1="54800" x2="67933" y2="67533"/>
                        <a14:foregroundMark x1="67933" y1="67533" x2="70133" y2="81133"/>
                        <a14:foregroundMark x1="70133" y1="81133" x2="78200" y2="92000"/>
                        <a14:foregroundMark x1="78200" y1="92000" x2="78467" y2="92000"/>
                        <a14:foregroundMark x1="68267" y1="51867" x2="67933" y2="82800"/>
                        <a14:foregroundMark x1="67933" y1="82800" x2="75200" y2="94867"/>
                        <a14:foregroundMark x1="75200" y1="94867" x2="89800" y2="92733"/>
                        <a14:foregroundMark x1="89800" y1="92733" x2="90467" y2="78733"/>
                        <a14:foregroundMark x1="90467" y1="78733" x2="83933" y2="66133"/>
                        <a14:foregroundMark x1="83933" y1="66133" x2="82533" y2="52600"/>
                        <a14:foregroundMark x1="82533" y1="52600" x2="73400" y2="52600"/>
                        <a14:foregroundMark x1="51133" y1="97800" x2="76333" y2="98200"/>
                        <a14:foregroundMark x1="93467" y1="80333" x2="93467" y2="80333"/>
                        <a14:foregroundMark x1="85800" y1="56600" x2="85800" y2="70400"/>
                        <a14:foregroundMark x1="85800" y1="70400" x2="94467" y2="80400"/>
                        <a14:foregroundMark x1="94467" y1="80400" x2="92867" y2="93933"/>
                        <a14:foregroundMark x1="92867" y1="93933" x2="50067" y2="99667"/>
                        <a14:foregroundMark x1="59933" y1="43867" x2="59933" y2="43867"/>
                        <a14:foregroundMark x1="90867" y1="77400" x2="96000" y2="90200"/>
                        <a14:foregroundMark x1="96000" y1="90200" x2="92733" y2="97067"/>
                        <a14:foregroundMark x1="67200" y1="84667" x2="71933" y2="97067"/>
                        <a14:foregroundMark x1="71933" y1="97067" x2="81400" y2="96333"/>
                        <a14:foregroundMark x1="87600" y1="63533" x2="80067" y2="51867"/>
                        <a14:foregroundMark x1="80067" y1="51867" x2="67533" y2="56667"/>
                        <a14:foregroundMark x1="67533" y1="56667" x2="70333" y2="71800"/>
                        <a14:foregroundMark x1="70333" y1="71800" x2="78467" y2="83000"/>
                        <a14:foregroundMark x1="78467" y1="83000" x2="79933" y2="67533"/>
                        <a14:foregroundMark x1="86133" y1="50800" x2="73000" y2="52600"/>
                        <a14:foregroundMark x1="73000" y1="52600" x2="78467" y2="51133"/>
                        <a14:foregroundMark x1="61333" y1="30000" x2="53467" y2="19067"/>
                        <a14:foregroundMark x1="53467" y1="19067" x2="60733" y2="8067"/>
                        <a14:foregroundMark x1="60733" y1="8067" x2="71933" y2="15133"/>
                        <a14:foregroundMark x1="71933" y1="15133" x2="72667" y2="19467"/>
                        <a14:foregroundMark x1="58800" y1="6667" x2="68667" y2="4867"/>
                        <a14:foregroundMark x1="32600" y1="6333" x2="31467" y2="4533"/>
                        <a14:foregroundMark x1="26400" y1="46067" x2="20333" y2="58600"/>
                        <a14:foregroundMark x1="20333" y1="58600" x2="10533" y2="68600"/>
                        <a14:foregroundMark x1="10533" y1="68600" x2="13933" y2="96067"/>
                        <a14:foregroundMark x1="13933" y1="96067" x2="26400" y2="90533"/>
                        <a14:foregroundMark x1="26400" y1="90533" x2="36533" y2="60667"/>
                        <a14:foregroundMark x1="36533" y1="60667" x2="35133" y2="46800"/>
                        <a14:foregroundMark x1="35133" y1="46800" x2="34400" y2="46400"/>
                        <a14:foregroundMark x1="4133" y1="73400" x2="10800" y2="99533"/>
                        <a14:foregroundMark x1="10800" y1="99533" x2="15800" y2="98933"/>
                        <a14:foregroundMark x1="61000" y1="4133" x2="67933" y2="3800"/>
                        <a14:foregroundMark x1="30733" y1="4533" x2="30733" y2="4533"/>
                        <a14:foregroundMark x1="34400" y1="5200" x2="29667" y2="4133"/>
                        <a14:foregroundMark x1="91600" y1="77067" x2="94533" y2="81400"/>
                        <a14:foregroundMark x1="96333" y1="83200" x2="92000" y2="77067"/>
                        <a14:foregroundMark x1="90867" y1="77400" x2="97467" y2="84333"/>
                        <a14:foregroundMark x1="96333" y1="83600" x2="89800" y2="75200"/>
                        <a14:foregroundMark x1="90533" y1="76667" x2="97067" y2="84333"/>
                        <a14:foregroundMark x1="97467" y1="84333" x2="90133" y2="75933"/>
                        <a14:foregroundMark x1="89800" y1="75600" x2="95600" y2="85800"/>
                        <a14:foregroundMark x1="89800" y1="76333" x2="98533" y2="85067"/>
                        <a14:backgroundMark x1="98933" y1="82867" x2="98933" y2="828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76" y="1842999"/>
            <a:ext cx="3635899" cy="363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6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-2.70833E-6 -0.0525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 flipH="1">
            <a:off x="11652000" y="1"/>
            <a:ext cx="540000" cy="6857999"/>
          </a:xfrm>
          <a:prstGeom prst="rect">
            <a:avLst/>
          </a:prstGeom>
          <a:solidFill>
            <a:srgbClr val="E5B66E"/>
          </a:solidFill>
          <a:ln>
            <a:noFill/>
          </a:ln>
          <a:effectLst>
            <a:outerShdw dist="190500" dir="10800000" algn="l" rotWithShape="0">
              <a:srgbClr val="B8925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" y="1"/>
            <a:ext cx="540000" cy="6857999"/>
          </a:xfrm>
          <a:prstGeom prst="rect">
            <a:avLst/>
          </a:prstGeom>
          <a:solidFill>
            <a:srgbClr val="E5B66E"/>
          </a:solidFill>
          <a:ln>
            <a:noFill/>
          </a:ln>
          <a:effectLst>
            <a:outerShdw dist="190500" algn="l" rotWithShape="0">
              <a:srgbClr val="B8925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3144" y="1"/>
            <a:ext cx="10885714" cy="803373"/>
          </a:xfrm>
          <a:custGeom>
            <a:avLst/>
            <a:gdLst>
              <a:gd name="connsiteX0" fmla="*/ 0 w 10885714"/>
              <a:gd name="connsiteY0" fmla="*/ 0 h 711199"/>
              <a:gd name="connsiteX1" fmla="*/ 10885714 w 10885714"/>
              <a:gd name="connsiteY1" fmla="*/ 0 h 711199"/>
              <a:gd name="connsiteX2" fmla="*/ 10885714 w 10885714"/>
              <a:gd name="connsiteY2" fmla="*/ 711199 h 711199"/>
              <a:gd name="connsiteX3" fmla="*/ 0 w 10885714"/>
              <a:gd name="connsiteY3" fmla="*/ 711199 h 711199"/>
              <a:gd name="connsiteX4" fmla="*/ 0 w 10885714"/>
              <a:gd name="connsiteY4" fmla="*/ 0 h 711199"/>
              <a:gd name="connsiteX0" fmla="*/ 0 w 10885714"/>
              <a:gd name="connsiteY0" fmla="*/ 0 h 840214"/>
              <a:gd name="connsiteX1" fmla="*/ 10885714 w 10885714"/>
              <a:gd name="connsiteY1" fmla="*/ 0 h 840214"/>
              <a:gd name="connsiteX2" fmla="*/ 10885714 w 10885714"/>
              <a:gd name="connsiteY2" fmla="*/ 711199 h 840214"/>
              <a:gd name="connsiteX3" fmla="*/ 0 w 10885714"/>
              <a:gd name="connsiteY3" fmla="*/ 711199 h 840214"/>
              <a:gd name="connsiteX4" fmla="*/ 0 w 10885714"/>
              <a:gd name="connsiteY4" fmla="*/ 0 h 840214"/>
              <a:gd name="connsiteX0" fmla="*/ 0 w 10885714"/>
              <a:gd name="connsiteY0" fmla="*/ 0 h 803373"/>
              <a:gd name="connsiteX1" fmla="*/ 10885714 w 10885714"/>
              <a:gd name="connsiteY1" fmla="*/ 0 h 803373"/>
              <a:gd name="connsiteX2" fmla="*/ 10885714 w 10885714"/>
              <a:gd name="connsiteY2" fmla="*/ 711199 h 803373"/>
              <a:gd name="connsiteX3" fmla="*/ 0 w 10885714"/>
              <a:gd name="connsiteY3" fmla="*/ 711199 h 803373"/>
              <a:gd name="connsiteX4" fmla="*/ 0 w 10885714"/>
              <a:gd name="connsiteY4" fmla="*/ 0 h 8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85714" h="803373">
                <a:moveTo>
                  <a:pt x="0" y="0"/>
                </a:moveTo>
                <a:lnTo>
                  <a:pt x="10885714" y="0"/>
                </a:lnTo>
                <a:lnTo>
                  <a:pt x="10885714" y="711199"/>
                </a:lnTo>
                <a:cubicBezTo>
                  <a:pt x="7257143" y="493484"/>
                  <a:pt x="3875314" y="1001484"/>
                  <a:pt x="0" y="711199"/>
                </a:cubicBezTo>
                <a:lnTo>
                  <a:pt x="0" y="0"/>
                </a:lnTo>
                <a:close/>
              </a:path>
            </a:pathLst>
          </a:custGeom>
          <a:solidFill>
            <a:srgbClr val="3A3A38"/>
          </a:solidFill>
          <a:ln>
            <a:noFill/>
          </a:ln>
          <a:effectLst>
            <a:outerShdw blurRad="469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벤치마킹</a:t>
            </a:r>
            <a:endParaRPr kumimoji="0" lang="en-US" altLang="ko-KR" sz="2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10294" y="38101"/>
            <a:ext cx="0" cy="57600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66286" y="46339"/>
            <a:ext cx="0" cy="57600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36">
            <a:extLst>
              <a:ext uri="{FF2B5EF4-FFF2-40B4-BE49-F238E27FC236}">
                <a16:creationId xmlns:a16="http://schemas.microsoft.com/office/drawing/2014/main" id="{35451641-6DEA-423D-8316-C307B9F9FC06}"/>
              </a:ext>
            </a:extLst>
          </p:cNvPr>
          <p:cNvSpPr txBox="1">
            <a:spLocks/>
          </p:cNvSpPr>
          <p:nvPr/>
        </p:nvSpPr>
        <p:spPr>
          <a:xfrm>
            <a:off x="4978354" y="1285461"/>
            <a:ext cx="6312497" cy="2749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rgbClr val="394A64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rgbClr val="394A64"/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rgbClr val="394A64"/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rgbClr val="394A64"/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rgbClr val="394A64"/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챌린저스</a:t>
            </a: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ko-KR" altLang="en-US" sz="2000" b="1" i="0" noProof="0" dirty="0">
                <a:solidFill>
                  <a:prstClr val="black"/>
                </a:solidFill>
                <a:latin typeface="맑은 고딕" panose="020B0503020000020004" pitchFamily="50" charset="-127"/>
              </a:rPr>
              <a:t>돈을 매개로 하는 습관 강제 형성 플랫폼</a:t>
            </a:r>
            <a:r>
              <a:rPr lang="en-US" altLang="ko-KR" sz="2000" b="1" i="0" noProof="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2000" b="1" i="0" dirty="0">
                <a:solidFill>
                  <a:prstClr val="black"/>
                </a:solidFill>
                <a:latin typeface="맑은 고딕" panose="020B0503020000020004" pitchFamily="50" charset="-127"/>
              </a:rPr>
              <a:t>  </a:t>
            </a:r>
            <a:endParaRPr lang="en-US" altLang="ko-KR" sz="2000" b="1" i="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i="0" dirty="0">
                <a:solidFill>
                  <a:prstClr val="black"/>
                </a:solidFill>
                <a:latin typeface="맑은 고딕" panose="020B0503020000020004" pitchFamily="50" charset="-127"/>
              </a:rPr>
              <a:t>     </a:t>
            </a:r>
            <a:r>
              <a:rPr lang="ko-KR" altLang="en-US" sz="2000" b="1" i="0" dirty="0">
                <a:solidFill>
                  <a:prstClr val="black"/>
                </a:solidFill>
                <a:latin typeface="맑은 고딕" panose="020B0503020000020004" pitchFamily="50" charset="-127"/>
              </a:rPr>
              <a:t>여러 유저들이 등록한 </a:t>
            </a:r>
            <a:r>
              <a:rPr lang="ko-KR" altLang="en-US" sz="2000" b="1" i="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챌린지에</a:t>
            </a:r>
            <a:r>
              <a:rPr lang="ko-KR" altLang="en-US" sz="2000" b="1" i="0" dirty="0">
                <a:solidFill>
                  <a:prstClr val="black"/>
                </a:solidFill>
                <a:latin typeface="맑은 고딕" panose="020B0503020000020004" pitchFamily="50" charset="-127"/>
              </a:rPr>
              <a:t> 돈을 걸고 참가</a:t>
            </a:r>
            <a:r>
              <a:rPr lang="en-US" altLang="ko-KR" sz="2000" b="1" i="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eriod" startAt="2"/>
              <a:tabLst/>
              <a:defRPr/>
            </a:pPr>
            <a:r>
              <a:rPr lang="ko-KR" altLang="en-US" sz="2000" b="1" i="0" dirty="0">
                <a:solidFill>
                  <a:prstClr val="black"/>
                </a:solidFill>
                <a:latin typeface="맑은 고딕" panose="020B0503020000020004" pitchFamily="50" charset="-127"/>
              </a:rPr>
              <a:t>일정기간 동안 </a:t>
            </a:r>
            <a:r>
              <a:rPr lang="en-US" altLang="ko-KR" sz="2000" b="1" i="0" dirty="0">
                <a:solidFill>
                  <a:prstClr val="black"/>
                </a:solidFill>
                <a:latin typeface="맑은 고딕" panose="020B0503020000020004" pitchFamily="50" charset="-127"/>
              </a:rPr>
              <a:t>85%</a:t>
            </a:r>
            <a:r>
              <a:rPr lang="ko-KR" altLang="en-US" sz="2000" b="1" i="0" dirty="0">
                <a:solidFill>
                  <a:prstClr val="black"/>
                </a:solidFill>
                <a:latin typeface="맑은 고딕" panose="020B0503020000020004" pitchFamily="50" charset="-127"/>
              </a:rPr>
              <a:t>이상 달성 시 돈을 </a:t>
            </a:r>
            <a:r>
              <a:rPr lang="ko-KR" altLang="en-US" sz="2000" b="1" i="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환급받고</a:t>
            </a:r>
            <a:r>
              <a:rPr lang="en-US" altLang="ko-KR" sz="2000" b="1" i="0" dirty="0">
                <a:solidFill>
                  <a:prstClr val="black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2000" b="1" i="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endParaRPr lang="en-US" altLang="ko-KR" sz="2000" b="1" i="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0" lvl="0" indent="0"/>
            <a:r>
              <a:rPr lang="en-US" altLang="ko-KR" sz="2000" b="1" i="0" noProof="0" dirty="0">
                <a:solidFill>
                  <a:prstClr val="black"/>
                </a:solidFill>
                <a:latin typeface="맑은 고딕" panose="020B0503020000020004" pitchFamily="50" charset="-127"/>
              </a:rPr>
              <a:t>     </a:t>
            </a:r>
            <a:r>
              <a:rPr lang="en-US" altLang="ko-KR" sz="2000" b="1" i="0" dirty="0">
                <a:solidFill>
                  <a:prstClr val="black"/>
                </a:solidFill>
                <a:latin typeface="맑은 고딕" panose="020B0503020000020004" pitchFamily="50" charset="-127"/>
              </a:rPr>
              <a:t>100%</a:t>
            </a:r>
            <a:r>
              <a:rPr lang="ko-KR" altLang="en-US" sz="2000" b="1" i="0" dirty="0">
                <a:solidFill>
                  <a:prstClr val="black"/>
                </a:solidFill>
                <a:latin typeface="맑은 고딕" panose="020B0503020000020004" pitchFamily="50" charset="-127"/>
              </a:rPr>
              <a:t>달성 시 미달성자의 금액을 참가자들이 </a:t>
            </a:r>
            <a:endParaRPr lang="en-US" altLang="ko-KR" sz="2000" b="1" i="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0" lvl="0" indent="0"/>
            <a:r>
              <a:rPr lang="ko-KR" altLang="en-US" sz="2000" b="1" i="0" dirty="0">
                <a:solidFill>
                  <a:prstClr val="black"/>
                </a:solidFill>
                <a:latin typeface="맑은 고딕" panose="020B0503020000020004" pitchFamily="50" charset="-127"/>
              </a:rPr>
              <a:t>     나눠 가짐</a:t>
            </a:r>
            <a:r>
              <a:rPr lang="en-US" altLang="ko-KR" sz="2000" b="1" i="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  <a:endParaRPr lang="en-US" altLang="ko-KR" sz="2000" b="1" i="0" noProof="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BD2FA836-13C4-4CD7-87C2-CB09F1E8F74F}"/>
              </a:ext>
            </a:extLst>
          </p:cNvPr>
          <p:cNvSpPr/>
          <p:nvPr/>
        </p:nvSpPr>
        <p:spPr>
          <a:xfrm>
            <a:off x="6834006" y="4105661"/>
            <a:ext cx="1440160" cy="4320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내용 개체 틀 36">
            <a:extLst>
              <a:ext uri="{FF2B5EF4-FFF2-40B4-BE49-F238E27FC236}">
                <a16:creationId xmlns:a16="http://schemas.microsoft.com/office/drawing/2014/main" id="{7B3F20AF-A643-497E-BA90-3C9C3578F34F}"/>
              </a:ext>
            </a:extLst>
          </p:cNvPr>
          <p:cNvSpPr txBox="1">
            <a:spLocks/>
          </p:cNvSpPr>
          <p:nvPr/>
        </p:nvSpPr>
        <p:spPr>
          <a:xfrm>
            <a:off x="5589578" y="4679642"/>
            <a:ext cx="5552205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rgbClr val="394A64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rgbClr val="394A64"/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rgbClr val="394A64"/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rgbClr val="394A64"/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rgbClr val="394A64"/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개선 할 점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vl="0">
              <a:buFontTx/>
              <a:buChar char="-"/>
            </a:pPr>
            <a:r>
              <a:rPr lang="ko-KR" altLang="en-US" sz="2000" b="1" i="0" dirty="0">
                <a:solidFill>
                  <a:schemeClr val="tx1"/>
                </a:solidFill>
                <a:latin typeface="+mj-ea"/>
              </a:rPr>
              <a:t>사진으로만 인증하기에 신뢰성이 떨어짐 </a:t>
            </a:r>
            <a:endParaRPr lang="en-US" altLang="ko-KR" sz="2000" b="1" i="0" dirty="0">
              <a:solidFill>
                <a:schemeClr val="tx1"/>
              </a:solidFill>
              <a:latin typeface="+mj-ea"/>
            </a:endParaRPr>
          </a:p>
          <a:p>
            <a:pPr lvl="0">
              <a:buFontTx/>
              <a:buChar char="-"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+mn-cs"/>
              </a:rPr>
              <a:t>여러 명의 유저가 반드시 필요함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Picture 2" descr="챌린저스에 대한 이미지 검색결과">
            <a:extLst>
              <a:ext uri="{FF2B5EF4-FFF2-40B4-BE49-F238E27FC236}">
                <a16:creationId xmlns:a16="http://schemas.microsoft.com/office/drawing/2014/main" id="{F192F73D-5985-41A8-AD68-8FE5F6281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16" y="1921185"/>
            <a:ext cx="3495279" cy="349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68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2.5E-6 -0.0525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 flipH="1">
            <a:off x="11652000" y="1"/>
            <a:ext cx="540000" cy="6857999"/>
          </a:xfrm>
          <a:prstGeom prst="rect">
            <a:avLst/>
          </a:prstGeom>
          <a:solidFill>
            <a:srgbClr val="E5B66E"/>
          </a:solidFill>
          <a:ln>
            <a:noFill/>
          </a:ln>
          <a:effectLst>
            <a:outerShdw dist="190500" dir="10800000" algn="l" rotWithShape="0">
              <a:srgbClr val="B8925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" y="1"/>
            <a:ext cx="540000" cy="6857999"/>
          </a:xfrm>
          <a:prstGeom prst="rect">
            <a:avLst/>
          </a:prstGeom>
          <a:solidFill>
            <a:srgbClr val="E5B66E"/>
          </a:solidFill>
          <a:ln>
            <a:noFill/>
          </a:ln>
          <a:effectLst>
            <a:outerShdw dist="190500" algn="l" rotWithShape="0">
              <a:srgbClr val="B8925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3144" y="1"/>
            <a:ext cx="10885714" cy="803373"/>
          </a:xfrm>
          <a:custGeom>
            <a:avLst/>
            <a:gdLst>
              <a:gd name="connsiteX0" fmla="*/ 0 w 10885714"/>
              <a:gd name="connsiteY0" fmla="*/ 0 h 711199"/>
              <a:gd name="connsiteX1" fmla="*/ 10885714 w 10885714"/>
              <a:gd name="connsiteY1" fmla="*/ 0 h 711199"/>
              <a:gd name="connsiteX2" fmla="*/ 10885714 w 10885714"/>
              <a:gd name="connsiteY2" fmla="*/ 711199 h 711199"/>
              <a:gd name="connsiteX3" fmla="*/ 0 w 10885714"/>
              <a:gd name="connsiteY3" fmla="*/ 711199 h 711199"/>
              <a:gd name="connsiteX4" fmla="*/ 0 w 10885714"/>
              <a:gd name="connsiteY4" fmla="*/ 0 h 711199"/>
              <a:gd name="connsiteX0" fmla="*/ 0 w 10885714"/>
              <a:gd name="connsiteY0" fmla="*/ 0 h 840214"/>
              <a:gd name="connsiteX1" fmla="*/ 10885714 w 10885714"/>
              <a:gd name="connsiteY1" fmla="*/ 0 h 840214"/>
              <a:gd name="connsiteX2" fmla="*/ 10885714 w 10885714"/>
              <a:gd name="connsiteY2" fmla="*/ 711199 h 840214"/>
              <a:gd name="connsiteX3" fmla="*/ 0 w 10885714"/>
              <a:gd name="connsiteY3" fmla="*/ 711199 h 840214"/>
              <a:gd name="connsiteX4" fmla="*/ 0 w 10885714"/>
              <a:gd name="connsiteY4" fmla="*/ 0 h 840214"/>
              <a:gd name="connsiteX0" fmla="*/ 0 w 10885714"/>
              <a:gd name="connsiteY0" fmla="*/ 0 h 803373"/>
              <a:gd name="connsiteX1" fmla="*/ 10885714 w 10885714"/>
              <a:gd name="connsiteY1" fmla="*/ 0 h 803373"/>
              <a:gd name="connsiteX2" fmla="*/ 10885714 w 10885714"/>
              <a:gd name="connsiteY2" fmla="*/ 711199 h 803373"/>
              <a:gd name="connsiteX3" fmla="*/ 0 w 10885714"/>
              <a:gd name="connsiteY3" fmla="*/ 711199 h 803373"/>
              <a:gd name="connsiteX4" fmla="*/ 0 w 10885714"/>
              <a:gd name="connsiteY4" fmla="*/ 0 h 8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85714" h="803373">
                <a:moveTo>
                  <a:pt x="0" y="0"/>
                </a:moveTo>
                <a:lnTo>
                  <a:pt x="10885714" y="0"/>
                </a:lnTo>
                <a:lnTo>
                  <a:pt x="10885714" y="711199"/>
                </a:lnTo>
                <a:cubicBezTo>
                  <a:pt x="7257143" y="493484"/>
                  <a:pt x="3875314" y="1001484"/>
                  <a:pt x="0" y="711199"/>
                </a:cubicBezTo>
                <a:lnTo>
                  <a:pt x="0" y="0"/>
                </a:lnTo>
                <a:close/>
              </a:path>
            </a:pathLst>
          </a:custGeom>
          <a:solidFill>
            <a:srgbClr val="3A3A38"/>
          </a:solidFill>
          <a:ln>
            <a:noFill/>
          </a:ln>
          <a:effectLst>
            <a:outerShdw blurRad="469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기획 설명</a:t>
            </a:r>
            <a:endParaRPr kumimoji="0" lang="en-US" altLang="ko-KR" sz="2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10294" y="38101"/>
            <a:ext cx="0" cy="57600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66286" y="46339"/>
            <a:ext cx="0" cy="57600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양쪽 모서리가 둥근 사각형 59">
            <a:extLst>
              <a:ext uri="{FF2B5EF4-FFF2-40B4-BE49-F238E27FC236}">
                <a16:creationId xmlns:a16="http://schemas.microsoft.com/office/drawing/2014/main" id="{6D2D09EF-2CB7-4335-A8CC-86C382FFDDDB}"/>
              </a:ext>
            </a:extLst>
          </p:cNvPr>
          <p:cNvSpPr/>
          <p:nvPr/>
        </p:nvSpPr>
        <p:spPr>
          <a:xfrm>
            <a:off x="1223751" y="1251070"/>
            <a:ext cx="2329346" cy="1296187"/>
          </a:xfrm>
          <a:prstGeom prst="round2SameRect">
            <a:avLst/>
          </a:prstGeom>
          <a:solidFill>
            <a:srgbClr val="6B6767"/>
          </a:solidFill>
          <a:ln>
            <a:solidFill>
              <a:srgbClr val="726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타겟 유저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0" name="양쪽 모서리가 둥근 사각형 59">
            <a:extLst>
              <a:ext uri="{FF2B5EF4-FFF2-40B4-BE49-F238E27FC236}">
                <a16:creationId xmlns:a16="http://schemas.microsoft.com/office/drawing/2014/main" id="{1B14C29E-9293-45FB-8E20-FB9E4AED643C}"/>
              </a:ext>
            </a:extLst>
          </p:cNvPr>
          <p:cNvSpPr/>
          <p:nvPr/>
        </p:nvSpPr>
        <p:spPr>
          <a:xfrm>
            <a:off x="1223751" y="3014557"/>
            <a:ext cx="2329346" cy="1296187"/>
          </a:xfrm>
          <a:prstGeom prst="round2SameRect">
            <a:avLst/>
          </a:prstGeom>
          <a:solidFill>
            <a:srgbClr val="6B6767"/>
          </a:solidFill>
          <a:ln>
            <a:solidFill>
              <a:srgbClr val="726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서비스 목적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6" name="양쪽 모서리가 둥근 사각형 59">
            <a:extLst>
              <a:ext uri="{FF2B5EF4-FFF2-40B4-BE49-F238E27FC236}">
                <a16:creationId xmlns:a16="http://schemas.microsoft.com/office/drawing/2014/main" id="{0FC965D6-C6D9-499A-8F5A-030AE12E430D}"/>
              </a:ext>
            </a:extLst>
          </p:cNvPr>
          <p:cNvSpPr/>
          <p:nvPr/>
        </p:nvSpPr>
        <p:spPr>
          <a:xfrm>
            <a:off x="1223751" y="4778044"/>
            <a:ext cx="2329346" cy="1296187"/>
          </a:xfrm>
          <a:prstGeom prst="round2SameRect">
            <a:avLst/>
          </a:prstGeom>
          <a:solidFill>
            <a:srgbClr val="6B6767"/>
          </a:solidFill>
          <a:ln>
            <a:solidFill>
              <a:srgbClr val="726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차별성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285B474-0043-4C76-827B-A9D1F2C18850}"/>
              </a:ext>
            </a:extLst>
          </p:cNvPr>
          <p:cNvSpPr/>
          <p:nvPr/>
        </p:nvSpPr>
        <p:spPr>
          <a:xfrm>
            <a:off x="4236845" y="1260872"/>
            <a:ext cx="6731403" cy="129618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</a:rPr>
              <a:t>- </a:t>
            </a:r>
            <a:r>
              <a:rPr lang="ko-KR" altLang="en-US" sz="2400" b="1" i="1" dirty="0">
                <a:solidFill>
                  <a:schemeClr val="bg1"/>
                </a:solidFill>
              </a:rPr>
              <a:t>수험생</a:t>
            </a:r>
            <a:r>
              <a:rPr lang="en-US" altLang="ko-KR" sz="2400" b="1" i="1" dirty="0">
                <a:solidFill>
                  <a:schemeClr val="bg1"/>
                </a:solidFill>
              </a:rPr>
              <a:t>, </a:t>
            </a:r>
            <a:r>
              <a:rPr lang="ko-KR" altLang="en-US" sz="2400" b="1" i="1" dirty="0">
                <a:solidFill>
                  <a:schemeClr val="bg1"/>
                </a:solidFill>
              </a:rPr>
              <a:t>사무직 등 장시간 앉아 있는 직장인</a:t>
            </a:r>
            <a:endParaRPr lang="en-US" altLang="ko-KR" sz="2400" b="1" i="1" dirty="0">
              <a:solidFill>
                <a:schemeClr val="bg1"/>
              </a:solidFill>
            </a:endParaRPr>
          </a:p>
          <a:p>
            <a:pPr algn="ctr"/>
            <a:endParaRPr lang="en-US" altLang="ko-KR" sz="2400" b="1" i="1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b="1" i="1" dirty="0">
                <a:solidFill>
                  <a:schemeClr val="bg1"/>
                </a:solidFill>
              </a:rPr>
              <a:t>- </a:t>
            </a:r>
            <a:r>
              <a:rPr lang="ko-KR" altLang="en-US" sz="2400" b="1" i="1" dirty="0">
                <a:solidFill>
                  <a:schemeClr val="bg1"/>
                </a:solidFill>
              </a:rPr>
              <a:t>자세 교정을 원하는 가벼운 척추질환 환자  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1F450B3-B3EB-4F31-891A-C4AEE2EA4791}"/>
              </a:ext>
            </a:extLst>
          </p:cNvPr>
          <p:cNvSpPr/>
          <p:nvPr/>
        </p:nvSpPr>
        <p:spPr>
          <a:xfrm>
            <a:off x="4236846" y="3014557"/>
            <a:ext cx="6731402" cy="129618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i="1" dirty="0">
                <a:solidFill>
                  <a:schemeClr val="bg1"/>
                </a:solidFill>
              </a:rPr>
              <a:t>바른 자세를 유지하게 하여 </a:t>
            </a:r>
            <a:endParaRPr lang="en-US" altLang="ko-KR" sz="2400" b="1" i="1" dirty="0">
              <a:solidFill>
                <a:schemeClr val="bg1"/>
              </a:solidFill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i="1" dirty="0">
                <a:solidFill>
                  <a:schemeClr val="bg1"/>
                </a:solidFill>
              </a:rPr>
              <a:t>허리 건강 개선과 질병 예방에 도움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7CAB0D3-34B7-434D-986E-053D687CDCB8}"/>
              </a:ext>
            </a:extLst>
          </p:cNvPr>
          <p:cNvSpPr/>
          <p:nvPr/>
        </p:nvSpPr>
        <p:spPr>
          <a:xfrm>
            <a:off x="4236845" y="4778044"/>
            <a:ext cx="6731401" cy="129618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i="1" dirty="0">
                <a:solidFill>
                  <a:schemeClr val="bg1"/>
                </a:solidFill>
              </a:rPr>
              <a:t>사용자에게 동기부여와</a:t>
            </a:r>
            <a:endParaRPr lang="en-US" altLang="ko-KR" sz="2400" b="1" i="1" dirty="0">
              <a:solidFill>
                <a:schemeClr val="bg1"/>
              </a:solidFill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i="1" dirty="0">
                <a:solidFill>
                  <a:schemeClr val="bg1"/>
                </a:solidFill>
              </a:rPr>
              <a:t>사용자 설정 모드로 맞춤 환경 서비스 제공</a:t>
            </a:r>
          </a:p>
        </p:txBody>
      </p:sp>
    </p:spTree>
    <p:extLst>
      <p:ext uri="{BB962C8B-B14F-4D97-AF65-F5344CB8AC3E}">
        <p14:creationId xmlns:p14="http://schemas.microsoft.com/office/powerpoint/2010/main" val="960698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 flipH="1">
            <a:off x="11652000" y="1"/>
            <a:ext cx="540000" cy="6857999"/>
          </a:xfrm>
          <a:prstGeom prst="rect">
            <a:avLst/>
          </a:prstGeom>
          <a:solidFill>
            <a:srgbClr val="E5B66E"/>
          </a:solidFill>
          <a:ln>
            <a:noFill/>
          </a:ln>
          <a:effectLst>
            <a:outerShdw dist="190500" dir="10800000" algn="l" rotWithShape="0">
              <a:srgbClr val="B8925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" y="1"/>
            <a:ext cx="540000" cy="6857999"/>
          </a:xfrm>
          <a:prstGeom prst="rect">
            <a:avLst/>
          </a:prstGeom>
          <a:solidFill>
            <a:srgbClr val="E5B66E"/>
          </a:solidFill>
          <a:ln>
            <a:noFill/>
          </a:ln>
          <a:effectLst>
            <a:outerShdw dist="190500" algn="l" rotWithShape="0">
              <a:srgbClr val="B8925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3144" y="1"/>
            <a:ext cx="10885714" cy="803373"/>
          </a:xfrm>
          <a:custGeom>
            <a:avLst/>
            <a:gdLst>
              <a:gd name="connsiteX0" fmla="*/ 0 w 10885714"/>
              <a:gd name="connsiteY0" fmla="*/ 0 h 711199"/>
              <a:gd name="connsiteX1" fmla="*/ 10885714 w 10885714"/>
              <a:gd name="connsiteY1" fmla="*/ 0 h 711199"/>
              <a:gd name="connsiteX2" fmla="*/ 10885714 w 10885714"/>
              <a:gd name="connsiteY2" fmla="*/ 711199 h 711199"/>
              <a:gd name="connsiteX3" fmla="*/ 0 w 10885714"/>
              <a:gd name="connsiteY3" fmla="*/ 711199 h 711199"/>
              <a:gd name="connsiteX4" fmla="*/ 0 w 10885714"/>
              <a:gd name="connsiteY4" fmla="*/ 0 h 711199"/>
              <a:gd name="connsiteX0" fmla="*/ 0 w 10885714"/>
              <a:gd name="connsiteY0" fmla="*/ 0 h 840214"/>
              <a:gd name="connsiteX1" fmla="*/ 10885714 w 10885714"/>
              <a:gd name="connsiteY1" fmla="*/ 0 h 840214"/>
              <a:gd name="connsiteX2" fmla="*/ 10885714 w 10885714"/>
              <a:gd name="connsiteY2" fmla="*/ 711199 h 840214"/>
              <a:gd name="connsiteX3" fmla="*/ 0 w 10885714"/>
              <a:gd name="connsiteY3" fmla="*/ 711199 h 840214"/>
              <a:gd name="connsiteX4" fmla="*/ 0 w 10885714"/>
              <a:gd name="connsiteY4" fmla="*/ 0 h 840214"/>
              <a:gd name="connsiteX0" fmla="*/ 0 w 10885714"/>
              <a:gd name="connsiteY0" fmla="*/ 0 h 803373"/>
              <a:gd name="connsiteX1" fmla="*/ 10885714 w 10885714"/>
              <a:gd name="connsiteY1" fmla="*/ 0 h 803373"/>
              <a:gd name="connsiteX2" fmla="*/ 10885714 w 10885714"/>
              <a:gd name="connsiteY2" fmla="*/ 711199 h 803373"/>
              <a:gd name="connsiteX3" fmla="*/ 0 w 10885714"/>
              <a:gd name="connsiteY3" fmla="*/ 711199 h 803373"/>
              <a:gd name="connsiteX4" fmla="*/ 0 w 10885714"/>
              <a:gd name="connsiteY4" fmla="*/ 0 h 8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85714" h="803373">
                <a:moveTo>
                  <a:pt x="0" y="0"/>
                </a:moveTo>
                <a:lnTo>
                  <a:pt x="10885714" y="0"/>
                </a:lnTo>
                <a:lnTo>
                  <a:pt x="10885714" y="711199"/>
                </a:lnTo>
                <a:cubicBezTo>
                  <a:pt x="7257143" y="493484"/>
                  <a:pt x="3875314" y="1001484"/>
                  <a:pt x="0" y="711199"/>
                </a:cubicBezTo>
                <a:lnTo>
                  <a:pt x="0" y="0"/>
                </a:lnTo>
                <a:close/>
              </a:path>
            </a:pathLst>
          </a:custGeom>
          <a:solidFill>
            <a:srgbClr val="3A3A38"/>
          </a:solidFill>
          <a:ln>
            <a:noFill/>
          </a:ln>
          <a:effectLst>
            <a:outerShdw blurRad="469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핵심 서비스</a:t>
            </a:r>
            <a:endParaRPr kumimoji="0" lang="en-US" altLang="ko-KR" sz="2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10294" y="38101"/>
            <a:ext cx="0" cy="57600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66286" y="46339"/>
            <a:ext cx="0" cy="57600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417C6B5-28D1-4FB4-9286-9675BAA454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868" y="2179292"/>
            <a:ext cx="1771222" cy="1771222"/>
          </a:xfrm>
          <a:prstGeom prst="rect">
            <a:avLst/>
          </a:prstGeom>
        </p:spPr>
      </p:pic>
      <p:sp>
        <p:nvSpPr>
          <p:cNvPr id="17" name="내용 개체 틀 36">
            <a:extLst>
              <a:ext uri="{FF2B5EF4-FFF2-40B4-BE49-F238E27FC236}">
                <a16:creationId xmlns:a16="http://schemas.microsoft.com/office/drawing/2014/main" id="{4A80BF71-8E7D-48BC-AD70-C78B38B48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27" y="1200968"/>
            <a:ext cx="4263145" cy="504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</a:t>
            </a:r>
            <a:r>
              <a:rPr lang="ko-KR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사용자 자세 분석</a:t>
            </a:r>
            <a:endParaRPr lang="en-US" altLang="ko-KR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007DA04-6094-44C2-A59F-F2D869A0420D}"/>
              </a:ext>
            </a:extLst>
          </p:cNvPr>
          <p:cNvGrpSpPr/>
          <p:nvPr/>
        </p:nvGrpSpPr>
        <p:grpSpPr>
          <a:xfrm>
            <a:off x="2165897" y="2603210"/>
            <a:ext cx="2462672" cy="1236492"/>
            <a:chOff x="3720097" y="3023173"/>
            <a:chExt cx="2330872" cy="781010"/>
          </a:xfrm>
        </p:grpSpPr>
        <p:sp>
          <p:nvSpPr>
            <p:cNvPr id="15" name="타원 5">
              <a:extLst>
                <a:ext uri="{FF2B5EF4-FFF2-40B4-BE49-F238E27FC236}">
                  <a16:creationId xmlns:a16="http://schemas.microsoft.com/office/drawing/2014/main" id="{107B88AD-A0E7-4FA0-A150-23D9E951D014}"/>
                </a:ext>
              </a:extLst>
            </p:cNvPr>
            <p:cNvSpPr/>
            <p:nvPr/>
          </p:nvSpPr>
          <p:spPr>
            <a:xfrm rot="4992440">
              <a:off x="4570318" y="2298514"/>
              <a:ext cx="646330" cy="2095647"/>
            </a:xfrm>
            <a:custGeom>
              <a:avLst/>
              <a:gdLst>
                <a:gd name="connsiteX0" fmla="*/ 0 w 979035"/>
                <a:gd name="connsiteY0" fmla="*/ 1724025 h 3448050"/>
                <a:gd name="connsiteX1" fmla="*/ 489518 w 979035"/>
                <a:gd name="connsiteY1" fmla="*/ 0 h 3448050"/>
                <a:gd name="connsiteX2" fmla="*/ 979036 w 979035"/>
                <a:gd name="connsiteY2" fmla="*/ 1724025 h 3448050"/>
                <a:gd name="connsiteX3" fmla="*/ 489518 w 979035"/>
                <a:gd name="connsiteY3" fmla="*/ 3448050 h 3448050"/>
                <a:gd name="connsiteX4" fmla="*/ 0 w 979035"/>
                <a:gd name="connsiteY4" fmla="*/ 1724025 h 3448050"/>
                <a:gd name="connsiteX0" fmla="*/ 0 w 1174304"/>
                <a:gd name="connsiteY0" fmla="*/ 1728802 h 3455740"/>
                <a:gd name="connsiteX1" fmla="*/ 489518 w 1174304"/>
                <a:gd name="connsiteY1" fmla="*/ 4777 h 3455740"/>
                <a:gd name="connsiteX2" fmla="*/ 1174304 w 1174304"/>
                <a:gd name="connsiteY2" fmla="*/ 1377960 h 3455740"/>
                <a:gd name="connsiteX3" fmla="*/ 489518 w 1174304"/>
                <a:gd name="connsiteY3" fmla="*/ 3452827 h 3455740"/>
                <a:gd name="connsiteX4" fmla="*/ 0 w 1174304"/>
                <a:gd name="connsiteY4" fmla="*/ 1728802 h 3455740"/>
                <a:gd name="connsiteX0" fmla="*/ 0 w 1174304"/>
                <a:gd name="connsiteY0" fmla="*/ 1729853 h 3456791"/>
                <a:gd name="connsiteX1" fmla="*/ 489518 w 1174304"/>
                <a:gd name="connsiteY1" fmla="*/ 5828 h 3456791"/>
                <a:gd name="connsiteX2" fmla="*/ 1174304 w 1174304"/>
                <a:gd name="connsiteY2" fmla="*/ 1379011 h 3456791"/>
                <a:gd name="connsiteX3" fmla="*/ 489518 w 1174304"/>
                <a:gd name="connsiteY3" fmla="*/ 3453878 h 3456791"/>
                <a:gd name="connsiteX4" fmla="*/ 0 w 1174304"/>
                <a:gd name="connsiteY4" fmla="*/ 1729853 h 3456791"/>
                <a:gd name="connsiteX0" fmla="*/ 0 w 1174304"/>
                <a:gd name="connsiteY0" fmla="*/ 1763240 h 3490178"/>
                <a:gd name="connsiteX1" fmla="*/ 489518 w 1174304"/>
                <a:gd name="connsiteY1" fmla="*/ 39215 h 3490178"/>
                <a:gd name="connsiteX2" fmla="*/ 1174304 w 1174304"/>
                <a:gd name="connsiteY2" fmla="*/ 1412398 h 3490178"/>
                <a:gd name="connsiteX3" fmla="*/ 489518 w 1174304"/>
                <a:gd name="connsiteY3" fmla="*/ 3487265 h 3490178"/>
                <a:gd name="connsiteX4" fmla="*/ 0 w 1174304"/>
                <a:gd name="connsiteY4" fmla="*/ 1763240 h 3490178"/>
                <a:gd name="connsiteX0" fmla="*/ 0 w 1174304"/>
                <a:gd name="connsiteY0" fmla="*/ 1774039 h 3500977"/>
                <a:gd name="connsiteX1" fmla="*/ 489518 w 1174304"/>
                <a:gd name="connsiteY1" fmla="*/ 50014 h 3500977"/>
                <a:gd name="connsiteX2" fmla="*/ 1174304 w 1174304"/>
                <a:gd name="connsiteY2" fmla="*/ 1423197 h 3500977"/>
                <a:gd name="connsiteX3" fmla="*/ 489518 w 1174304"/>
                <a:gd name="connsiteY3" fmla="*/ 3498064 h 3500977"/>
                <a:gd name="connsiteX4" fmla="*/ 0 w 1174304"/>
                <a:gd name="connsiteY4" fmla="*/ 1774039 h 3500977"/>
                <a:gd name="connsiteX0" fmla="*/ 0 w 1174304"/>
                <a:gd name="connsiteY0" fmla="*/ 1957284 h 3684222"/>
                <a:gd name="connsiteX1" fmla="*/ 489518 w 1174304"/>
                <a:gd name="connsiteY1" fmla="*/ 233259 h 3684222"/>
                <a:gd name="connsiteX2" fmla="*/ 1174304 w 1174304"/>
                <a:gd name="connsiteY2" fmla="*/ 1606442 h 3684222"/>
                <a:gd name="connsiteX3" fmla="*/ 489518 w 1174304"/>
                <a:gd name="connsiteY3" fmla="*/ 3681309 h 3684222"/>
                <a:gd name="connsiteX4" fmla="*/ 0 w 1174304"/>
                <a:gd name="connsiteY4" fmla="*/ 1957284 h 3684222"/>
                <a:gd name="connsiteX0" fmla="*/ 0 w 1174304"/>
                <a:gd name="connsiteY0" fmla="*/ 1726402 h 3453340"/>
                <a:gd name="connsiteX1" fmla="*/ 489518 w 1174304"/>
                <a:gd name="connsiteY1" fmla="*/ 2377 h 3453340"/>
                <a:gd name="connsiteX2" fmla="*/ 1174304 w 1174304"/>
                <a:gd name="connsiteY2" fmla="*/ 1375560 h 3453340"/>
                <a:gd name="connsiteX3" fmla="*/ 489518 w 1174304"/>
                <a:gd name="connsiteY3" fmla="*/ 3450427 h 3453340"/>
                <a:gd name="connsiteX4" fmla="*/ 0 w 1174304"/>
                <a:gd name="connsiteY4" fmla="*/ 1726402 h 3453340"/>
                <a:gd name="connsiteX0" fmla="*/ 0 w 1174304"/>
                <a:gd name="connsiteY0" fmla="*/ 1724824 h 3451762"/>
                <a:gd name="connsiteX1" fmla="*/ 489518 w 1174304"/>
                <a:gd name="connsiteY1" fmla="*/ 799 h 3451762"/>
                <a:gd name="connsiteX2" fmla="*/ 1174304 w 1174304"/>
                <a:gd name="connsiteY2" fmla="*/ 1373982 h 3451762"/>
                <a:gd name="connsiteX3" fmla="*/ 489518 w 1174304"/>
                <a:gd name="connsiteY3" fmla="*/ 3448849 h 3451762"/>
                <a:gd name="connsiteX4" fmla="*/ 0 w 1174304"/>
                <a:gd name="connsiteY4" fmla="*/ 1724824 h 3451762"/>
                <a:gd name="connsiteX0" fmla="*/ 0 w 1174304"/>
                <a:gd name="connsiteY0" fmla="*/ 1724824 h 3451762"/>
                <a:gd name="connsiteX1" fmla="*/ 489518 w 1174304"/>
                <a:gd name="connsiteY1" fmla="*/ 799 h 3451762"/>
                <a:gd name="connsiteX2" fmla="*/ 1174304 w 1174304"/>
                <a:gd name="connsiteY2" fmla="*/ 1373982 h 3451762"/>
                <a:gd name="connsiteX3" fmla="*/ 489518 w 1174304"/>
                <a:gd name="connsiteY3" fmla="*/ 3448849 h 3451762"/>
                <a:gd name="connsiteX4" fmla="*/ 0 w 1174304"/>
                <a:gd name="connsiteY4" fmla="*/ 1724824 h 3451762"/>
                <a:gd name="connsiteX0" fmla="*/ 0 w 1174304"/>
                <a:gd name="connsiteY0" fmla="*/ 1725662 h 3452600"/>
                <a:gd name="connsiteX1" fmla="*/ 489518 w 1174304"/>
                <a:gd name="connsiteY1" fmla="*/ 1637 h 3452600"/>
                <a:gd name="connsiteX2" fmla="*/ 1174304 w 1174304"/>
                <a:gd name="connsiteY2" fmla="*/ 1374820 h 3452600"/>
                <a:gd name="connsiteX3" fmla="*/ 489518 w 1174304"/>
                <a:gd name="connsiteY3" fmla="*/ 3449687 h 3452600"/>
                <a:gd name="connsiteX4" fmla="*/ 0 w 1174304"/>
                <a:gd name="connsiteY4" fmla="*/ 1725662 h 3452600"/>
                <a:gd name="connsiteX0" fmla="*/ 0 w 1100211"/>
                <a:gd name="connsiteY0" fmla="*/ 1726755 h 3452847"/>
                <a:gd name="connsiteX1" fmla="*/ 489518 w 1100211"/>
                <a:gd name="connsiteY1" fmla="*/ 2730 h 3452847"/>
                <a:gd name="connsiteX2" fmla="*/ 1100211 w 1100211"/>
                <a:gd name="connsiteY2" fmla="*/ 1434234 h 3452847"/>
                <a:gd name="connsiteX3" fmla="*/ 489518 w 1100211"/>
                <a:gd name="connsiteY3" fmla="*/ 3450780 h 3452847"/>
                <a:gd name="connsiteX4" fmla="*/ 0 w 1100211"/>
                <a:gd name="connsiteY4" fmla="*/ 1726755 h 3452847"/>
                <a:gd name="connsiteX0" fmla="*/ 126 w 1100337"/>
                <a:gd name="connsiteY0" fmla="*/ 1865455 h 3590951"/>
                <a:gd name="connsiteX1" fmla="*/ 448668 w 1100337"/>
                <a:gd name="connsiteY1" fmla="*/ 2256 h 3590951"/>
                <a:gd name="connsiteX2" fmla="*/ 1100337 w 1100337"/>
                <a:gd name="connsiteY2" fmla="*/ 1572934 h 3590951"/>
                <a:gd name="connsiteX3" fmla="*/ 489644 w 1100337"/>
                <a:gd name="connsiteY3" fmla="*/ 3589480 h 3590951"/>
                <a:gd name="connsiteX4" fmla="*/ 126 w 1100337"/>
                <a:gd name="connsiteY4" fmla="*/ 1865455 h 3590951"/>
                <a:gd name="connsiteX0" fmla="*/ 110 w 1100321"/>
                <a:gd name="connsiteY0" fmla="*/ 1863237 h 3588733"/>
                <a:gd name="connsiteX1" fmla="*/ 448652 w 1100321"/>
                <a:gd name="connsiteY1" fmla="*/ 38 h 3588733"/>
                <a:gd name="connsiteX2" fmla="*/ 1100321 w 1100321"/>
                <a:gd name="connsiteY2" fmla="*/ 1570716 h 3588733"/>
                <a:gd name="connsiteX3" fmla="*/ 489628 w 1100321"/>
                <a:gd name="connsiteY3" fmla="*/ 3587262 h 3588733"/>
                <a:gd name="connsiteX4" fmla="*/ 110 w 1100321"/>
                <a:gd name="connsiteY4" fmla="*/ 1863237 h 3588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321" h="3588733">
                  <a:moveTo>
                    <a:pt x="110" y="1863237"/>
                  </a:moveTo>
                  <a:cubicBezTo>
                    <a:pt x="-6719" y="1265366"/>
                    <a:pt x="308749" y="6007"/>
                    <a:pt x="448652" y="38"/>
                  </a:cubicBezTo>
                  <a:cubicBezTo>
                    <a:pt x="588555" y="-5931"/>
                    <a:pt x="975557" y="699626"/>
                    <a:pt x="1100321" y="1570716"/>
                  </a:cubicBezTo>
                  <a:cubicBezTo>
                    <a:pt x="955721" y="2850970"/>
                    <a:pt x="672997" y="3538509"/>
                    <a:pt x="489628" y="3587262"/>
                  </a:cubicBezTo>
                  <a:cubicBezTo>
                    <a:pt x="306260" y="3636016"/>
                    <a:pt x="6939" y="2461108"/>
                    <a:pt x="110" y="186323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770F5AC8-275D-48FC-989D-D49091EDED44}"/>
                </a:ext>
              </a:extLst>
            </p:cNvPr>
            <p:cNvSpPr/>
            <p:nvPr/>
          </p:nvSpPr>
          <p:spPr>
            <a:xfrm rot="19186091">
              <a:off x="4839668" y="3057853"/>
              <a:ext cx="45719" cy="240506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C459130-7115-4258-AAD7-DD00AE62C229}"/>
                </a:ext>
              </a:extLst>
            </p:cNvPr>
            <p:cNvSpPr/>
            <p:nvPr/>
          </p:nvSpPr>
          <p:spPr>
            <a:xfrm rot="3600000">
              <a:off x="4839668" y="3057853"/>
              <a:ext cx="45719" cy="240506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6D6589B-B5DC-41EA-BC13-3A49F9C14B8F}"/>
                </a:ext>
              </a:extLst>
            </p:cNvPr>
            <p:cNvSpPr/>
            <p:nvPr/>
          </p:nvSpPr>
          <p:spPr>
            <a:xfrm rot="17589298">
              <a:off x="3817490" y="3265133"/>
              <a:ext cx="45719" cy="240506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00E8EDA-2C21-4037-A234-1C528E197BF9}"/>
                </a:ext>
              </a:extLst>
            </p:cNvPr>
            <p:cNvSpPr/>
            <p:nvPr/>
          </p:nvSpPr>
          <p:spPr>
            <a:xfrm rot="3600000">
              <a:off x="3848560" y="3378293"/>
              <a:ext cx="45719" cy="1779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876F2E5-C97C-43DC-B50D-1A41A1366535}"/>
                </a:ext>
              </a:extLst>
            </p:cNvPr>
            <p:cNvSpPr/>
            <p:nvPr/>
          </p:nvSpPr>
          <p:spPr>
            <a:xfrm rot="11588439">
              <a:off x="5004839" y="3563677"/>
              <a:ext cx="45719" cy="240506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D378E6B-7A37-4590-BE7D-3C31C4B0DBB9}"/>
                </a:ext>
              </a:extLst>
            </p:cNvPr>
            <p:cNvSpPr/>
            <p:nvPr/>
          </p:nvSpPr>
          <p:spPr>
            <a:xfrm rot="19199141">
              <a:off x="5073720" y="3555495"/>
              <a:ext cx="45719" cy="1779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8A7FC071-E8AF-4DA5-9278-2934D8CC5E37}"/>
                </a:ext>
              </a:extLst>
            </p:cNvPr>
            <p:cNvSpPr/>
            <p:nvPr/>
          </p:nvSpPr>
          <p:spPr>
            <a:xfrm rot="6949220">
              <a:off x="5907856" y="3085399"/>
              <a:ext cx="45719" cy="240506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6D0D751-2120-4FE2-8E61-56A676A3C7BC}"/>
                </a:ext>
              </a:extLst>
            </p:cNvPr>
            <p:cNvSpPr/>
            <p:nvPr/>
          </p:nvSpPr>
          <p:spPr>
            <a:xfrm rot="14559922">
              <a:off x="5879189" y="3043723"/>
              <a:ext cx="45719" cy="1779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8" name="내용 개체 틀 36">
            <a:extLst>
              <a:ext uri="{FF2B5EF4-FFF2-40B4-BE49-F238E27FC236}">
                <a16:creationId xmlns:a16="http://schemas.microsoft.com/office/drawing/2014/main" id="{8C774C47-3571-4554-8B3C-F8EC85861766}"/>
              </a:ext>
            </a:extLst>
          </p:cNvPr>
          <p:cNvSpPr txBox="1">
            <a:spLocks/>
          </p:cNvSpPr>
          <p:nvPr/>
        </p:nvSpPr>
        <p:spPr>
          <a:xfrm>
            <a:off x="1781481" y="4527062"/>
            <a:ext cx="4037538" cy="1137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센서를 통해 실시간으로 사용자 자세 감지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다수의 센서를 통해 부분마다의 압력을 감지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/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itchFamily="50" charset="-127"/>
                <a:cs typeface="+mn-cs"/>
              </a:rPr>
              <a:t>측정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640FD5-C875-4E7A-A8D9-299CD9480D00}"/>
              </a:ext>
            </a:extLst>
          </p:cNvPr>
          <p:cNvSpPr txBox="1"/>
          <p:nvPr/>
        </p:nvSpPr>
        <p:spPr>
          <a:xfrm>
            <a:off x="6779941" y="4469698"/>
            <a:ext cx="3911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사용자의 설정을 통해 직접적인 진동 알람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/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어플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푸시를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 통하여 피드백을 제공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(On/Off)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EB96454-63F9-4AB4-B56B-5E987756847C}"/>
              </a:ext>
            </a:extLst>
          </p:cNvPr>
          <p:cNvGrpSpPr/>
          <p:nvPr/>
        </p:nvGrpSpPr>
        <p:grpSpPr>
          <a:xfrm>
            <a:off x="5479030" y="2238439"/>
            <a:ext cx="1547350" cy="1542012"/>
            <a:chOff x="5356803" y="2520867"/>
            <a:chExt cx="1656184" cy="165618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B5DDA34-A693-435D-851C-1324AEBE1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6803" y="2520867"/>
              <a:ext cx="1656184" cy="165618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84E81BA-88E7-4337-A427-04369BC96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4687" y="2853844"/>
              <a:ext cx="980415" cy="980415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CB0E9229-A2A7-48A6-AFB5-A52BBBD41C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928" y="2926197"/>
            <a:ext cx="1225165" cy="1225165"/>
          </a:xfrm>
          <a:prstGeom prst="rect">
            <a:avLst/>
          </a:prstGeom>
        </p:spPr>
      </p:pic>
      <p:sp>
        <p:nvSpPr>
          <p:cNvPr id="30" name="말풍선: 사각형 29">
            <a:extLst>
              <a:ext uri="{FF2B5EF4-FFF2-40B4-BE49-F238E27FC236}">
                <a16:creationId xmlns:a16="http://schemas.microsoft.com/office/drawing/2014/main" id="{7A200B13-F797-4D9A-8CA6-CDA543829799}"/>
              </a:ext>
            </a:extLst>
          </p:cNvPr>
          <p:cNvSpPr/>
          <p:nvPr/>
        </p:nvSpPr>
        <p:spPr>
          <a:xfrm>
            <a:off x="5084965" y="1705024"/>
            <a:ext cx="2226317" cy="674241"/>
          </a:xfrm>
          <a:prstGeom prst="wedgeRectCallout">
            <a:avLst>
              <a:gd name="adj1" fmla="val -64153"/>
              <a:gd name="adj2" fmla="val 892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바르지 않은 자세로 앉아 있어요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!!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176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68 0.00231 L -0.12149 0.0023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47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/>
      <p:bldP spid="30" grpId="0" animBg="1"/>
    </p:bld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ap="flat" cmpd="sng" algn="ctr">
          <a:solidFill>
            <a:schemeClr val="accent1"/>
          </a:solidFill>
          <a:prstDash val="solid"/>
          <a:round/>
          <a:headEnd type="arrow" w="med" len="med"/>
          <a:tailEnd type="arrow" w="med" len="med"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676</Words>
  <Application>Microsoft Office PowerPoint</Application>
  <PresentationFormat>와이드스크린</PresentationFormat>
  <Paragraphs>164</Paragraphs>
  <Slides>16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Aharoni</vt:lpstr>
      <vt:lpstr>Arial</vt:lpstr>
      <vt:lpstr>맑은 고딕</vt:lpstr>
      <vt:lpstr>3_Office 테마</vt:lpstr>
      <vt:lpstr>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승준 김</cp:lastModifiedBy>
  <cp:revision>55</cp:revision>
  <dcterms:created xsi:type="dcterms:W3CDTF">2019-08-06T03:39:54Z</dcterms:created>
  <dcterms:modified xsi:type="dcterms:W3CDTF">2020-03-24T14:17:07Z</dcterms:modified>
</cp:coreProperties>
</file>