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3" r:id="rId4"/>
    <p:sldId id="320" r:id="rId5"/>
    <p:sldId id="321" r:id="rId6"/>
    <p:sldId id="32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FABE7D-EF77-4F0A-B6D4-F499B6D2D510}">
          <p14:sldIdLst>
            <p14:sldId id="256"/>
            <p14:sldId id="257"/>
            <p14:sldId id="273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5" autoAdjust="0"/>
    <p:restoredTop sz="80252" autoAdjust="0"/>
  </p:normalViewPr>
  <p:slideViewPr>
    <p:cSldViewPr snapToGrid="0">
      <p:cViewPr varScale="1">
        <p:scale>
          <a:sx n="92" d="100"/>
          <a:sy n="92" d="100"/>
        </p:scale>
        <p:origin x="1482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3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6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9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#/#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877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1"/>
                </a:solidFill>
              </a:rPr>
              <a:t>Copyright</a:t>
            </a:r>
            <a:r>
              <a:rPr lang="en-US" altLang="ko-KR" sz="900">
                <a:solidFill>
                  <a:schemeClr val="accent1"/>
                </a:solidFill>
              </a:rPr>
              <a:t>ⓒ</a:t>
            </a:r>
            <a:r>
              <a:rPr lang="en-US" altLang="ko-KR" sz="900" baseline="0">
                <a:solidFill>
                  <a:schemeClr val="accent1"/>
                </a:solidFill>
              </a:rPr>
              <a:t> </a:t>
            </a:r>
            <a:r>
              <a:rPr lang="ko-KR" altLang="en-US" sz="900" baseline="0">
                <a:solidFill>
                  <a:schemeClr val="accent1"/>
                </a:solidFill>
              </a:rPr>
              <a:t>아시아경제교육센터</a:t>
            </a:r>
            <a:r>
              <a:rPr lang="en-US" altLang="ko-KR" sz="900">
                <a:solidFill>
                  <a:schemeClr val="accent1"/>
                </a:solidFill>
              </a:rPr>
              <a:t>. </a:t>
            </a:r>
            <a:r>
              <a:rPr lang="en-US" altLang="ko-KR" sz="900" dirty="0">
                <a:solidFill>
                  <a:schemeClr val="accent1"/>
                </a:solidFill>
              </a:rPr>
              <a:t>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27FE14-2AF6-1F40-A7C1-F009CF654FCD}"/>
              </a:ext>
            </a:extLst>
          </p:cNvPr>
          <p:cNvSpPr/>
          <p:nvPr/>
        </p:nvSpPr>
        <p:spPr>
          <a:xfrm>
            <a:off x="-8020" y="0"/>
            <a:ext cx="12200020" cy="4429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30865" y="4848246"/>
            <a:ext cx="5594956" cy="1002066"/>
          </a:xfrm>
        </p:spPr>
        <p:txBody>
          <a:bodyPr>
            <a:normAutofit fontScale="55000" lnSpcReduction="20000"/>
          </a:bodyPr>
          <a:lstStyle/>
          <a:p>
            <a:pPr lvl="0">
              <a:defRPr/>
            </a:pPr>
            <a:r>
              <a:rPr lang="ko-KR" altLang="en-US" sz="2800" dirty="0"/>
              <a:t>빅데이터 분석 기반</a:t>
            </a:r>
            <a:r>
              <a:rPr lang="en-US" altLang="ko-KR" sz="2800" dirty="0"/>
              <a:t> AI </a:t>
            </a:r>
            <a:r>
              <a:rPr lang="ko-KR" altLang="en-US" sz="2800" dirty="0" err="1"/>
              <a:t>커머스</a:t>
            </a:r>
            <a:r>
              <a:rPr lang="ko-KR" altLang="en-US" sz="2800" dirty="0"/>
              <a:t> 서비스 개발자 양성과정</a:t>
            </a:r>
          </a:p>
          <a:p>
            <a:pPr lvl="0">
              <a:defRPr/>
            </a:pPr>
            <a:r>
              <a:rPr lang="en-US" altLang="ko-KR" dirty="0"/>
              <a:t>2</a:t>
            </a:r>
            <a:r>
              <a:rPr lang="ko-KR" altLang="en-US" sz="2200" dirty="0"/>
              <a:t>팀 </a:t>
            </a:r>
            <a:r>
              <a:rPr lang="en-US" altLang="ko-KR" sz="2200" dirty="0"/>
              <a:t>-</a:t>
            </a:r>
            <a:r>
              <a:rPr lang="ko-KR" altLang="en-US" sz="2200" dirty="0"/>
              <a:t> 코스모스</a:t>
            </a:r>
          </a:p>
          <a:p>
            <a:pPr lvl="0">
              <a:defRPr/>
            </a:pPr>
            <a:r>
              <a:rPr lang="ko-KR" altLang="en-US" sz="2200" dirty="0" err="1"/>
              <a:t>이호제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r>
              <a:rPr lang="ko-KR" altLang="en-US" sz="2200" dirty="0" err="1"/>
              <a:t>곽태욱</a:t>
            </a:r>
            <a:r>
              <a:rPr lang="en-US" altLang="ko-KR" sz="2200" dirty="0"/>
              <a:t>,</a:t>
            </a:r>
            <a:r>
              <a:rPr lang="ko-KR" altLang="en-US" sz="2200" dirty="0"/>
              <a:t> 고정원</a:t>
            </a:r>
            <a:r>
              <a:rPr lang="en-US" altLang="ko-KR" sz="2200" dirty="0"/>
              <a:t>,</a:t>
            </a:r>
            <a:r>
              <a:rPr lang="ko-KR" altLang="en-US" sz="2200" dirty="0"/>
              <a:t> 이성우</a:t>
            </a:r>
            <a:r>
              <a:rPr lang="en-US" altLang="ko-KR" sz="2200" dirty="0"/>
              <a:t>,</a:t>
            </a:r>
            <a:r>
              <a:rPr lang="ko-KR" altLang="en-US" sz="2200" dirty="0"/>
              <a:t> 정지연</a:t>
            </a:r>
          </a:p>
        </p:txBody>
      </p:sp>
      <p:sp>
        <p:nvSpPr>
          <p:cNvPr id="4" name="제목 1"/>
          <p:cNvSpPr txBox="1"/>
          <p:nvPr/>
        </p:nvSpPr>
        <p:spPr>
          <a:xfrm>
            <a:off x="3354928" y="2595037"/>
            <a:ext cx="4952756" cy="491908"/>
          </a:xfrm>
          <a:prstGeom prst="rect">
            <a:avLst/>
          </a:prstGeom>
        </p:spPr>
        <p:txBody>
          <a:bodyPr vert="horz" lIns="91440" tIns="45720" rIns="91440" bIns="45720" anchor="ctr">
            <a:normAutofit fontScale="5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SNS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이커머스</a:t>
            </a:r>
            <a:r>
              <a:rPr lang="ko-KR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노출도 비교분석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107" y="0"/>
            <a:ext cx="2390078" cy="5453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15682" y="1252934"/>
            <a:ext cx="3250969" cy="684336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 구조 설계서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C7C59B-A54B-1A4E-9B57-D22B0CB52D23}"/>
              </a:ext>
            </a:extLst>
          </p:cNvPr>
          <p:cNvSpPr/>
          <p:nvPr/>
        </p:nvSpPr>
        <p:spPr>
          <a:xfrm>
            <a:off x="5483350" y="342900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1.0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7756C72-A991-9246-A223-0C961295BA7D}"/>
              </a:ext>
            </a:extLst>
          </p:cNvPr>
          <p:cNvSpPr txBox="1"/>
          <p:nvPr/>
        </p:nvSpPr>
        <p:spPr>
          <a:xfrm>
            <a:off x="1608561" y="1750647"/>
            <a:ext cx="8639565" cy="109034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워드 클라우드 모델링 패키지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73404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50969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/>
                        <a:t>1</a:t>
                      </a: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/>
                        <a:t>초안 작성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2022.09.19</a:t>
                      </a:r>
                      <a:endParaRPr lang="en-US" altLang="ko-KR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dirty="0" smtClean="0"/>
                        <a:t>이성우</a:t>
                      </a:r>
                      <a:endParaRPr lang="en-US" altLang="ko-KR" sz="1400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2022.09.19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/>
                        <a:t>이진영 강사</a:t>
                      </a: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</a:t>
                      </a: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 smtClean="0"/>
                        <a:t>디자인 수정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en-US" altLang="ko-KR" sz="1400" b="1" dirty="0" err="1" smtClean="0"/>
                        <a:t>ver</a:t>
                      </a:r>
                      <a:r>
                        <a:rPr lang="en-US" altLang="ko-KR" sz="1400" b="1" dirty="0" smtClean="0"/>
                        <a:t> 0.2)</a:t>
                      </a: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2022.09.20</a:t>
                      </a: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dirty="0" smtClean="0"/>
                        <a:t>이성우</a:t>
                      </a:r>
                      <a:endParaRPr lang="en-US" altLang="ko-KR" sz="140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2022.09.19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400" b="1" dirty="0" err="1" smtClean="0"/>
                        <a:t>최종본</a:t>
                      </a:r>
                      <a:r>
                        <a:rPr lang="ko-KR" altLang="en-US" sz="1400" b="1" dirty="0" smtClean="0"/>
                        <a:t> 검토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en-US" altLang="ko-KR" sz="1400" b="1" dirty="0" err="1" smtClean="0"/>
                        <a:t>ver</a:t>
                      </a:r>
                      <a:r>
                        <a:rPr lang="en-US" altLang="ko-KR" sz="1400" b="1" dirty="0" smtClean="0"/>
                        <a:t> 1.0)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2022.09.23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 err="1" smtClean="0"/>
                        <a:t>이호제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smtClean="0"/>
                        <a:t>2022.10.05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155B620-47F5-9A44-BB25-4FDF604DD03B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변경 </a:t>
            </a:r>
            <a:r>
              <a:rPr lang="ko-KR" altLang="en-US" sz="1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이력</a:t>
            </a:r>
            <a:endParaRPr lang="ko-KR" altLang="en-US" sz="2800" spc="-3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AF135A-A71D-B846-A54A-8CC21F2E1779}"/>
              </a:ext>
            </a:extLst>
          </p:cNvPr>
          <p:cNvGrpSpPr/>
          <p:nvPr/>
        </p:nvGrpSpPr>
        <p:grpSpPr>
          <a:xfrm>
            <a:off x="248194" y="773843"/>
            <a:ext cx="11730446" cy="5396200"/>
            <a:chOff x="1579402" y="773843"/>
            <a:chExt cx="9337980" cy="5396200"/>
          </a:xfrm>
        </p:grpSpPr>
        <p:cxnSp>
          <p:nvCxnSpPr>
            <p:cNvPr id="11" name="Straight Connector 62">
              <a:extLst>
                <a:ext uri="{FF2B5EF4-FFF2-40B4-BE49-F238E27FC236}">
                  <a16:creationId xmlns:a16="http://schemas.microsoft.com/office/drawing/2014/main" id="{F638D303-64E0-AA43-86ED-58E8FC9D952C}"/>
                </a:ext>
              </a:extLst>
            </p:cNvPr>
            <p:cNvCxnSpPr/>
            <p:nvPr/>
          </p:nvCxnSpPr>
          <p:spPr>
            <a:xfrm>
              <a:off x="1579402" y="7738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2">
              <a:extLst>
                <a:ext uri="{FF2B5EF4-FFF2-40B4-BE49-F238E27FC236}">
                  <a16:creationId xmlns:a16="http://schemas.microsoft.com/office/drawing/2014/main" id="{204EB197-33AD-2C45-BC89-E8A7A6D6B01E}"/>
                </a:ext>
              </a:extLst>
            </p:cNvPr>
            <p:cNvCxnSpPr/>
            <p:nvPr/>
          </p:nvCxnSpPr>
          <p:spPr>
            <a:xfrm>
              <a:off x="1579402" y="61700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Contents</a:t>
            </a:r>
            <a:endParaRPr lang="ko-KR" altLang="en-US" sz="2800" spc="-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3B5E-9BE9-BF44-9E41-43B6F3F7B0FE}"/>
              </a:ext>
            </a:extLst>
          </p:cNvPr>
          <p:cNvSpPr txBox="1"/>
          <p:nvPr/>
        </p:nvSpPr>
        <p:spPr>
          <a:xfrm>
            <a:off x="5987066" y="2831874"/>
            <a:ext cx="25538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dirty="0"/>
              <a:t>001</a:t>
            </a:r>
            <a:r>
              <a:rPr lang="ko-KR" altLang="en-US" dirty="0"/>
              <a:t> </a:t>
            </a:r>
            <a:r>
              <a:rPr lang="ko-KR" altLang="en-US" dirty="0" smtClean="0"/>
              <a:t>시스템 구조도</a:t>
            </a:r>
            <a:endParaRPr lang="en-US" altLang="ko-KR" dirty="0"/>
          </a:p>
          <a:p>
            <a:pPr>
              <a:lnSpc>
                <a:spcPct val="200000"/>
              </a:lnSpc>
              <a:defRPr/>
            </a:pPr>
            <a:r>
              <a:rPr lang="en-US" altLang="ko-KR" dirty="0"/>
              <a:t>		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/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BAABA-5850-AC4F-B4C8-81DEB2AD203D}"/>
              </a:ext>
            </a:extLst>
          </p:cNvPr>
          <p:cNvSpPr txBox="1"/>
          <p:nvPr/>
        </p:nvSpPr>
        <p:spPr>
          <a:xfrm>
            <a:off x="11430000" y="369454"/>
            <a:ext cx="13087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ulim" panose="020B0600000101010101" pitchFamily="34" charset="-127"/>
              </a:rPr>
              <a:t>001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41824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시스템 구조도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713" y="4323869"/>
            <a:ext cx="11536927" cy="20928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1-1.</a:t>
            </a:r>
            <a:r>
              <a:rPr lang="ko-KR" altLang="en-US" sz="1400" dirty="0"/>
              <a:t>수집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카카오톡</a:t>
            </a:r>
            <a:r>
              <a:rPr lang="ko-KR" altLang="en-US" sz="1400" dirty="0"/>
              <a:t> 선물하기에서 브랜드</a:t>
            </a:r>
            <a:r>
              <a:rPr lang="en-US" altLang="ko-KR" sz="1400" dirty="0"/>
              <a:t>, </a:t>
            </a:r>
            <a:r>
              <a:rPr lang="ko-KR" altLang="en-US" sz="1400" dirty="0"/>
              <a:t>상품명 수집</a:t>
            </a:r>
            <a:endParaRPr lang="en-US" altLang="ko-KR" sz="1400" dirty="0"/>
          </a:p>
          <a:p>
            <a:r>
              <a:rPr lang="en-US" altLang="ko-KR" sz="1400" dirty="0"/>
              <a:t>1-2.</a:t>
            </a:r>
            <a:r>
              <a:rPr lang="ko-KR" altLang="en-US" sz="1400" dirty="0"/>
              <a:t>수집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인스타그램에서</a:t>
            </a:r>
            <a:r>
              <a:rPr lang="ko-KR" altLang="en-US" sz="1400" dirty="0"/>
              <a:t> 해시 태그 수집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</a:t>
            </a:r>
            <a:r>
              <a:rPr lang="ko-KR" altLang="en-US" sz="1400" dirty="0"/>
              <a:t>정제 </a:t>
            </a:r>
            <a:r>
              <a:rPr lang="en-US" altLang="ko-KR" sz="1400" dirty="0"/>
              <a:t>: </a:t>
            </a:r>
            <a:r>
              <a:rPr lang="ko-KR" altLang="en-US" sz="1400" dirty="0"/>
              <a:t>수집한 정보에서 원하는 단어 및 불필요한 텍스트 제외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/>
              <a:t>저장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저장여부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저장위치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자료형</a:t>
            </a:r>
            <a:r>
              <a:rPr lang="en-US" altLang="ko-KR" sz="1400" dirty="0"/>
              <a:t>, </a:t>
            </a:r>
            <a:r>
              <a:rPr lang="ko-KR" altLang="en-US" sz="1400" dirty="0"/>
              <a:t>자료명을 선택 후 저장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4.</a:t>
            </a:r>
            <a:r>
              <a:rPr lang="ko-KR" altLang="en-US" sz="1400" dirty="0"/>
              <a:t>시각화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워드클라우드를</a:t>
            </a:r>
            <a:r>
              <a:rPr lang="ko-KR" altLang="en-US" sz="1400" dirty="0"/>
              <a:t> 이용해 상품의 노출도 비교분석 </a:t>
            </a:r>
          </a:p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785655" y="1501104"/>
            <a:ext cx="8655523" cy="2094937"/>
            <a:chOff x="1780580" y="1645791"/>
            <a:chExt cx="8655523" cy="2094937"/>
          </a:xfrm>
        </p:grpSpPr>
        <p:sp>
          <p:nvSpPr>
            <p:cNvPr id="9" name="직사각형 8"/>
            <p:cNvSpPr/>
            <p:nvPr/>
          </p:nvSpPr>
          <p:spPr>
            <a:xfrm>
              <a:off x="5368016" y="1645791"/>
              <a:ext cx="1465118" cy="20944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" name="그림 1" descr="&lt;strong&gt;컴퓨터&lt;/strong&gt; Pc 기술 · Pixabay의 무료 이미지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731" y="2275630"/>
              <a:ext cx="1009220" cy="59032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320907" y="1647937"/>
              <a:ext cx="1517073" cy="2113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카카오 선물하기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51265" y="1645792"/>
              <a:ext cx="1517071" cy="2113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 </a:t>
              </a:r>
              <a:r>
                <a:rPr lang="ko-KR" altLang="en-US" sz="1200" dirty="0" err="1" smtClean="0"/>
                <a:t>인스타그램</a:t>
              </a:r>
              <a:endParaRPr lang="ko-KR" alt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82572" y="1970249"/>
              <a:ext cx="1080655" cy="1878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b="1" dirty="0" smtClean="0"/>
                <a:t>1-1.</a:t>
              </a:r>
              <a:r>
                <a:rPr lang="ko-KR" altLang="en-US" sz="1000" b="1" dirty="0" smtClean="0"/>
                <a:t>수집</a:t>
              </a:r>
              <a:endParaRPr lang="ko-KR" altLang="en-US" sz="10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16117" y="2274651"/>
              <a:ext cx="1517073" cy="2113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 DATA</a:t>
              </a:r>
              <a:endParaRPr lang="ko-KR" alt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80580" y="2600539"/>
              <a:ext cx="1080655" cy="1878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b="1" dirty="0" smtClean="0"/>
                <a:t>2.</a:t>
              </a:r>
              <a:r>
                <a:rPr lang="ko-KR" altLang="en-US" sz="1000" b="1" dirty="0" smtClean="0"/>
                <a:t>정제</a:t>
              </a:r>
              <a:endParaRPr lang="ko-KR" altLang="en-US" sz="10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20906" y="2898637"/>
              <a:ext cx="1517073" cy="2113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INFORMATION</a:t>
              </a:r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82573" y="3223290"/>
              <a:ext cx="1080655" cy="1878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b="1" dirty="0"/>
                <a:t>4</a:t>
              </a:r>
              <a:r>
                <a:rPr lang="en-US" altLang="ko-KR" sz="1000" b="1" dirty="0" smtClean="0"/>
                <a:t>.</a:t>
              </a:r>
              <a:r>
                <a:rPr lang="ko-KR" altLang="en-US" sz="1000" b="1" dirty="0" smtClean="0"/>
                <a:t>시각화</a:t>
              </a:r>
              <a:endParaRPr lang="ko-KR" altLang="en-US" sz="1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22901" y="3528962"/>
              <a:ext cx="1517073" cy="2113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워드 </a:t>
              </a:r>
              <a:r>
                <a:rPr lang="ko-KR" altLang="en-US" sz="1200" dirty="0" err="1" smtClean="0"/>
                <a:t>클라우드</a:t>
              </a:r>
              <a:endParaRPr lang="ko-KR" alt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351263" y="2272381"/>
              <a:ext cx="1517073" cy="2113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 DATA</a:t>
              </a:r>
              <a:endParaRPr lang="ko-KR" altLang="en-US" sz="1200" dirty="0"/>
            </a:p>
          </p:txBody>
        </p:sp>
        <p:sp>
          <p:nvSpPr>
            <p:cNvPr id="56" name="오른쪽 화살표 55"/>
            <p:cNvSpPr/>
            <p:nvPr/>
          </p:nvSpPr>
          <p:spPr>
            <a:xfrm rot="10800000">
              <a:off x="4094019" y="1693922"/>
              <a:ext cx="1215736" cy="105654"/>
            </a:xfrm>
            <a:prstGeom prst="rightArrow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오른쪽 화살표 57"/>
            <p:cNvSpPr/>
            <p:nvPr/>
          </p:nvSpPr>
          <p:spPr>
            <a:xfrm>
              <a:off x="6906929" y="1693922"/>
              <a:ext cx="1215736" cy="105654"/>
            </a:xfrm>
            <a:prstGeom prst="rightArrow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아래쪽 화살표 56"/>
            <p:cNvSpPr/>
            <p:nvPr/>
          </p:nvSpPr>
          <p:spPr>
            <a:xfrm>
              <a:off x="2837127" y="1892500"/>
              <a:ext cx="484632" cy="348161"/>
            </a:xfrm>
            <a:prstGeom prst="downArrow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아래쪽 화살표 59"/>
            <p:cNvSpPr/>
            <p:nvPr/>
          </p:nvSpPr>
          <p:spPr>
            <a:xfrm>
              <a:off x="2837127" y="2517795"/>
              <a:ext cx="484632" cy="348161"/>
            </a:xfrm>
            <a:prstGeom prst="downArrow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아래쪽 화살표 60"/>
            <p:cNvSpPr/>
            <p:nvPr/>
          </p:nvSpPr>
          <p:spPr>
            <a:xfrm>
              <a:off x="2832338" y="3142597"/>
              <a:ext cx="484632" cy="348161"/>
            </a:xfrm>
            <a:prstGeom prst="downArrow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아래쪽 화살표 61"/>
            <p:cNvSpPr/>
            <p:nvPr/>
          </p:nvSpPr>
          <p:spPr>
            <a:xfrm>
              <a:off x="8870816" y="3142597"/>
              <a:ext cx="484632" cy="348161"/>
            </a:xfrm>
            <a:prstGeom prst="downArrow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아래쪽 화살표 63"/>
            <p:cNvSpPr/>
            <p:nvPr/>
          </p:nvSpPr>
          <p:spPr>
            <a:xfrm>
              <a:off x="8870816" y="2517826"/>
              <a:ext cx="484632" cy="348161"/>
            </a:xfrm>
            <a:prstGeom prst="downArrow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아래쪽 화살표 64"/>
            <p:cNvSpPr/>
            <p:nvPr/>
          </p:nvSpPr>
          <p:spPr>
            <a:xfrm>
              <a:off x="8870816" y="1890084"/>
              <a:ext cx="484632" cy="348161"/>
            </a:xfrm>
            <a:prstGeom prst="downArrow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51263" y="2898638"/>
              <a:ext cx="1517073" cy="2113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INFORMATION</a:t>
              </a:r>
              <a:endParaRPr lang="ko-KR" alt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51262" y="3529419"/>
              <a:ext cx="1517073" cy="2113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워드 </a:t>
              </a:r>
              <a:r>
                <a:rPr lang="ko-KR" altLang="en-US" sz="1200" dirty="0" err="1" smtClean="0"/>
                <a:t>클라우드</a:t>
              </a:r>
              <a:endParaRPr lang="ko-KR" altLang="en-US" sz="1200" dirty="0"/>
            </a:p>
          </p:txBody>
        </p:sp>
        <p:sp>
          <p:nvSpPr>
            <p:cNvPr id="68" name="오른쪽 화살표 67"/>
            <p:cNvSpPr/>
            <p:nvPr/>
          </p:nvSpPr>
          <p:spPr>
            <a:xfrm>
              <a:off x="4094019" y="2951464"/>
              <a:ext cx="1215736" cy="105654"/>
            </a:xfrm>
            <a:prstGeom prst="rightArrow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오른쪽 화살표 69"/>
            <p:cNvSpPr/>
            <p:nvPr/>
          </p:nvSpPr>
          <p:spPr>
            <a:xfrm rot="10800000">
              <a:off x="6906929" y="2951464"/>
              <a:ext cx="1215736" cy="105654"/>
            </a:xfrm>
            <a:prstGeom prst="rightArrow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355448" y="1976912"/>
              <a:ext cx="1080655" cy="1878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1-2.</a:t>
              </a:r>
              <a:r>
                <a:rPr lang="ko-KR" altLang="en-US" sz="1000" b="1" dirty="0" smtClean="0"/>
                <a:t>수집</a:t>
              </a:r>
              <a:endParaRPr lang="ko-KR" altLang="en-US" sz="10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55448" y="2597961"/>
              <a:ext cx="1080655" cy="1878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2.</a:t>
              </a:r>
              <a:r>
                <a:rPr lang="ko-KR" altLang="en-US" sz="1000" b="1" dirty="0" smtClean="0"/>
                <a:t>정제</a:t>
              </a:r>
              <a:endParaRPr lang="ko-KR" altLang="en-US" sz="10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55447" y="3219495"/>
              <a:ext cx="1080655" cy="1878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4</a:t>
              </a:r>
              <a:r>
                <a:rPr lang="en-US" altLang="ko-KR" sz="1000" b="1" dirty="0" smtClean="0"/>
                <a:t>.</a:t>
              </a:r>
              <a:r>
                <a:rPr lang="ko-KR" altLang="en-US" sz="1000" b="1" dirty="0" smtClean="0"/>
                <a:t>시각화</a:t>
              </a:r>
              <a:endParaRPr lang="ko-KR" altLang="en-US" sz="1000" b="1" dirty="0"/>
            </a:p>
          </p:txBody>
        </p:sp>
        <p:sp>
          <p:nvSpPr>
            <p:cNvPr id="75" name="오른쪽 화살표 74"/>
            <p:cNvSpPr/>
            <p:nvPr/>
          </p:nvSpPr>
          <p:spPr>
            <a:xfrm>
              <a:off x="4094019" y="3605443"/>
              <a:ext cx="1215736" cy="105654"/>
            </a:xfrm>
            <a:prstGeom prst="rightArrow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오른쪽 화살표 75"/>
            <p:cNvSpPr/>
            <p:nvPr/>
          </p:nvSpPr>
          <p:spPr>
            <a:xfrm rot="10800000">
              <a:off x="6906929" y="3605443"/>
              <a:ext cx="1215736" cy="105654"/>
            </a:xfrm>
            <a:prstGeom prst="rightArrow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41810" y="2845520"/>
              <a:ext cx="1333063" cy="211309"/>
            </a:xfrm>
            <a:prstGeom prst="rect">
              <a:avLst/>
            </a:prstGeom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User </a:t>
              </a:r>
              <a:r>
                <a:rPr lang="ko-KR" altLang="en-US" sz="1200" dirty="0" smtClean="0"/>
                <a:t>컴퓨터</a:t>
              </a:r>
              <a:endParaRPr lang="ko-KR" altLang="en-US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74468" y="2721336"/>
              <a:ext cx="1080655" cy="1878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3.</a:t>
              </a:r>
              <a:r>
                <a:rPr lang="ko-KR" altLang="en-US" sz="1000" b="1" dirty="0" smtClean="0"/>
                <a:t>저장</a:t>
              </a:r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선택</a:t>
              </a:r>
              <a:r>
                <a:rPr lang="en-US" altLang="ko-KR" sz="1000" b="1" dirty="0" smtClean="0"/>
                <a:t>)</a:t>
              </a:r>
              <a:endParaRPr lang="ko-KR" altLang="en-US" sz="10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61560" y="3368274"/>
              <a:ext cx="1080655" cy="1878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3.</a:t>
              </a:r>
              <a:r>
                <a:rPr lang="ko-KR" altLang="en-US" sz="1000" b="1" dirty="0" smtClean="0"/>
                <a:t>저장</a:t>
              </a:r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선택</a:t>
              </a:r>
              <a:r>
                <a:rPr lang="en-US" altLang="ko-KR" sz="1000" b="1" dirty="0" smtClean="0"/>
                <a:t>)</a:t>
              </a:r>
              <a:endParaRPr lang="ko-KR" altLang="en-US" sz="10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161560" y="2722471"/>
              <a:ext cx="1080655" cy="1878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3.</a:t>
              </a:r>
              <a:r>
                <a:rPr lang="ko-KR" altLang="en-US" sz="1000" b="1" dirty="0" smtClean="0"/>
                <a:t>저장</a:t>
              </a:r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선택</a:t>
              </a:r>
              <a:r>
                <a:rPr lang="en-US" altLang="ko-KR" sz="1000" b="1" dirty="0" smtClean="0"/>
                <a:t>)</a:t>
              </a:r>
              <a:endParaRPr lang="ko-KR" altLang="en-US" sz="10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974467" y="3379951"/>
              <a:ext cx="1080655" cy="1878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3.</a:t>
              </a:r>
              <a:r>
                <a:rPr lang="ko-KR" altLang="en-US" sz="1000" b="1" dirty="0" smtClean="0"/>
                <a:t>저장</a:t>
              </a:r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선택</a:t>
              </a:r>
              <a:r>
                <a:rPr lang="en-US" altLang="ko-KR" sz="1000" b="1" dirty="0" smtClean="0"/>
                <a:t>)</a:t>
              </a:r>
              <a:endParaRPr lang="ko-KR" altLang="en-US" sz="10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3791" y="1765559"/>
              <a:ext cx="696191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크롤러</a:t>
              </a:r>
              <a:r>
                <a:rPr lang="ko-KR" altLang="en-US" sz="1000" b="1" dirty="0" smtClean="0"/>
                <a:t> 실행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66698" y="1750448"/>
              <a:ext cx="696191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/>
                <a:t>크롤러</a:t>
              </a:r>
              <a:r>
                <a:rPr lang="ko-KR" altLang="en-US" sz="1000" b="1" dirty="0" smtClean="0"/>
                <a:t> 실행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7441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000125"/>
            <a:ext cx="48577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7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27FE14-2AF6-1F40-A7C1-F009CF654FCD}"/>
              </a:ext>
            </a:extLst>
          </p:cNvPr>
          <p:cNvSpPr/>
          <p:nvPr/>
        </p:nvSpPr>
        <p:spPr>
          <a:xfrm>
            <a:off x="-8020" y="0"/>
            <a:ext cx="12200020" cy="66355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EF6AE-BDA6-6B49-AF9F-FB9775CD1B92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 dirty="0">
                <a:solidFill>
                  <a:schemeClr val="bg1"/>
                </a:solidFill>
              </a:rPr>
              <a:t>Thank You!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4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223</Words>
  <Application>Microsoft Office PowerPoint</Application>
  <PresentationFormat>와이드스크린</PresentationFormat>
  <Paragraphs>78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Gulim</vt:lpstr>
      <vt:lpstr>나눔스퀘어</vt:lpstr>
      <vt:lpstr>맑은 고딕</vt:lpstr>
      <vt:lpstr>-윤고딕310</vt:lpstr>
      <vt:lpstr>-윤고딕320</vt:lpstr>
      <vt:lpstr>-윤고딕330</vt:lpstr>
      <vt:lpstr>Arial</vt:lpstr>
      <vt:lpstr>Office 테마</vt:lpstr>
      <vt:lpstr>&lt;시스템 구조 설계서 &gt;</vt:lpstr>
      <vt:lpstr>PowerPoint 프레젠테이션</vt:lpstr>
      <vt:lpstr>Contents</vt:lpstr>
      <vt:lpstr>시스템 구조도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1479</cp:revision>
  <dcterms:created xsi:type="dcterms:W3CDTF">2019-01-17T10:29:08Z</dcterms:created>
  <dcterms:modified xsi:type="dcterms:W3CDTF">2022-10-05T07:55:53Z</dcterms:modified>
  <cp:version/>
</cp:coreProperties>
</file>