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3" r:id="rId4"/>
    <p:sldId id="319" r:id="rId5"/>
    <p:sldId id="337" r:id="rId6"/>
    <p:sldId id="338" r:id="rId7"/>
    <p:sldId id="339" r:id="rId8"/>
    <p:sldId id="340" r:id="rId9"/>
    <p:sldId id="341" r:id="rId10"/>
    <p:sldId id="328" r:id="rId11"/>
    <p:sldId id="32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FABE7D-EF77-4F0A-B6D4-F499B6D2D510}">
          <p14:sldIdLst>
            <p14:sldId id="256"/>
            <p14:sldId id="257"/>
            <p14:sldId id="273"/>
            <p14:sldId id="319"/>
            <p14:sldId id="337"/>
            <p14:sldId id="338"/>
            <p14:sldId id="339"/>
            <p14:sldId id="340"/>
            <p14:sldId id="341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5" autoAdjust="0"/>
    <p:restoredTop sz="80252" autoAdjust="0"/>
  </p:normalViewPr>
  <p:slideViewPr>
    <p:cSldViewPr snapToGrid="0">
      <p:cViewPr varScale="1">
        <p:scale>
          <a:sx n="92" d="100"/>
          <a:sy n="92" d="100"/>
        </p:scale>
        <p:origin x="1482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76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en-US" altLang="ko-KR" baseline="0" dirty="0" smtClean="0"/>
              <a:t>1 </a:t>
            </a:r>
            <a:r>
              <a:rPr lang="ko-KR" altLang="en-US" baseline="0" dirty="0" smtClean="0"/>
              <a:t>데이터 수집</a:t>
            </a:r>
            <a:endParaRPr lang="en-US" altLang="ko-KR" baseline="0" dirty="0" smtClean="0"/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en-US" altLang="ko-KR" dirty="0" smtClean="0"/>
              <a:t>  1.1 </a:t>
            </a:r>
            <a:r>
              <a:rPr lang="en-US" altLang="ko-KR" dirty="0" err="1" smtClean="0"/>
              <a:t>sns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en-US" altLang="ko-KR" dirty="0" smtClean="0"/>
              <a:t>  1.2 </a:t>
            </a:r>
            <a:r>
              <a:rPr lang="ko-KR" altLang="en-US" dirty="0" smtClean="0"/>
              <a:t>쇼핑몰 데이터 수집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en-US" altLang="ko-KR" dirty="0" smtClean="0"/>
              <a:t>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 정제</a:t>
            </a:r>
            <a:endParaRPr lang="en-US" altLang="ko-KR" baseline="0" dirty="0" smtClean="0"/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en-US" altLang="ko-KR" baseline="0" dirty="0" smtClean="0"/>
              <a:t>3 </a:t>
            </a:r>
            <a:r>
              <a:rPr lang="ko-KR" altLang="en-US" baseline="0" dirty="0" smtClean="0"/>
              <a:t>데이터 저장</a:t>
            </a:r>
            <a:endParaRPr lang="en-US" altLang="ko-KR" baseline="0" dirty="0" smtClean="0"/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en-US" altLang="ko-KR" baseline="0" dirty="0" smtClean="0"/>
              <a:t>4 </a:t>
            </a:r>
            <a:r>
              <a:rPr lang="ko-KR" altLang="en-US" baseline="0" dirty="0" smtClean="0"/>
              <a:t>예외 처리</a:t>
            </a:r>
            <a:endParaRPr lang="en-US" altLang="ko-KR" baseline="0" dirty="0" smtClean="0"/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en-US" altLang="ko-KR" baseline="0" dirty="0" smtClean="0"/>
              <a:t>  4.1 </a:t>
            </a:r>
            <a:r>
              <a:rPr lang="ko-KR" altLang="en-US" baseline="0" dirty="0" smtClean="0"/>
              <a:t>메뉴 선택</a:t>
            </a:r>
            <a:endParaRPr lang="en-US" altLang="ko-KR" baseline="0" dirty="0" smtClean="0"/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en-US" altLang="ko-KR" baseline="0" dirty="0" smtClean="0"/>
              <a:t>  4.2 </a:t>
            </a:r>
            <a:r>
              <a:rPr lang="ko-KR" altLang="en-US" baseline="0" dirty="0" smtClean="0"/>
              <a:t>기타 예외 처리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ore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9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ore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40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ore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55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ore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0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ore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39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ore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01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#/#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877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1"/>
                </a:solidFill>
              </a:rPr>
              <a:t>Copyright</a:t>
            </a:r>
            <a:r>
              <a:rPr lang="en-US" altLang="ko-KR" sz="900">
                <a:solidFill>
                  <a:schemeClr val="accent1"/>
                </a:solidFill>
              </a:rPr>
              <a:t>ⓒ</a:t>
            </a:r>
            <a:r>
              <a:rPr lang="en-US" altLang="ko-KR" sz="900" baseline="0">
                <a:solidFill>
                  <a:schemeClr val="accent1"/>
                </a:solidFill>
              </a:rPr>
              <a:t> </a:t>
            </a:r>
            <a:r>
              <a:rPr lang="ko-KR" altLang="en-US" sz="900" baseline="0">
                <a:solidFill>
                  <a:schemeClr val="accent1"/>
                </a:solidFill>
              </a:rPr>
              <a:t>아시아경제교육센터</a:t>
            </a:r>
            <a:r>
              <a:rPr lang="en-US" altLang="ko-KR" sz="900">
                <a:solidFill>
                  <a:schemeClr val="accent1"/>
                </a:solidFill>
              </a:rPr>
              <a:t>. </a:t>
            </a:r>
            <a:r>
              <a:rPr lang="en-US" altLang="ko-KR" sz="900" dirty="0">
                <a:solidFill>
                  <a:schemeClr val="accent1"/>
                </a:solidFill>
              </a:rPr>
              <a:t>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27FE14-2AF6-1F40-A7C1-F009CF654FCD}"/>
              </a:ext>
            </a:extLst>
          </p:cNvPr>
          <p:cNvSpPr/>
          <p:nvPr/>
        </p:nvSpPr>
        <p:spPr>
          <a:xfrm>
            <a:off x="-8020" y="0"/>
            <a:ext cx="12200020" cy="4429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30865" y="4848246"/>
            <a:ext cx="5594956" cy="1002066"/>
          </a:xfrm>
        </p:spPr>
        <p:txBody>
          <a:bodyPr>
            <a:normAutofit fontScale="55000" lnSpcReduction="20000"/>
          </a:bodyPr>
          <a:lstStyle/>
          <a:p>
            <a:pPr lvl="0">
              <a:defRPr/>
            </a:pPr>
            <a:r>
              <a:rPr lang="ko-KR" altLang="en-US" sz="2800" dirty="0"/>
              <a:t>빅데이터 분석 기반</a:t>
            </a:r>
            <a:r>
              <a:rPr lang="en-US" altLang="ko-KR" sz="2800" dirty="0"/>
              <a:t> AI </a:t>
            </a:r>
            <a:r>
              <a:rPr lang="ko-KR" altLang="en-US" sz="2800" dirty="0" err="1"/>
              <a:t>커머스</a:t>
            </a:r>
            <a:r>
              <a:rPr lang="ko-KR" altLang="en-US" sz="2800" dirty="0"/>
              <a:t> 서비스 개발자 양성과정</a:t>
            </a:r>
          </a:p>
          <a:p>
            <a:pPr lvl="0">
              <a:defRPr/>
            </a:pPr>
            <a:r>
              <a:rPr lang="en-US" altLang="ko-KR" dirty="0"/>
              <a:t>2</a:t>
            </a:r>
            <a:r>
              <a:rPr lang="ko-KR" altLang="en-US" sz="2200" dirty="0"/>
              <a:t>팀 </a:t>
            </a:r>
            <a:r>
              <a:rPr lang="en-US" altLang="ko-KR" sz="2200" dirty="0"/>
              <a:t>-</a:t>
            </a:r>
            <a:r>
              <a:rPr lang="ko-KR" altLang="en-US" sz="2200" dirty="0"/>
              <a:t> 코스모스</a:t>
            </a:r>
          </a:p>
          <a:p>
            <a:pPr lvl="0">
              <a:defRPr/>
            </a:pPr>
            <a:r>
              <a:rPr lang="ko-KR" altLang="en-US" sz="2200" dirty="0" err="1"/>
              <a:t>이호제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ko-KR" altLang="en-US" sz="2200" dirty="0" err="1"/>
              <a:t>곽태욱</a:t>
            </a:r>
            <a:r>
              <a:rPr lang="en-US" altLang="ko-KR" sz="2200" dirty="0"/>
              <a:t>,</a:t>
            </a:r>
            <a:r>
              <a:rPr lang="ko-KR" altLang="en-US" sz="2200" dirty="0"/>
              <a:t> 고정원</a:t>
            </a:r>
            <a:r>
              <a:rPr lang="en-US" altLang="ko-KR" sz="2200" dirty="0"/>
              <a:t>,</a:t>
            </a:r>
            <a:r>
              <a:rPr lang="ko-KR" altLang="en-US" sz="2200" dirty="0"/>
              <a:t> 이성우</a:t>
            </a:r>
            <a:r>
              <a:rPr lang="en-US" altLang="ko-KR" sz="2200" dirty="0"/>
              <a:t>,</a:t>
            </a:r>
            <a:r>
              <a:rPr lang="ko-KR" altLang="en-US" sz="2200" dirty="0"/>
              <a:t> 정지연</a:t>
            </a:r>
          </a:p>
        </p:txBody>
      </p:sp>
      <p:sp>
        <p:nvSpPr>
          <p:cNvPr id="4" name="제목 1"/>
          <p:cNvSpPr txBox="1"/>
          <p:nvPr/>
        </p:nvSpPr>
        <p:spPr>
          <a:xfrm>
            <a:off x="3354928" y="2595037"/>
            <a:ext cx="4952756" cy="491908"/>
          </a:xfrm>
          <a:prstGeom prst="rect">
            <a:avLst/>
          </a:prstGeom>
        </p:spPr>
        <p:txBody>
          <a:bodyPr vert="horz" lIns="91440" tIns="45720" rIns="91440" bIns="45720" anchor="ctr">
            <a:normAutofit fontScale="5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SNS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이커머스</a:t>
            </a:r>
            <a:r>
              <a:rPr lang="ko-KR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노출도 비교분석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107" y="0"/>
            <a:ext cx="2390078" cy="5453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54878" y="1308071"/>
            <a:ext cx="3250969" cy="684336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&lt;UI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 설계서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C7C59B-A54B-1A4E-9B57-D22B0CB52D23}"/>
              </a:ext>
            </a:extLst>
          </p:cNvPr>
          <p:cNvSpPr/>
          <p:nvPr/>
        </p:nvSpPr>
        <p:spPr>
          <a:xfrm>
            <a:off x="5483350" y="342900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.0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7756C72-A991-9246-A223-0C961295BA7D}"/>
              </a:ext>
            </a:extLst>
          </p:cNvPr>
          <p:cNvSpPr txBox="1"/>
          <p:nvPr/>
        </p:nvSpPr>
        <p:spPr>
          <a:xfrm>
            <a:off x="1608561" y="1750647"/>
            <a:ext cx="8639565" cy="109034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워드 클라우드 모델링 패키지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000125"/>
            <a:ext cx="48577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27FE14-2AF6-1F40-A7C1-F009CF654FCD}"/>
              </a:ext>
            </a:extLst>
          </p:cNvPr>
          <p:cNvSpPr/>
          <p:nvPr/>
        </p:nvSpPr>
        <p:spPr>
          <a:xfrm>
            <a:off x="-8020" y="0"/>
            <a:ext cx="12200020" cy="66355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EF6AE-BDA6-6B49-AF9F-FB9775CD1B92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8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52164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/>
                        <a:t>1</a:t>
                      </a: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/>
                        <a:t>초안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2022.09.20</a:t>
                      </a:r>
                      <a:endParaRPr lang="en-US" altLang="ko-KR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dirty="0" smtClean="0"/>
                        <a:t>고정원</a:t>
                      </a:r>
                      <a:endParaRPr lang="en-US" altLang="ko-KR" sz="1400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2022.10.05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/>
                        <a:t>이진영 강사</a:t>
                      </a: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/>
                        <a:t>2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 err="1" smtClean="0"/>
                        <a:t>최종본</a:t>
                      </a:r>
                      <a:r>
                        <a:rPr lang="ko-KR" altLang="en-US" sz="1400" b="1" dirty="0" smtClean="0"/>
                        <a:t> 검토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400" b="1" dirty="0" smtClean="0"/>
                        <a:t>1.0)</a:t>
                      </a: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2022.09.21</a:t>
                      </a: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dirty="0" err="1"/>
                        <a:t>이호제</a:t>
                      </a:r>
                      <a:endParaRPr lang="en-US" altLang="ko-KR" sz="140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2022.10.05</a:t>
                      </a: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변경 </a:t>
            </a:r>
            <a:r>
              <a:rPr lang="ko-KR" altLang="en-US" sz="1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이력</a:t>
            </a:r>
            <a:endParaRPr lang="ko-KR" altLang="en-US" sz="2800" spc="-3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:a16="http://schemas.microsoft.com/office/drawing/2014/main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:a16="http://schemas.microsoft.com/office/drawing/2014/main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Contents</a:t>
            </a:r>
            <a:endParaRPr lang="ko-KR" altLang="en-US" sz="2800" spc="-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3B5E-9BE9-BF44-9E41-43B6F3F7B0FE}"/>
              </a:ext>
            </a:extLst>
          </p:cNvPr>
          <p:cNvSpPr txBox="1"/>
          <p:nvPr/>
        </p:nvSpPr>
        <p:spPr>
          <a:xfrm>
            <a:off x="5592211" y="1214363"/>
            <a:ext cx="457009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dirty="0" smtClean="0"/>
              <a:t>1 </a:t>
            </a:r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pPr>
              <a:lnSpc>
                <a:spcPct val="200000"/>
              </a:lnSpc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1.1 </a:t>
            </a:r>
            <a:r>
              <a:rPr lang="en-US" altLang="ko-KR" dirty="0" err="1" smtClean="0"/>
              <a:t>sns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pPr>
              <a:lnSpc>
                <a:spcPct val="200000"/>
              </a:lnSpc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1.2 </a:t>
            </a:r>
            <a:r>
              <a:rPr lang="ko-KR" altLang="en-US" dirty="0" smtClean="0"/>
              <a:t>쇼핑몰 데이터 수집</a:t>
            </a:r>
            <a:endParaRPr lang="en-US" altLang="ko-KR" dirty="0"/>
          </a:p>
          <a:p>
            <a:pPr>
              <a:lnSpc>
                <a:spcPct val="200000"/>
              </a:lnSpc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  데이터 정제</a:t>
            </a:r>
            <a:endParaRPr lang="en-US" altLang="ko-KR" dirty="0"/>
          </a:p>
          <a:p>
            <a:pPr>
              <a:lnSpc>
                <a:spcPct val="200000"/>
              </a:lnSpc>
              <a:defRPr/>
            </a:pPr>
            <a:r>
              <a:rPr lang="en-US" altLang="ko-KR" dirty="0" smtClean="0"/>
              <a:t>3  </a:t>
            </a:r>
            <a:r>
              <a:rPr lang="ko-KR" altLang="en-US" dirty="0" smtClean="0"/>
              <a:t>데이터 저장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lain" startAt="4"/>
              <a:defRPr/>
            </a:pPr>
            <a:r>
              <a:rPr lang="ko-KR" altLang="en-US" dirty="0" smtClean="0"/>
              <a:t>예외 처리</a:t>
            </a:r>
            <a:endParaRPr lang="en-US" altLang="ko-KR" dirty="0" smtClean="0"/>
          </a:p>
          <a:p>
            <a:pPr>
              <a:lnSpc>
                <a:spcPct val="200000"/>
              </a:lnSpc>
              <a:defRPr/>
            </a:pPr>
            <a:r>
              <a:rPr lang="en-US" altLang="ko-KR" dirty="0" smtClean="0"/>
              <a:t>     </a:t>
            </a:r>
            <a:r>
              <a:rPr lang="en-US" altLang="ko-KR" dirty="0"/>
              <a:t>4</a:t>
            </a:r>
            <a:r>
              <a:rPr lang="en-US" altLang="ko-KR" dirty="0" smtClean="0"/>
              <a:t>.1  </a:t>
            </a:r>
            <a:r>
              <a:rPr lang="ko-KR" altLang="en-US" dirty="0" smtClean="0"/>
              <a:t>메뉴 선택</a:t>
            </a:r>
            <a:endParaRPr lang="en-US" altLang="ko-KR" dirty="0" smtClean="0"/>
          </a:p>
          <a:p>
            <a:pPr>
              <a:lnSpc>
                <a:spcPct val="200000"/>
              </a:lnSpc>
              <a:defRPr/>
            </a:pPr>
            <a:r>
              <a:rPr lang="en-US" altLang="ko-KR" dirty="0" smtClean="0"/>
              <a:t>     4.2  </a:t>
            </a:r>
            <a:r>
              <a:rPr lang="ko-KR" altLang="en-US" dirty="0" smtClean="0"/>
              <a:t>기타 예외 처리</a:t>
            </a:r>
            <a:endParaRPr lang="en-US" altLang="ko-KR" dirty="0"/>
          </a:p>
          <a:p>
            <a:pPr>
              <a:lnSpc>
                <a:spcPct val="150000"/>
              </a:lnSpc>
              <a:defRPr/>
            </a:pPr>
            <a:endParaRPr lang="en-US" altLang="ko-KR" dirty="0"/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954205" y="2002003"/>
            <a:ext cx="8431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831F59-28B3-F847-9CD0-3FBC36026272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76B342EF-D2B7-CC44-BB2E-5C710D7A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spc="-300" dirty="0" smtClean="0">
                <a:solidFill>
                  <a:schemeClr val="bg1"/>
                </a:solidFill>
                <a:latin typeface="+mn-ea"/>
                <a:ea typeface="+mn-ea"/>
              </a:rPr>
              <a:t>기본 사항</a:t>
            </a:r>
            <a:endParaRPr lang="ko-KR" altLang="en-US" sz="1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5" name="Straight Connector 62">
            <a:extLst>
              <a:ext uri="{FF2B5EF4-FFF2-40B4-BE49-F238E27FC236}">
                <a16:creationId xmlns:a16="http://schemas.microsoft.com/office/drawing/2014/main" id="{4AAA65D2-57ED-7343-AD4E-E20176A655CC}"/>
              </a:ext>
            </a:extLst>
          </p:cNvPr>
          <p:cNvCxnSpPr/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2">
            <a:extLst>
              <a:ext uri="{FF2B5EF4-FFF2-40B4-BE49-F238E27FC236}">
                <a16:creationId xmlns:a16="http://schemas.microsoft.com/office/drawing/2014/main" id="{B843FD58-44AD-E84E-886C-8770E50345DD}"/>
              </a:ext>
            </a:extLst>
          </p:cNvPr>
          <p:cNvCxnSpPr/>
          <p:nvPr/>
        </p:nvCxnSpPr>
        <p:spPr>
          <a:xfrm>
            <a:off x="248194" y="641824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78EEA-6118-F040-8E87-C28F7A123F95}"/>
              </a:ext>
            </a:extLst>
          </p:cNvPr>
          <p:cNvSpPr txBox="1"/>
          <p:nvPr/>
        </p:nvSpPr>
        <p:spPr>
          <a:xfrm>
            <a:off x="11430000" y="369454"/>
            <a:ext cx="13087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ulim" panose="020B0600000101010101" pitchFamily="34" charset="-127"/>
              </a:rPr>
              <a:t>1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9050" t="18941" r="27868" b="7674"/>
          <a:stretch/>
        </p:blipFill>
        <p:spPr>
          <a:xfrm>
            <a:off x="3267709" y="869385"/>
            <a:ext cx="5691415" cy="54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954205" y="2002003"/>
            <a:ext cx="8431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831F59-28B3-F847-9CD0-3FBC36026272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76B342EF-D2B7-CC44-BB2E-5C710D7A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spc="-300" dirty="0" smtClean="0">
                <a:solidFill>
                  <a:schemeClr val="bg1"/>
                </a:solidFill>
                <a:latin typeface="+mn-ea"/>
                <a:ea typeface="+mn-ea"/>
              </a:rPr>
              <a:t>기본 사항</a:t>
            </a:r>
            <a:endParaRPr lang="ko-KR" altLang="en-US" sz="1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5" name="Straight Connector 62">
            <a:extLst>
              <a:ext uri="{FF2B5EF4-FFF2-40B4-BE49-F238E27FC236}">
                <a16:creationId xmlns:a16="http://schemas.microsoft.com/office/drawing/2014/main" id="{4AAA65D2-57ED-7343-AD4E-E20176A655CC}"/>
              </a:ext>
            </a:extLst>
          </p:cNvPr>
          <p:cNvCxnSpPr/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2">
            <a:extLst>
              <a:ext uri="{FF2B5EF4-FFF2-40B4-BE49-F238E27FC236}">
                <a16:creationId xmlns:a16="http://schemas.microsoft.com/office/drawing/2014/main" id="{B843FD58-44AD-E84E-886C-8770E50345DD}"/>
              </a:ext>
            </a:extLst>
          </p:cNvPr>
          <p:cNvCxnSpPr/>
          <p:nvPr/>
        </p:nvCxnSpPr>
        <p:spPr>
          <a:xfrm>
            <a:off x="248194" y="641824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78EEA-6118-F040-8E87-C28F7A123F95}"/>
              </a:ext>
            </a:extLst>
          </p:cNvPr>
          <p:cNvSpPr txBox="1"/>
          <p:nvPr/>
        </p:nvSpPr>
        <p:spPr>
          <a:xfrm>
            <a:off x="11430000" y="369454"/>
            <a:ext cx="13087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ulim" panose="020B0600000101010101" pitchFamily="34" charset="-127"/>
              </a:rPr>
              <a:t>1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8703" t="18889" r="28043" b="14392"/>
          <a:stretch/>
        </p:blipFill>
        <p:spPr>
          <a:xfrm>
            <a:off x="2997866" y="841714"/>
            <a:ext cx="6344479" cy="55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954205" y="2002003"/>
            <a:ext cx="8431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831F59-28B3-F847-9CD0-3FBC36026272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76B342EF-D2B7-CC44-BB2E-5C710D7A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spc="-300" dirty="0" smtClean="0">
                <a:solidFill>
                  <a:schemeClr val="bg1"/>
                </a:solidFill>
                <a:latin typeface="+mn-ea"/>
                <a:ea typeface="+mn-ea"/>
              </a:rPr>
              <a:t>기본 사항</a:t>
            </a:r>
            <a:endParaRPr lang="ko-KR" altLang="en-US" sz="1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5" name="Straight Connector 62">
            <a:extLst>
              <a:ext uri="{FF2B5EF4-FFF2-40B4-BE49-F238E27FC236}">
                <a16:creationId xmlns:a16="http://schemas.microsoft.com/office/drawing/2014/main" id="{4AAA65D2-57ED-7343-AD4E-E20176A655CC}"/>
              </a:ext>
            </a:extLst>
          </p:cNvPr>
          <p:cNvCxnSpPr/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2">
            <a:extLst>
              <a:ext uri="{FF2B5EF4-FFF2-40B4-BE49-F238E27FC236}">
                <a16:creationId xmlns:a16="http://schemas.microsoft.com/office/drawing/2014/main" id="{B843FD58-44AD-E84E-886C-8770E50345DD}"/>
              </a:ext>
            </a:extLst>
          </p:cNvPr>
          <p:cNvCxnSpPr/>
          <p:nvPr/>
        </p:nvCxnSpPr>
        <p:spPr>
          <a:xfrm>
            <a:off x="248194" y="641824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78EEA-6118-F040-8E87-C28F7A123F95}"/>
              </a:ext>
            </a:extLst>
          </p:cNvPr>
          <p:cNvSpPr txBox="1"/>
          <p:nvPr/>
        </p:nvSpPr>
        <p:spPr>
          <a:xfrm>
            <a:off x="11430000" y="369454"/>
            <a:ext cx="13087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ulim" panose="020B0600000101010101" pitchFamily="34" charset="-127"/>
              </a:rPr>
              <a:t>1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8760" t="23179" r="28043" b="13049"/>
          <a:stretch/>
        </p:blipFill>
        <p:spPr>
          <a:xfrm>
            <a:off x="2816895" y="849989"/>
            <a:ext cx="6593043" cy="547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954205" y="2002003"/>
            <a:ext cx="8431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831F59-28B3-F847-9CD0-3FBC36026272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76B342EF-D2B7-CC44-BB2E-5C710D7A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spc="-300" dirty="0" smtClean="0">
                <a:solidFill>
                  <a:schemeClr val="bg1"/>
                </a:solidFill>
                <a:latin typeface="+mn-ea"/>
                <a:ea typeface="+mn-ea"/>
              </a:rPr>
              <a:t>기본 사항</a:t>
            </a:r>
            <a:endParaRPr lang="ko-KR" altLang="en-US" sz="1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5" name="Straight Connector 62">
            <a:extLst>
              <a:ext uri="{FF2B5EF4-FFF2-40B4-BE49-F238E27FC236}">
                <a16:creationId xmlns:a16="http://schemas.microsoft.com/office/drawing/2014/main" id="{4AAA65D2-57ED-7343-AD4E-E20176A655CC}"/>
              </a:ext>
            </a:extLst>
          </p:cNvPr>
          <p:cNvCxnSpPr/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2">
            <a:extLst>
              <a:ext uri="{FF2B5EF4-FFF2-40B4-BE49-F238E27FC236}">
                <a16:creationId xmlns:a16="http://schemas.microsoft.com/office/drawing/2014/main" id="{B843FD58-44AD-E84E-886C-8770E50345DD}"/>
              </a:ext>
            </a:extLst>
          </p:cNvPr>
          <p:cNvCxnSpPr/>
          <p:nvPr/>
        </p:nvCxnSpPr>
        <p:spPr>
          <a:xfrm>
            <a:off x="248194" y="641824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78EEA-6118-F040-8E87-C28F7A123F95}"/>
              </a:ext>
            </a:extLst>
          </p:cNvPr>
          <p:cNvSpPr txBox="1"/>
          <p:nvPr/>
        </p:nvSpPr>
        <p:spPr>
          <a:xfrm>
            <a:off x="11430000" y="369454"/>
            <a:ext cx="13087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ulim" panose="020B0600000101010101" pitchFamily="34" charset="-127"/>
              </a:rPr>
              <a:t>1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8760" t="19799" r="28159" b="18181"/>
          <a:stretch/>
        </p:blipFill>
        <p:spPr>
          <a:xfrm>
            <a:off x="2775991" y="841714"/>
            <a:ext cx="6797566" cy="55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954205" y="2002003"/>
            <a:ext cx="8431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831F59-28B3-F847-9CD0-3FBC36026272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76B342EF-D2B7-CC44-BB2E-5C710D7A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spc="-300" dirty="0" smtClean="0">
                <a:solidFill>
                  <a:schemeClr val="bg1"/>
                </a:solidFill>
                <a:latin typeface="+mn-ea"/>
                <a:ea typeface="+mn-ea"/>
              </a:rPr>
              <a:t>기본 사항</a:t>
            </a:r>
            <a:endParaRPr lang="ko-KR" altLang="en-US" sz="1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5" name="Straight Connector 62">
            <a:extLst>
              <a:ext uri="{FF2B5EF4-FFF2-40B4-BE49-F238E27FC236}">
                <a16:creationId xmlns:a16="http://schemas.microsoft.com/office/drawing/2014/main" id="{4AAA65D2-57ED-7343-AD4E-E20176A655CC}"/>
              </a:ext>
            </a:extLst>
          </p:cNvPr>
          <p:cNvCxnSpPr/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2">
            <a:extLst>
              <a:ext uri="{FF2B5EF4-FFF2-40B4-BE49-F238E27FC236}">
                <a16:creationId xmlns:a16="http://schemas.microsoft.com/office/drawing/2014/main" id="{B843FD58-44AD-E84E-886C-8770E50345DD}"/>
              </a:ext>
            </a:extLst>
          </p:cNvPr>
          <p:cNvCxnSpPr/>
          <p:nvPr/>
        </p:nvCxnSpPr>
        <p:spPr>
          <a:xfrm>
            <a:off x="248194" y="641824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78EEA-6118-F040-8E87-C28F7A123F95}"/>
              </a:ext>
            </a:extLst>
          </p:cNvPr>
          <p:cNvSpPr txBox="1"/>
          <p:nvPr/>
        </p:nvSpPr>
        <p:spPr>
          <a:xfrm>
            <a:off x="11430000" y="369454"/>
            <a:ext cx="13087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ulim" panose="020B0600000101010101" pitchFamily="34" charset="-127"/>
              </a:rPr>
              <a:t>1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8785" t="21169" r="28076" b="12782"/>
          <a:stretch/>
        </p:blipFill>
        <p:spPr>
          <a:xfrm>
            <a:off x="2906975" y="808901"/>
            <a:ext cx="6412883" cy="55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954205" y="2002003"/>
            <a:ext cx="8431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831F59-28B3-F847-9CD0-3FBC36026272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76B342EF-D2B7-CC44-BB2E-5C710D7A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spc="-300" dirty="0" smtClean="0">
                <a:solidFill>
                  <a:schemeClr val="bg1"/>
                </a:solidFill>
                <a:latin typeface="+mn-ea"/>
                <a:ea typeface="+mn-ea"/>
              </a:rPr>
              <a:t>기본 사항</a:t>
            </a:r>
            <a:endParaRPr lang="ko-KR" altLang="en-US" sz="1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5" name="Straight Connector 62">
            <a:extLst>
              <a:ext uri="{FF2B5EF4-FFF2-40B4-BE49-F238E27FC236}">
                <a16:creationId xmlns:a16="http://schemas.microsoft.com/office/drawing/2014/main" id="{4AAA65D2-57ED-7343-AD4E-E20176A655CC}"/>
              </a:ext>
            </a:extLst>
          </p:cNvPr>
          <p:cNvCxnSpPr/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2">
            <a:extLst>
              <a:ext uri="{FF2B5EF4-FFF2-40B4-BE49-F238E27FC236}">
                <a16:creationId xmlns:a16="http://schemas.microsoft.com/office/drawing/2014/main" id="{B843FD58-44AD-E84E-886C-8770E50345DD}"/>
              </a:ext>
            </a:extLst>
          </p:cNvPr>
          <p:cNvCxnSpPr/>
          <p:nvPr/>
        </p:nvCxnSpPr>
        <p:spPr>
          <a:xfrm>
            <a:off x="248194" y="641824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78EEA-6118-F040-8E87-C28F7A123F95}"/>
              </a:ext>
            </a:extLst>
          </p:cNvPr>
          <p:cNvSpPr txBox="1"/>
          <p:nvPr/>
        </p:nvSpPr>
        <p:spPr>
          <a:xfrm>
            <a:off x="11430000" y="369454"/>
            <a:ext cx="13087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ulim" panose="020B0600000101010101" pitchFamily="34" charset="-127"/>
              </a:rPr>
              <a:t>1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8992" t="19899" r="27752" b="14496"/>
          <a:stretch/>
        </p:blipFill>
        <p:spPr>
          <a:xfrm>
            <a:off x="2942739" y="841714"/>
            <a:ext cx="6442459" cy="54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178</Words>
  <Application>Microsoft Office PowerPoint</Application>
  <PresentationFormat>와이드스크린</PresentationFormat>
  <Paragraphs>77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Gulim</vt:lpstr>
      <vt:lpstr>나눔스퀘어</vt:lpstr>
      <vt:lpstr>맑은 고딕</vt:lpstr>
      <vt:lpstr>-윤고딕310</vt:lpstr>
      <vt:lpstr>-윤고딕320</vt:lpstr>
      <vt:lpstr>-윤고딕330</vt:lpstr>
      <vt:lpstr>Arial</vt:lpstr>
      <vt:lpstr>Office 테마</vt:lpstr>
      <vt:lpstr>&lt;UI 화면 설계서&gt;</vt:lpstr>
      <vt:lpstr>PowerPoint 프레젠테이션</vt:lpstr>
      <vt:lpstr>Contents</vt:lpstr>
      <vt:lpstr>기본 사항</vt:lpstr>
      <vt:lpstr>기본 사항</vt:lpstr>
      <vt:lpstr>기본 사항</vt:lpstr>
      <vt:lpstr>기본 사항</vt:lpstr>
      <vt:lpstr>기본 사항</vt:lpstr>
      <vt:lpstr>기본 사항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1479</cp:revision>
  <dcterms:created xsi:type="dcterms:W3CDTF">2019-01-17T10:29:08Z</dcterms:created>
  <dcterms:modified xsi:type="dcterms:W3CDTF">2022-10-05T07:55:47Z</dcterms:modified>
  <cp:version/>
</cp:coreProperties>
</file>