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2" r:id="rId5"/>
    <p:sldId id="257" r:id="rId6"/>
    <p:sldId id="273" r:id="rId7"/>
    <p:sldId id="291" r:id="rId8"/>
    <p:sldId id="283" r:id="rId9"/>
    <p:sldId id="28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 autoAdjust="0"/>
    <p:restoredTop sz="94694"/>
  </p:normalViewPr>
  <p:slideViewPr>
    <p:cSldViewPr snapToGrid="0">
      <p:cViewPr varScale="1">
        <p:scale>
          <a:sx n="75" d="100"/>
          <a:sy n="75" d="100"/>
        </p:scale>
        <p:origin x="77" y="43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26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5DFD63-2C15-FCA4-75D8-2CB9D5D70396}"/>
              </a:ext>
            </a:extLst>
          </p:cNvPr>
          <p:cNvSpPr/>
          <p:nvPr/>
        </p:nvSpPr>
        <p:spPr>
          <a:xfrm>
            <a:off x="0" y="0"/>
            <a:ext cx="12200020" cy="40546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설계서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5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r>
              <a:rPr lang="en-US" altLang="ko-KR" sz="4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ver0.2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79019"/>
              </p:ext>
            </p:extLst>
          </p:nvPr>
        </p:nvGraphicFramePr>
        <p:xfrm>
          <a:off x="516731" y="939623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0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/>
                        <a:t>2022.10.18</a:t>
                      </a:r>
                      <a:endParaRPr lang="ko-KR" altLang="en-US" sz="1400" b="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400" b="1" dirty="0" err="1" smtClean="0"/>
                        <a:t>프로젝트명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시스템 구성도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err="1"/>
                        <a:t>오탈자</a:t>
                      </a:r>
                      <a:r>
                        <a:rPr lang="ko-KR" altLang="en-US" sz="1400" b="1" dirty="0"/>
                        <a:t> 수정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/>
                        <a:t>2022.10.19</a:t>
                      </a:r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2022.10.20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57AC08-20A4-A7B0-6FF7-70BF695651EC}"/>
              </a:ext>
            </a:extLst>
          </p:cNvPr>
          <p:cNvSpPr txBox="1"/>
          <p:nvPr/>
        </p:nvSpPr>
        <p:spPr>
          <a:xfrm>
            <a:off x="481012" y="2832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000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7925C4F9-ED9C-D544-A0D3-D60EBAF30657}"/>
              </a:ext>
            </a:extLst>
          </p:cNvPr>
          <p:cNvCxnSpPr/>
          <p:nvPr/>
        </p:nvCxnSpPr>
        <p:spPr>
          <a:xfrm>
            <a:off x="520700" y="737616"/>
            <a:ext cx="1108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17343-9880-FF0B-1BD9-5E6576E2A4A9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 이력 관리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6ECEEE38-1933-593E-9E11-7C81D32C607D}"/>
              </a:ext>
            </a:extLst>
          </p:cNvPr>
          <p:cNvGrpSpPr/>
          <p:nvPr/>
        </p:nvGrpSpPr>
        <p:grpSpPr>
          <a:xfrm flipH="1">
            <a:off x="9258962" y="3650072"/>
            <a:ext cx="364877" cy="1186663"/>
            <a:chOff x="8434421" y="3928806"/>
            <a:chExt cx="554591" cy="1244235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DCE25B3B-0A57-F3E0-60CF-BE6FA8238E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51">
              <a:extLst>
                <a:ext uri="{FF2B5EF4-FFF2-40B4-BE49-F238E27FC236}">
                  <a16:creationId xmlns:a16="http://schemas.microsoft.com/office/drawing/2014/main" xmlns="" id="{F42621CA-B6A5-3135-D6F2-5588D663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51">
              <a:extLst>
                <a:ext uri="{FF2B5EF4-FFF2-40B4-BE49-F238E27FC236}">
                  <a16:creationId xmlns:a16="http://schemas.microsoft.com/office/drawing/2014/main" xmlns="" id="{F4DE04AB-CAF4-622A-26F6-2717C7E6B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53">
            <a:extLst>
              <a:ext uri="{FF2B5EF4-FFF2-40B4-BE49-F238E27FC236}">
                <a16:creationId xmlns:a16="http://schemas.microsoft.com/office/drawing/2014/main" xmlns="" id="{2B94297A-0A1F-D022-7B50-1E8B7D981DF9}"/>
              </a:ext>
            </a:extLst>
          </p:cNvPr>
          <p:cNvCxnSpPr>
            <a:cxnSpLocks/>
          </p:cNvCxnSpPr>
          <p:nvPr/>
        </p:nvCxnSpPr>
        <p:spPr>
          <a:xfrm>
            <a:off x="5897762" y="1856862"/>
            <a:ext cx="0" cy="4460812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39">
            <a:extLst>
              <a:ext uri="{FF2B5EF4-FFF2-40B4-BE49-F238E27FC236}">
                <a16:creationId xmlns:a16="http://schemas.microsoft.com/office/drawing/2014/main" xmlns="" id="{3F8FD161-933B-A235-75E7-97D5F41EF185}"/>
              </a:ext>
            </a:extLst>
          </p:cNvPr>
          <p:cNvCxnSpPr>
            <a:cxnSpLocks/>
          </p:cNvCxnSpPr>
          <p:nvPr/>
        </p:nvCxnSpPr>
        <p:spPr>
          <a:xfrm flipH="1" flipV="1">
            <a:off x="4463799" y="4113658"/>
            <a:ext cx="2720823" cy="23822"/>
          </a:xfrm>
          <a:prstGeom prst="line">
            <a:avLst/>
          </a:prstGeom>
          <a:ln w="28575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23BC4D2F-8B60-5F3A-C97D-5D39625509DB}"/>
              </a:ext>
            </a:extLst>
          </p:cNvPr>
          <p:cNvSpPr/>
          <p:nvPr/>
        </p:nvSpPr>
        <p:spPr>
          <a:xfrm>
            <a:off x="4928656" y="30878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AE5A410-39D6-22E0-1CB1-7752223B7FFB}"/>
              </a:ext>
            </a:extLst>
          </p:cNvPr>
          <p:cNvSpPr txBox="1"/>
          <p:nvPr/>
        </p:nvSpPr>
        <p:spPr>
          <a:xfrm>
            <a:off x="4929962" y="43130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19927CF0-5A64-4846-A669-8A9D1FF2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246541"/>
            <a:ext cx="1226255" cy="1070048"/>
          </a:xfrm>
          <a:prstGeom prst="rect">
            <a:avLst/>
          </a:prstGeom>
        </p:spPr>
      </p:pic>
      <p:sp>
        <p:nvSpPr>
          <p:cNvPr id="96" name="사각형: 둥근 모서리 7">
            <a:extLst>
              <a:ext uri="{FF2B5EF4-FFF2-40B4-BE49-F238E27FC236}">
                <a16:creationId xmlns:a16="http://schemas.microsoft.com/office/drawing/2014/main" xmlns="" id="{4A19D6D1-9F4B-16AA-9AA8-6A3CB23356EF}"/>
              </a:ext>
            </a:extLst>
          </p:cNvPr>
          <p:cNvSpPr/>
          <p:nvPr/>
        </p:nvSpPr>
        <p:spPr>
          <a:xfrm>
            <a:off x="3236274" y="38524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D984F044-AAAB-16B1-37D3-803546225E2E}"/>
              </a:ext>
            </a:extLst>
          </p:cNvPr>
          <p:cNvSpPr/>
          <p:nvPr/>
        </p:nvSpPr>
        <p:spPr>
          <a:xfrm>
            <a:off x="4638907" y="406495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0" name="직선 연결선 51">
            <a:extLst>
              <a:ext uri="{FF2B5EF4-FFF2-40B4-BE49-F238E27FC236}">
                <a16:creationId xmlns:a16="http://schemas.microsoft.com/office/drawing/2014/main" xmlns="" id="{6DA53014-F2C6-5427-39F6-D71AE9C658CE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2962261" y="4123257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7">
            <a:extLst>
              <a:ext uri="{FF2B5EF4-FFF2-40B4-BE49-F238E27FC236}">
                <a16:creationId xmlns:a16="http://schemas.microsoft.com/office/drawing/2014/main" xmlns="" id="{55C93736-5C4B-35CC-3A7D-14D23564F50D}"/>
              </a:ext>
            </a:extLst>
          </p:cNvPr>
          <p:cNvSpPr/>
          <p:nvPr/>
        </p:nvSpPr>
        <p:spPr>
          <a:xfrm>
            <a:off x="7728957" y="45528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1096A611-A89E-4066-082B-E7791ED3CB1D}"/>
              </a:ext>
            </a:extLst>
          </p:cNvPr>
          <p:cNvSpPr/>
          <p:nvPr/>
        </p:nvSpPr>
        <p:spPr>
          <a:xfrm>
            <a:off x="7663868" y="473617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사각형: 둥근 모서리 7">
            <a:extLst>
              <a:ext uri="{FF2B5EF4-FFF2-40B4-BE49-F238E27FC236}">
                <a16:creationId xmlns:a16="http://schemas.microsoft.com/office/drawing/2014/main" xmlns="" id="{CD171DF2-E73B-4292-3A58-04F20338AE67}"/>
              </a:ext>
            </a:extLst>
          </p:cNvPr>
          <p:cNvSpPr/>
          <p:nvPr/>
        </p:nvSpPr>
        <p:spPr>
          <a:xfrm>
            <a:off x="7728957" y="31863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5A614A01-69A6-4F56-6524-0BFAA78E9ECD}"/>
              </a:ext>
            </a:extLst>
          </p:cNvPr>
          <p:cNvSpPr/>
          <p:nvPr/>
        </p:nvSpPr>
        <p:spPr>
          <a:xfrm>
            <a:off x="7663868" y="359318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7" name="직선 연결선 41">
            <a:extLst>
              <a:ext uri="{FF2B5EF4-FFF2-40B4-BE49-F238E27FC236}">
                <a16:creationId xmlns:a16="http://schemas.microsoft.com/office/drawing/2014/main" xmlns="" id="{B16B11B6-F757-626B-147C-0507194FEEE1}"/>
              </a:ext>
            </a:extLst>
          </p:cNvPr>
          <p:cNvCxnSpPr>
            <a:cxnSpLocks/>
          </p:cNvCxnSpPr>
          <p:nvPr/>
        </p:nvCxnSpPr>
        <p:spPr>
          <a:xfrm>
            <a:off x="7188303" y="3640078"/>
            <a:ext cx="0" cy="1167805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51">
            <a:extLst>
              <a:ext uri="{FF2B5EF4-FFF2-40B4-BE49-F238E27FC236}">
                <a16:creationId xmlns:a16="http://schemas.microsoft.com/office/drawing/2014/main" xmlns="" id="{20265AFF-1F89-0B90-CD50-0979EABE9454}"/>
              </a:ext>
            </a:extLst>
          </p:cNvPr>
          <p:cNvCxnSpPr>
            <a:cxnSpLocks/>
          </p:cNvCxnSpPr>
          <p:nvPr/>
        </p:nvCxnSpPr>
        <p:spPr>
          <a:xfrm flipH="1">
            <a:off x="7184621" y="3640078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51">
            <a:extLst>
              <a:ext uri="{FF2B5EF4-FFF2-40B4-BE49-F238E27FC236}">
                <a16:creationId xmlns:a16="http://schemas.microsoft.com/office/drawing/2014/main" xmlns="" id="{67CC742E-73E5-BED8-9159-7CD4C25F8E3D}"/>
              </a:ext>
            </a:extLst>
          </p:cNvPr>
          <p:cNvCxnSpPr>
            <a:cxnSpLocks/>
          </p:cNvCxnSpPr>
          <p:nvPr/>
        </p:nvCxnSpPr>
        <p:spPr>
          <a:xfrm flipH="1">
            <a:off x="7184621" y="4791474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B348C9A-B743-77F2-E50B-2892F6D31179}"/>
              </a:ext>
            </a:extLst>
          </p:cNvPr>
          <p:cNvSpPr txBox="1"/>
          <p:nvPr/>
        </p:nvSpPr>
        <p:spPr>
          <a:xfrm>
            <a:off x="8446174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0C6BCA0-68FD-B469-16DE-CAD50A897930}"/>
              </a:ext>
            </a:extLst>
          </p:cNvPr>
          <p:cNvSpPr txBox="1"/>
          <p:nvPr/>
        </p:nvSpPr>
        <p:spPr>
          <a:xfrm>
            <a:off x="1254676" y="1921769"/>
            <a:ext cx="1220498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038DF2FF-177C-6AC7-5018-96876869EDAD}"/>
              </a:ext>
            </a:extLst>
          </p:cNvPr>
          <p:cNvSpPr txBox="1"/>
          <p:nvPr/>
        </p:nvSpPr>
        <p:spPr>
          <a:xfrm>
            <a:off x="2755623" y="1921770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502706A-2A69-8DDE-F0D2-52E20116E00C}"/>
              </a:ext>
            </a:extLst>
          </p:cNvPr>
          <p:cNvSpPr txBox="1"/>
          <p:nvPr/>
        </p:nvSpPr>
        <p:spPr>
          <a:xfrm rot="16200000">
            <a:off x="2458447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948A189D-D497-62F1-BFFE-E3DD685B46F7}"/>
              </a:ext>
            </a:extLst>
          </p:cNvPr>
          <p:cNvGrpSpPr/>
          <p:nvPr/>
        </p:nvGrpSpPr>
        <p:grpSpPr>
          <a:xfrm flipH="1">
            <a:off x="2599965" y="3296435"/>
            <a:ext cx="364877" cy="1633268"/>
            <a:chOff x="8434421" y="3928806"/>
            <a:chExt cx="554591" cy="1244235"/>
          </a:xfrm>
        </p:grpSpPr>
        <p:cxnSp>
          <p:nvCxnSpPr>
            <p:cNvPr id="115" name="직선 연결선 41">
              <a:extLst>
                <a:ext uri="{FF2B5EF4-FFF2-40B4-BE49-F238E27FC236}">
                  <a16:creationId xmlns:a16="http://schemas.microsoft.com/office/drawing/2014/main" xmlns="" id="{023FB53B-1046-0FD6-1707-91799ADCCEE9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51">
              <a:extLst>
                <a:ext uri="{FF2B5EF4-FFF2-40B4-BE49-F238E27FC236}">
                  <a16:creationId xmlns:a16="http://schemas.microsoft.com/office/drawing/2014/main" xmlns="" id="{F88CB3BB-79FD-DEBE-948A-183298EDA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51">
              <a:extLst>
                <a:ext uri="{FF2B5EF4-FFF2-40B4-BE49-F238E27FC236}">
                  <a16:creationId xmlns:a16="http://schemas.microsoft.com/office/drawing/2014/main" xmlns="" id="{6146BEBF-335C-4E2E-E1B1-377BE840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E5AE62F-CAC4-065E-F593-747DB8086E2F}"/>
              </a:ext>
            </a:extLst>
          </p:cNvPr>
          <p:cNvSpPr txBox="1"/>
          <p:nvPr/>
        </p:nvSpPr>
        <p:spPr>
          <a:xfrm>
            <a:off x="9562352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A661B72-45DB-2709-9005-8E2D1A6BEAF9}"/>
              </a:ext>
            </a:extLst>
          </p:cNvPr>
          <p:cNvSpPr txBox="1"/>
          <p:nvPr/>
        </p:nvSpPr>
        <p:spPr>
          <a:xfrm rot="16200000">
            <a:off x="9202958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0" name="사각형: 둥근 모서리 7">
            <a:extLst>
              <a:ext uri="{FF2B5EF4-FFF2-40B4-BE49-F238E27FC236}">
                <a16:creationId xmlns:a16="http://schemas.microsoft.com/office/drawing/2014/main" xmlns="" id="{87647CAC-94C7-FDC4-43D6-AE2E3ED47D66}"/>
              </a:ext>
            </a:extLst>
          </p:cNvPr>
          <p:cNvSpPr/>
          <p:nvPr/>
        </p:nvSpPr>
        <p:spPr>
          <a:xfrm>
            <a:off x="9930879" y="37471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058E8201-1247-10A5-DB41-B12EFA0A9FD9}"/>
              </a:ext>
            </a:extLst>
          </p:cNvPr>
          <p:cNvSpPr/>
          <p:nvPr/>
        </p:nvSpPr>
        <p:spPr>
          <a:xfrm>
            <a:off x="9847816" y="4173869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2" name="직선 연결선 51">
            <a:extLst>
              <a:ext uri="{FF2B5EF4-FFF2-40B4-BE49-F238E27FC236}">
                <a16:creationId xmlns:a16="http://schemas.microsoft.com/office/drawing/2014/main" xmlns="" id="{571E46CE-AF80-788F-277E-068FFA987675}"/>
              </a:ext>
            </a:extLst>
          </p:cNvPr>
          <p:cNvCxnSpPr>
            <a:cxnSpLocks/>
          </p:cNvCxnSpPr>
          <p:nvPr/>
        </p:nvCxnSpPr>
        <p:spPr>
          <a:xfrm flipH="1">
            <a:off x="9619411" y="4237136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2F070A0-AFA8-4F54-5FCF-46CF2CDA0DB2}"/>
              </a:ext>
            </a:extLst>
          </p:cNvPr>
          <p:cNvSpPr txBox="1"/>
          <p:nvPr/>
        </p:nvSpPr>
        <p:spPr>
          <a:xfrm>
            <a:off x="3820515" y="1921769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7FD36AC-5D39-1F1A-6445-AB7B8385DA2B}"/>
              </a:ext>
            </a:extLst>
          </p:cNvPr>
          <p:cNvSpPr txBox="1"/>
          <p:nvPr/>
        </p:nvSpPr>
        <p:spPr>
          <a:xfrm rot="16200000">
            <a:off x="3523339" y="19217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0E7DEB7A-C605-9ADD-CE74-E3789E7145E4}"/>
              </a:ext>
            </a:extLst>
          </p:cNvPr>
          <p:cNvSpPr txBox="1"/>
          <p:nvPr/>
        </p:nvSpPr>
        <p:spPr>
          <a:xfrm>
            <a:off x="3947828" y="1125428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xmlns="" id="{DDAC28AB-9C6D-552C-D195-00B026C1E19B}"/>
              </a:ext>
            </a:extLst>
          </p:cNvPr>
          <p:cNvSpPr/>
          <p:nvPr/>
        </p:nvSpPr>
        <p:spPr>
          <a:xfrm>
            <a:off x="550502" y="4394096"/>
            <a:ext cx="2049464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xmlns="" id="{6EBCCE36-C3DA-4956-518E-D416832B5D07}"/>
              </a:ext>
            </a:extLst>
          </p:cNvPr>
          <p:cNvSpPr/>
          <p:nvPr/>
        </p:nvSpPr>
        <p:spPr>
          <a:xfrm>
            <a:off x="550501" y="2995770"/>
            <a:ext cx="2049464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C916355-A39B-5A6C-BAD4-03CF1672A97D}"/>
              </a:ext>
            </a:extLst>
          </p:cNvPr>
          <p:cNvSpPr/>
          <p:nvPr/>
        </p:nvSpPr>
        <p:spPr>
          <a:xfrm>
            <a:off x="2566703" y="483673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07C047A-6AD4-B637-C141-98F38EB36B6D}"/>
              </a:ext>
            </a:extLst>
          </p:cNvPr>
          <p:cNvSpPr/>
          <p:nvPr/>
        </p:nvSpPr>
        <p:spPr>
          <a:xfrm>
            <a:off x="2516895" y="324654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3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A1D05-4DC0-0EEE-0EBC-A755E5BDB380}"/>
              </a:ext>
            </a:extLst>
          </p:cNvPr>
          <p:cNvSpPr txBox="1"/>
          <p:nvPr/>
        </p:nvSpPr>
        <p:spPr>
          <a:xfrm>
            <a:off x="5060854" y="1043036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370A0FF1-C56E-7A83-1AB2-D11E81DE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24668"/>
              </p:ext>
            </p:extLst>
          </p:nvPr>
        </p:nvGraphicFramePr>
        <p:xfrm>
          <a:off x="744583" y="1552641"/>
          <a:ext cx="10863217" cy="5031435"/>
        </p:xfrm>
        <a:graphic>
          <a:graphicData uri="http://schemas.openxmlformats.org/drawingml/2006/table">
            <a:tbl>
              <a:tblPr/>
              <a:tblGrid>
                <a:gridCol w="1789067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9074150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</a:tblGrid>
              <a:tr h="592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기능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446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817974"/>
                  </a:ext>
                </a:extLst>
              </a:tr>
              <a:tr h="446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79081798"/>
                  </a:ext>
                </a:extLst>
              </a:tr>
              <a:tr h="439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(DB)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리뷰 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9730692"/>
                  </a:ext>
                </a:extLst>
              </a:tr>
              <a:tr h="43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746054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값 설정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Nan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55253493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리뷰의 감성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관객 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긍정지수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총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별점의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64921388"/>
                  </a:ext>
                </a:extLst>
              </a:tr>
              <a:tr h="879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원형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히트맵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737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F445B9-1A69-4823-AF81-5D3292BF3E06}">
  <ds:schemaRefs>
    <ds:schemaRef ds:uri="f98dc5a2-bed3-4c75-8862-0610efb8e41f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293</Words>
  <Application>Microsoft Office PowerPoint</Application>
  <PresentationFormat>와이드스크린</PresentationFormat>
  <Paragraphs>92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나눔고딕 ExtraBold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&lt;시스템 구조 설계서&gt; 필름 이너사이드 &lt;포털 리뷰 기반 영화 추천 시스템&gt; ver0.2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146</cp:revision>
  <dcterms:created xsi:type="dcterms:W3CDTF">2019-01-17T10:29:08Z</dcterms:created>
  <dcterms:modified xsi:type="dcterms:W3CDTF">2022-10-19T08:28:59Z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