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329" r:id="rId5"/>
    <p:sldId id="293" r:id="rId6"/>
    <p:sldId id="332" r:id="rId7"/>
    <p:sldId id="291" r:id="rId8"/>
    <p:sldId id="283" r:id="rId9"/>
    <p:sldId id="330" r:id="rId10"/>
    <p:sldId id="33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17"/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8" autoAdjust="0"/>
    <p:restoredTop sz="94694"/>
  </p:normalViewPr>
  <p:slideViewPr>
    <p:cSldViewPr snapToGrid="0">
      <p:cViewPr varScale="1">
        <p:scale>
          <a:sx n="75" d="100"/>
          <a:sy n="75" d="100"/>
        </p:scale>
        <p:origin x="77" y="4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52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1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8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71BD787-E2A1-EF15-B033-9829D9968F72}"/>
              </a:ext>
            </a:extLst>
          </p:cNvPr>
          <p:cNvSpPr/>
          <p:nvPr/>
        </p:nvSpPr>
        <p:spPr>
          <a:xfrm>
            <a:off x="3396342" y="225814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E179A2-1AE8-190E-BCC3-3BF16ACC0187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0B9BCDA-C6F8-9F00-1235-2B38B7597618}"/>
              </a:ext>
            </a:extLst>
          </p:cNvPr>
          <p:cNvGrpSpPr/>
          <p:nvPr/>
        </p:nvGrpSpPr>
        <p:grpSpPr>
          <a:xfrm>
            <a:off x="2865501" y="1294104"/>
            <a:ext cx="6473380" cy="421481"/>
            <a:chOff x="2865501" y="935517"/>
            <a:chExt cx="6473380" cy="421481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xmlns="" id="{BAC61465-BF4A-5519-251A-87258E292D72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xmlns="" id="{21AACD41-B14C-88DF-31F7-0E41ED5E77EA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D18EFB-DE12-9116-C935-4A25D17E71AD}"/>
              </a:ext>
            </a:extLst>
          </p:cNvPr>
          <p:cNvSpPr txBox="1"/>
          <p:nvPr/>
        </p:nvSpPr>
        <p:spPr>
          <a:xfrm>
            <a:off x="3048000" y="164715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0DBB5C-B499-7BA4-44D0-D2B3EFA566D5}"/>
              </a:ext>
            </a:extLst>
          </p:cNvPr>
          <p:cNvSpPr txBox="1"/>
          <p:nvPr/>
        </p:nvSpPr>
        <p:spPr>
          <a:xfrm>
            <a:off x="3048000" y="344871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구조 설계서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9935F-14CD-C2CD-B724-4EE2C249E228}"/>
              </a:ext>
            </a:extLst>
          </p:cNvPr>
          <p:cNvSpPr txBox="1"/>
          <p:nvPr/>
        </p:nvSpPr>
        <p:spPr>
          <a:xfrm>
            <a:off x="3048000" y="225317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709EB9-3489-F4FD-2698-451D66006E34}"/>
              </a:ext>
            </a:extLst>
          </p:cNvPr>
          <p:cNvSpPr txBox="1"/>
          <p:nvPr/>
        </p:nvSpPr>
        <p:spPr>
          <a:xfrm>
            <a:off x="3048000" y="38116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ver0.3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08CC177-54C4-68A9-3450-8605276DED71}"/>
              </a:ext>
            </a:extLst>
          </p:cNvPr>
          <p:cNvGrpSpPr/>
          <p:nvPr/>
        </p:nvGrpSpPr>
        <p:grpSpPr>
          <a:xfrm rot="10800000">
            <a:off x="2865501" y="3783301"/>
            <a:ext cx="6473380" cy="421481"/>
            <a:chOff x="2865501" y="935517"/>
            <a:chExt cx="6473380" cy="421481"/>
          </a:xfrm>
        </p:grpSpPr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xmlns="" id="{B86EE944-31AE-FF18-D299-52F94CE6ACBE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xmlns="" id="{546D6DDE-2F45-78B7-6242-435F13E74ED6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555C98B-86D4-83AC-AD12-64A4BEE46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89706" l="7383" r="93960">
                        <a14:foregroundMark x1="18456" y1="45588" x2="18456" y2="50000"/>
                        <a14:foregroundMark x1="22148" y1="45588" x2="22148" y2="50000"/>
                        <a14:foregroundMark x1="24497" y1="48529" x2="24497" y2="50000"/>
                        <a14:foregroundMark x1="30201" y1="45588" x2="30201" y2="48529"/>
                        <a14:foregroundMark x1="36222" y1="44202" x2="35906" y2="45588"/>
                        <a14:foregroundMark x1="36577" y1="42647" x2="36428" y2="43302"/>
                        <a14:foregroundMark x1="39597" y1="64706" x2="39597" y2="65120"/>
                        <a14:foregroundMark x1="46309" y1="45588" x2="46309" y2="50000"/>
                        <a14:foregroundMark x1="42953" y1="42647" x2="43289" y2="45588"/>
                        <a14:foregroundMark x1="47987" y1="42647" x2="47987" y2="47059"/>
                        <a14:foregroundMark x1="55034" y1="41176" x2="55705" y2="41176"/>
                        <a14:foregroundMark x1="55705" y1="60294" x2="56040" y2="64706"/>
                        <a14:foregroundMark x1="65436" y1="54412" x2="66107" y2="55882"/>
                        <a14:foregroundMark x1="61074" y1="42647" x2="61745" y2="47059"/>
                        <a14:foregroundMark x1="13423" y1="55882" x2="13423" y2="60294"/>
                        <a14:foregroundMark x1="13087" y1="47059" x2="13423" y2="50000"/>
                        <a14:foregroundMark x1="11409" y1="51471" x2="11409" y2="54412"/>
                        <a14:foregroundMark x1="70470" y1="47059" x2="69799" y2="51471"/>
                        <a14:foregroundMark x1="73154" y1="44118" x2="73154" y2="48529"/>
                        <a14:foregroundMark x1="75168" y1="45588" x2="75168" y2="47059"/>
                        <a14:foregroundMark x1="77517" y1="48529" x2="77517" y2="51471"/>
                        <a14:foregroundMark x1="70470" y1="66176" x2="70805" y2="69118"/>
                        <a14:foregroundMark x1="83221" y1="50000" x2="83893" y2="54412"/>
                        <a14:foregroundMark x1="88926" y1="33824" x2="88926" y2="39706"/>
                        <a14:foregroundMark x1="93624" y1="33824" x2="93960" y2="38235"/>
                        <a14:foregroundMark x1="13087" y1="60294" x2="13087" y2="67647"/>
                        <a14:foregroundMark x1="30201" y1="58824" x2="30201" y2="69118"/>
                        <a14:foregroundMark x1="47987" y1="54412" x2="48346" y2="62284"/>
                        <a14:foregroundMark x1="48322" y1="58824" x2="48322" y2="70588"/>
                        <a14:foregroundMark x1="88591" y1="32353" x2="88591" y2="41176"/>
                        <a14:foregroundMark x1="53356" y1="42647" x2="52349" y2="42647"/>
                        <a14:foregroundMark x1="58054" y1="45588" x2="58389" y2="54412"/>
                        <a14:foregroundMark x1="70470" y1="39706" x2="70470" y2="42647"/>
                        <a14:foregroundMark x1="75168" y1="38235" x2="75168" y2="41176"/>
                        <a14:foregroundMark x1="78188" y1="42647" x2="80537" y2="42647"/>
                        <a14:foregroundMark x1="83893" y1="38235" x2="83557" y2="47059"/>
                        <a14:foregroundMark x1="79866" y1="52941" x2="78523" y2="51471"/>
                        <a14:foregroundMark x1="77852" y1="60294" x2="77852" y2="63235"/>
                        <a14:foregroundMark x1="74832" y1="72059" x2="73826" y2="72059"/>
                        <a14:foregroundMark x1="13087" y1="41176" x2="13087" y2="44118"/>
                        <a14:foregroundMark x1="22148" y1="39706" x2="22819" y2="45588"/>
                        <a14:foregroundMark x1="30201" y1="38235" x2="30537" y2="42647"/>
                        <a14:foregroundMark x1="22148" y1="73529" x2="22483" y2="60294"/>
                        <a14:foregroundMark x1="39262" y1="39706" x2="38926" y2="51471"/>
                        <a14:foregroundMark x1="38255" y1="54412" x2="38926" y2="54412"/>
                        <a14:backgroundMark x1="63423" y1="60294" x2="64094" y2="60294"/>
                        <a14:backgroundMark x1="12752" y1="54412" x2="12752" y2="55882"/>
                        <a14:backgroundMark x1="36242" y1="55882" x2="35570" y2="57353"/>
                        <a14:backgroundMark x1="38255" y1="55882" x2="37919" y2="558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5274" b="-1585"/>
          <a:stretch/>
        </p:blipFill>
        <p:spPr>
          <a:xfrm>
            <a:off x="2498725" y="114300"/>
            <a:ext cx="351960" cy="554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0ABC3C9-34D1-7352-D174-180E9E2CBCE7}"/>
              </a:ext>
            </a:extLst>
          </p:cNvPr>
          <p:cNvSpPr txBox="1"/>
          <p:nvPr/>
        </p:nvSpPr>
        <p:spPr>
          <a:xfrm>
            <a:off x="546332" y="182990"/>
            <a:ext cx="20825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6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ko-KR" altLang="en-US" sz="16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교육센터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3FBB7F0-7355-56EF-322E-5ECF4453B9CD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7E9D66F-C21C-7104-1493-A72260171115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791D219-9582-E6FC-FFE0-7DA6D9A6848D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85556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/>
                        <a:t>프로젝트명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시스템구성도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오탈자</a:t>
                      </a:r>
                      <a:r>
                        <a:rPr lang="ko-KR" altLang="en-US" sz="1200" b="1" dirty="0"/>
                        <a:t> 수정</a:t>
                      </a:r>
                      <a:r>
                        <a:rPr lang="en-US" altLang="ko-KR" sz="1200" b="1" dirty="0"/>
                        <a:t> (ver0.2)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3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/>
                        <a:t>오탈자</a:t>
                      </a:r>
                      <a:r>
                        <a:rPr lang="ko-KR" altLang="en-US" sz="1200" b="1" dirty="0"/>
                        <a:t> 수정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일부 내용 수정 </a:t>
                      </a:r>
                      <a:r>
                        <a:rPr lang="en-US" altLang="ko-KR" sz="1200" b="1" baseline="0" dirty="0"/>
                        <a:t>(ver0.3)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2022.10.21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xmlns="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xmlns="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5F2D9A"/>
                </a:solidFill>
                <a:latin typeface="Doppio One" panose="02010603030000020804" pitchFamily="2" charset="0"/>
                <a:ea typeface="-윤고딕310" panose="02030504000101010101" pitchFamily="18" charset="-127"/>
              </a:rPr>
              <a:t>Contents</a:t>
            </a:r>
            <a:endParaRPr lang="ko-KR" altLang="en-US" sz="2800" b="1" spc="-300" dirty="0">
              <a:solidFill>
                <a:srgbClr val="5F2D9A"/>
              </a:solidFill>
              <a:latin typeface="Doppio One" panose="02010603030000020804" pitchFamily="2" charset="0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33748" y="2040799"/>
            <a:ext cx="3772507" cy="167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구조 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기능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8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xmlns="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16E12EC-D507-4774-1E0E-0A4D6B89086E}"/>
              </a:ext>
            </a:extLst>
          </p:cNvPr>
          <p:cNvGrpSpPr/>
          <p:nvPr/>
        </p:nvGrpSpPr>
        <p:grpSpPr>
          <a:xfrm flipH="1">
            <a:off x="9258962" y="3434172"/>
            <a:ext cx="364877" cy="1186663"/>
            <a:chOff x="8434421" y="3928806"/>
            <a:chExt cx="554591" cy="124423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5DE0590C-F307-F180-B2D4-500A38472247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51">
              <a:extLst>
                <a:ext uri="{FF2B5EF4-FFF2-40B4-BE49-F238E27FC236}">
                  <a16:creationId xmlns:a16="http://schemas.microsoft.com/office/drawing/2014/main" xmlns="" id="{1C510BEE-5E4D-BF11-2257-1B0D3753C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51">
              <a:extLst>
                <a:ext uri="{FF2B5EF4-FFF2-40B4-BE49-F238E27FC236}">
                  <a16:creationId xmlns:a16="http://schemas.microsoft.com/office/drawing/2014/main" xmlns="" id="{05C9FFCE-ED3D-81FD-3CF1-185BB1902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53">
            <a:extLst>
              <a:ext uri="{FF2B5EF4-FFF2-40B4-BE49-F238E27FC236}">
                <a16:creationId xmlns:a16="http://schemas.microsoft.com/office/drawing/2014/main" xmlns="" id="{53E5F494-9729-13E1-BA4F-459A25316CC7}"/>
              </a:ext>
            </a:extLst>
          </p:cNvPr>
          <p:cNvCxnSpPr>
            <a:cxnSpLocks/>
          </p:cNvCxnSpPr>
          <p:nvPr/>
        </p:nvCxnSpPr>
        <p:spPr>
          <a:xfrm>
            <a:off x="5897762" y="1640962"/>
            <a:ext cx="0" cy="4460812"/>
          </a:xfrm>
          <a:prstGeom prst="line">
            <a:avLst/>
          </a:prstGeom>
          <a:ln w="38100">
            <a:solidFill>
              <a:srgbClr val="5F2D9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9">
            <a:extLst>
              <a:ext uri="{FF2B5EF4-FFF2-40B4-BE49-F238E27FC236}">
                <a16:creationId xmlns:a16="http://schemas.microsoft.com/office/drawing/2014/main" xmlns="" id="{FB176962-FA42-5068-5182-6098330937AD}"/>
              </a:ext>
            </a:extLst>
          </p:cNvPr>
          <p:cNvCxnSpPr>
            <a:cxnSpLocks/>
          </p:cNvCxnSpPr>
          <p:nvPr/>
        </p:nvCxnSpPr>
        <p:spPr>
          <a:xfrm flipH="1" flipV="1">
            <a:off x="4463799" y="3897758"/>
            <a:ext cx="2720823" cy="23822"/>
          </a:xfrm>
          <a:prstGeom prst="line">
            <a:avLst/>
          </a:prstGeom>
          <a:ln w="28575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7A7171B-6335-E180-22DC-00E2865F8819}"/>
              </a:ext>
            </a:extLst>
          </p:cNvPr>
          <p:cNvSpPr/>
          <p:nvPr/>
        </p:nvSpPr>
        <p:spPr>
          <a:xfrm>
            <a:off x="4928656" y="2871969"/>
            <a:ext cx="1997383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AD9F69-C757-026E-A1AF-9110A2F877A9}"/>
              </a:ext>
            </a:extLst>
          </p:cNvPr>
          <p:cNvSpPr txBox="1"/>
          <p:nvPr/>
        </p:nvSpPr>
        <p:spPr>
          <a:xfrm>
            <a:off x="4929962" y="4097152"/>
            <a:ext cx="2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(MySQL)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1F7629-0BA2-2659-4A53-B60B25C7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12" y="3030641"/>
            <a:ext cx="1226255" cy="1070048"/>
          </a:xfrm>
          <a:prstGeom prst="rect">
            <a:avLst/>
          </a:prstGeom>
        </p:spPr>
      </p:pic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5129EBCD-1988-0DBF-10E2-4CE680A77E15}"/>
              </a:ext>
            </a:extLst>
          </p:cNvPr>
          <p:cNvSpPr/>
          <p:nvPr/>
        </p:nvSpPr>
        <p:spPr>
          <a:xfrm>
            <a:off x="3236274" y="3636519"/>
            <a:ext cx="1453006" cy="54167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웹크롤러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51">
            <a:extLst>
              <a:ext uri="{FF2B5EF4-FFF2-40B4-BE49-F238E27FC236}">
                <a16:creationId xmlns:a16="http://schemas.microsoft.com/office/drawing/2014/main" xmlns="" id="{A9EFBDAA-DB2F-7C92-E801-1BB71D40E5A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962261" y="3907357"/>
            <a:ext cx="274013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6B1E3EC8-0802-39B4-6C6F-9AF84A00217F}"/>
              </a:ext>
            </a:extLst>
          </p:cNvPr>
          <p:cNvSpPr/>
          <p:nvPr/>
        </p:nvSpPr>
        <p:spPr>
          <a:xfrm>
            <a:off x="7728957" y="4336937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리뷰의 감성 분석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69EC1699-4BD6-3B4F-B3D7-2D816B35EC46}"/>
              </a:ext>
            </a:extLst>
          </p:cNvPr>
          <p:cNvSpPr/>
          <p:nvPr/>
        </p:nvSpPr>
        <p:spPr>
          <a:xfrm>
            <a:off x="7728957" y="2970425"/>
            <a:ext cx="1696529" cy="880267"/>
          </a:xfrm>
          <a:prstGeom prst="roundRect">
            <a:avLst>
              <a:gd name="adj" fmla="val 90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긍정 지수와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정보의 관계 분석</a:t>
            </a:r>
          </a:p>
        </p:txBody>
      </p:sp>
      <p:cxnSp>
        <p:nvCxnSpPr>
          <p:cNvPr id="23" name="직선 연결선 41">
            <a:extLst>
              <a:ext uri="{FF2B5EF4-FFF2-40B4-BE49-F238E27FC236}">
                <a16:creationId xmlns:a16="http://schemas.microsoft.com/office/drawing/2014/main" xmlns="" id="{77DC87FE-8A2D-5C6C-F1AC-767EEA680692}"/>
              </a:ext>
            </a:extLst>
          </p:cNvPr>
          <p:cNvCxnSpPr>
            <a:cxnSpLocks/>
          </p:cNvCxnSpPr>
          <p:nvPr/>
        </p:nvCxnSpPr>
        <p:spPr>
          <a:xfrm>
            <a:off x="7188303" y="3424178"/>
            <a:ext cx="0" cy="1167805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51">
            <a:extLst>
              <a:ext uri="{FF2B5EF4-FFF2-40B4-BE49-F238E27FC236}">
                <a16:creationId xmlns:a16="http://schemas.microsoft.com/office/drawing/2014/main" xmlns="" id="{837F110F-9E06-72CA-E301-74192756051C}"/>
              </a:ext>
            </a:extLst>
          </p:cNvPr>
          <p:cNvCxnSpPr>
            <a:cxnSpLocks/>
          </p:cNvCxnSpPr>
          <p:nvPr/>
        </p:nvCxnSpPr>
        <p:spPr>
          <a:xfrm flipH="1">
            <a:off x="7184621" y="3424178"/>
            <a:ext cx="520524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51">
            <a:extLst>
              <a:ext uri="{FF2B5EF4-FFF2-40B4-BE49-F238E27FC236}">
                <a16:creationId xmlns:a16="http://schemas.microsoft.com/office/drawing/2014/main" xmlns="" id="{81199FA2-2B0A-1ED4-1BF9-2242E4E03320}"/>
              </a:ext>
            </a:extLst>
          </p:cNvPr>
          <p:cNvCxnSpPr>
            <a:cxnSpLocks/>
          </p:cNvCxnSpPr>
          <p:nvPr/>
        </p:nvCxnSpPr>
        <p:spPr>
          <a:xfrm flipH="1">
            <a:off x="7184621" y="4575574"/>
            <a:ext cx="520524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AFB898-7C75-0311-6C9E-D0E4E2954B7C}"/>
              </a:ext>
            </a:extLst>
          </p:cNvPr>
          <p:cNvSpPr txBox="1"/>
          <p:nvPr/>
        </p:nvSpPr>
        <p:spPr>
          <a:xfrm rot="16200000">
            <a:off x="2382247" y="16931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CF01837-7F5D-D828-DC0A-D7CD5ECFD5AC}"/>
              </a:ext>
            </a:extLst>
          </p:cNvPr>
          <p:cNvGrpSpPr/>
          <p:nvPr/>
        </p:nvGrpSpPr>
        <p:grpSpPr>
          <a:xfrm flipH="1">
            <a:off x="2599965" y="3080535"/>
            <a:ext cx="364877" cy="1633268"/>
            <a:chOff x="8434421" y="3928806"/>
            <a:chExt cx="554591" cy="1244235"/>
          </a:xfrm>
        </p:grpSpPr>
        <p:cxnSp>
          <p:nvCxnSpPr>
            <p:cNvPr id="28" name="직선 연결선 41">
              <a:extLst>
                <a:ext uri="{FF2B5EF4-FFF2-40B4-BE49-F238E27FC236}">
                  <a16:creationId xmlns:a16="http://schemas.microsoft.com/office/drawing/2014/main" xmlns="" id="{95BAE0FC-53B6-9A60-CDA1-9C8741702E44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51">
              <a:extLst>
                <a:ext uri="{FF2B5EF4-FFF2-40B4-BE49-F238E27FC236}">
                  <a16:creationId xmlns:a16="http://schemas.microsoft.com/office/drawing/2014/main" xmlns="" id="{BF1BACCF-6E95-9D1C-0F2F-FF8A221D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51">
              <a:extLst>
                <a:ext uri="{FF2B5EF4-FFF2-40B4-BE49-F238E27FC236}">
                  <a16:creationId xmlns:a16="http://schemas.microsoft.com/office/drawing/2014/main" xmlns="" id="{DC17D940-71BC-6213-DE12-4740E704E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7">
            <a:extLst>
              <a:ext uri="{FF2B5EF4-FFF2-40B4-BE49-F238E27FC236}">
                <a16:creationId xmlns:a16="http://schemas.microsoft.com/office/drawing/2014/main" xmlns="" id="{105382DD-314E-7336-5C3C-AE9B660C5A18}"/>
              </a:ext>
            </a:extLst>
          </p:cNvPr>
          <p:cNvSpPr/>
          <p:nvPr/>
        </p:nvSpPr>
        <p:spPr>
          <a:xfrm>
            <a:off x="9930879" y="3531201"/>
            <a:ext cx="1624113" cy="94745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히트맵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연결선 51">
            <a:extLst>
              <a:ext uri="{FF2B5EF4-FFF2-40B4-BE49-F238E27FC236}">
                <a16:creationId xmlns:a16="http://schemas.microsoft.com/office/drawing/2014/main" xmlns="" id="{B5EA67B8-4E01-F56D-34BF-40E89F31A492}"/>
              </a:ext>
            </a:extLst>
          </p:cNvPr>
          <p:cNvCxnSpPr>
            <a:cxnSpLocks/>
          </p:cNvCxnSpPr>
          <p:nvPr/>
        </p:nvCxnSpPr>
        <p:spPr>
          <a:xfrm flipH="1">
            <a:off x="9619411" y="4021236"/>
            <a:ext cx="274013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DD8D35A-48D2-2427-4EC9-8F4474A26C31}"/>
              </a:ext>
            </a:extLst>
          </p:cNvPr>
          <p:cNvSpPr txBox="1"/>
          <p:nvPr/>
        </p:nvSpPr>
        <p:spPr>
          <a:xfrm rot="16200000">
            <a:off x="3624939" y="1693169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사각형: 둥근 모서리 7">
            <a:extLst>
              <a:ext uri="{FF2B5EF4-FFF2-40B4-BE49-F238E27FC236}">
                <a16:creationId xmlns:a16="http://schemas.microsoft.com/office/drawing/2014/main" xmlns="" id="{924AAC06-540E-DFB4-8B60-96BFD8DA8F51}"/>
              </a:ext>
            </a:extLst>
          </p:cNvPr>
          <p:cNvSpPr/>
          <p:nvPr/>
        </p:nvSpPr>
        <p:spPr>
          <a:xfrm>
            <a:off x="441713" y="4178196"/>
            <a:ext cx="2158253" cy="922350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영화관입장권통합전산망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ts val="25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(https://www.kobis.or.kr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7">
            <a:extLst>
              <a:ext uri="{FF2B5EF4-FFF2-40B4-BE49-F238E27FC236}">
                <a16:creationId xmlns:a16="http://schemas.microsoft.com/office/drawing/2014/main" xmlns="" id="{4551C6FC-7056-E8FB-0C8F-99FDD2244165}"/>
              </a:ext>
            </a:extLst>
          </p:cNvPr>
          <p:cNvSpPr/>
          <p:nvPr/>
        </p:nvSpPr>
        <p:spPr>
          <a:xfrm>
            <a:off x="441713" y="2779870"/>
            <a:ext cx="2158252" cy="53563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영화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(https://movie.naver.com/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58068EAF-94A2-A31A-D3E2-24DD18109BF3}"/>
              </a:ext>
            </a:extLst>
          </p:cNvPr>
          <p:cNvSpPr/>
          <p:nvPr/>
        </p:nvSpPr>
        <p:spPr>
          <a:xfrm>
            <a:off x="4638907" y="3849055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F708FB3-32CB-4982-3A09-35D927F746E4}"/>
              </a:ext>
            </a:extLst>
          </p:cNvPr>
          <p:cNvSpPr/>
          <p:nvPr/>
        </p:nvSpPr>
        <p:spPr>
          <a:xfrm>
            <a:off x="7663868" y="4520271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EEC6BC0-3272-59B3-08BE-AD9BE1A9E09A}"/>
              </a:ext>
            </a:extLst>
          </p:cNvPr>
          <p:cNvSpPr/>
          <p:nvPr/>
        </p:nvSpPr>
        <p:spPr>
          <a:xfrm>
            <a:off x="7663868" y="3377285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BF333D1-6179-1A68-ABAE-90E5E0D0A708}"/>
              </a:ext>
            </a:extLst>
          </p:cNvPr>
          <p:cNvSpPr/>
          <p:nvPr/>
        </p:nvSpPr>
        <p:spPr>
          <a:xfrm>
            <a:off x="2566703" y="4620835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8CBFEA0-91A4-84EB-FC7D-1FABB1CE2A14}"/>
              </a:ext>
            </a:extLst>
          </p:cNvPr>
          <p:cNvSpPr/>
          <p:nvPr/>
        </p:nvSpPr>
        <p:spPr>
          <a:xfrm>
            <a:off x="2516895" y="3030641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C94CAF08-35FB-83CC-D829-1B2693D84276}"/>
              </a:ext>
            </a:extLst>
          </p:cNvPr>
          <p:cNvSpPr/>
          <p:nvPr/>
        </p:nvSpPr>
        <p:spPr>
          <a:xfrm>
            <a:off x="9847816" y="3964319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사각형: 둥근 모서리 41">
            <a:extLst>
              <a:ext uri="{FF2B5EF4-FFF2-40B4-BE49-F238E27FC236}">
                <a16:creationId xmlns:a16="http://schemas.microsoft.com/office/drawing/2014/main" xmlns="" id="{2E403AE7-F472-91E4-1B40-E7003CFEA67B}"/>
              </a:ext>
            </a:extLst>
          </p:cNvPr>
          <p:cNvSpPr/>
          <p:nvPr/>
        </p:nvSpPr>
        <p:spPr>
          <a:xfrm>
            <a:off x="914401" y="1588621"/>
            <a:ext cx="149834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44" name="사각형: 둥근 모서리 41">
            <a:extLst>
              <a:ext uri="{FF2B5EF4-FFF2-40B4-BE49-F238E27FC236}">
                <a16:creationId xmlns:a16="http://schemas.microsoft.com/office/drawing/2014/main" xmlns="" id="{014B5598-F1D5-0E41-7775-DDEFAB0DBBBC}"/>
              </a:ext>
            </a:extLst>
          </p:cNvPr>
          <p:cNvSpPr/>
          <p:nvPr/>
        </p:nvSpPr>
        <p:spPr>
          <a:xfrm>
            <a:off x="2717801" y="1588621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사각형: 둥근 모서리 41">
            <a:extLst>
              <a:ext uri="{FF2B5EF4-FFF2-40B4-BE49-F238E27FC236}">
                <a16:creationId xmlns:a16="http://schemas.microsoft.com/office/drawing/2014/main" xmlns="" id="{7AE0A348-AAE0-6F58-B306-9506B399E24D}"/>
              </a:ext>
            </a:extLst>
          </p:cNvPr>
          <p:cNvSpPr/>
          <p:nvPr/>
        </p:nvSpPr>
        <p:spPr>
          <a:xfrm>
            <a:off x="4000501" y="1588621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200F141-2319-00D6-5454-E649CF68D045}"/>
              </a:ext>
            </a:extLst>
          </p:cNvPr>
          <p:cNvSpPr txBox="1"/>
          <p:nvPr/>
        </p:nvSpPr>
        <p:spPr>
          <a:xfrm rot="16200000">
            <a:off x="7930239" y="1693169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9" name="사각형: 둥근 모서리 41">
            <a:extLst>
              <a:ext uri="{FF2B5EF4-FFF2-40B4-BE49-F238E27FC236}">
                <a16:creationId xmlns:a16="http://schemas.microsoft.com/office/drawing/2014/main" xmlns="" id="{1C5133F7-79E2-E9D2-CE44-7FBF185F7104}"/>
              </a:ext>
            </a:extLst>
          </p:cNvPr>
          <p:cNvSpPr/>
          <p:nvPr/>
        </p:nvSpPr>
        <p:spPr>
          <a:xfrm>
            <a:off x="7023101" y="1588621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50" name="사각형: 둥근 모서리 41">
            <a:extLst>
              <a:ext uri="{FF2B5EF4-FFF2-40B4-BE49-F238E27FC236}">
                <a16:creationId xmlns:a16="http://schemas.microsoft.com/office/drawing/2014/main" xmlns="" id="{75D61B3C-AAAB-A6DF-CC46-7D500296BC43}"/>
              </a:ext>
            </a:extLst>
          </p:cNvPr>
          <p:cNvSpPr/>
          <p:nvPr/>
        </p:nvSpPr>
        <p:spPr>
          <a:xfrm>
            <a:off x="8305800" y="1588621"/>
            <a:ext cx="1076975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5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xmlns="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0A1D05-4DC0-0EEE-0EBC-A755E5BDB380}"/>
              </a:ext>
            </a:extLst>
          </p:cNvPr>
          <p:cNvSpPr txBox="1"/>
          <p:nvPr/>
        </p:nvSpPr>
        <p:spPr>
          <a:xfrm>
            <a:off x="4871379" y="980645"/>
            <a:ext cx="21422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기능 설명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370A0FF1-C56E-7A83-1AB2-D11E81DE5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99924"/>
              </p:ext>
            </p:extLst>
          </p:nvPr>
        </p:nvGraphicFramePr>
        <p:xfrm>
          <a:off x="744583" y="1390081"/>
          <a:ext cx="10863217" cy="5031435"/>
        </p:xfrm>
        <a:graphic>
          <a:graphicData uri="http://schemas.openxmlformats.org/drawingml/2006/table">
            <a:tbl>
              <a:tblPr/>
              <a:tblGrid>
                <a:gridCol w="1789067">
                  <a:extLst>
                    <a:ext uri="{9D8B030D-6E8A-4147-A177-3AD203B41FA5}">
                      <a16:colId xmlns:a16="http://schemas.microsoft.com/office/drawing/2014/main" xmlns="" val="605626204"/>
                    </a:ext>
                  </a:extLst>
                </a:gridCol>
                <a:gridCol w="9074150">
                  <a:extLst>
                    <a:ext uri="{9D8B030D-6E8A-4147-A177-3AD203B41FA5}">
                      <a16:colId xmlns:a16="http://schemas.microsoft.com/office/drawing/2014/main" xmlns="" val="630777643"/>
                    </a:ext>
                  </a:extLst>
                </a:gridCol>
              </a:tblGrid>
              <a:tr h="5920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기능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449479"/>
                  </a:ext>
                </a:extLst>
              </a:tr>
              <a:tr h="4468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영화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(https://movie.naver.com/</a:t>
                      </a:r>
                      <a:r>
                        <a:rPr lang="en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1817974"/>
                  </a:ext>
                </a:extLst>
              </a:tr>
              <a:tr h="446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(https://www.kobis.or.kr</a:t>
                      </a:r>
                      <a:r>
                        <a:rPr lang="en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79081798"/>
                  </a:ext>
                </a:extLst>
              </a:tr>
              <a:tr h="439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(DB)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영화 리뷰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총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리뷰번호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19730692"/>
                  </a:ext>
                </a:extLst>
              </a:tr>
              <a:tr h="43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주연배우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8746054"/>
                  </a:ext>
                </a:extLst>
              </a:tr>
              <a:tr h="89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정제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값 설정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NaN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55253493"/>
                  </a:ext>
                </a:extLst>
              </a:tr>
              <a:tr h="89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분석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리뷰의 감성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긍정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관객 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 긍정지수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총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별점의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관계 분석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64921388"/>
                  </a:ext>
                </a:extLst>
              </a:tr>
              <a:tr h="879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시각화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원형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히트맵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그래프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737504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나눔스퀘어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나눔스퀘어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나눔스퀘어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=""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=""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1" name="L 도형 10">
            <a:extLst>
              <a:ext uri="{FF2B5EF4-FFF2-40B4-BE49-F238E27FC236}">
                <a16:creationId xmlns=""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2" name="L 도형 11">
            <a:extLst>
              <a:ext uri="{FF2B5EF4-FFF2-40B4-BE49-F238E27FC236}">
                <a16:creationId xmlns=""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 All Rights Reserved.</a:t>
            </a:r>
            <a:endParaRPr lang="ko-KR" altLang="en-US" sz="900" dirty="0">
              <a:ln>
                <a:solidFill>
                  <a:srgbClr val="162337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89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=""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=""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=""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=""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=""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5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F445B9-1A69-4823-AF81-5D3292BF3E06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f98dc5a2-bed3-4c75-8862-0610efb8e41f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386</Words>
  <Application>Microsoft Office PowerPoint</Application>
  <PresentationFormat>와이드스크린</PresentationFormat>
  <Paragraphs>112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Doppio One</vt:lpstr>
      <vt:lpstr>나눔고딕</vt:lpstr>
      <vt:lpstr>나눔스퀘어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User</cp:lastModifiedBy>
  <cp:revision>161</cp:revision>
  <dcterms:created xsi:type="dcterms:W3CDTF">2019-01-17T10:29:08Z</dcterms:created>
  <dcterms:modified xsi:type="dcterms:W3CDTF">2022-10-24T08:18:17Z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