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0" r:id="rId5"/>
    <p:sldId id="257" r:id="rId6"/>
    <p:sldId id="273" r:id="rId7"/>
    <p:sldId id="283" r:id="rId8"/>
    <p:sldId id="286" r:id="rId9"/>
    <p:sldId id="285" r:id="rId10"/>
    <p:sldId id="287" r:id="rId11"/>
    <p:sldId id="28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7" autoAdjust="0"/>
    <p:restoredTop sz="94694"/>
  </p:normalViewPr>
  <p:slideViewPr>
    <p:cSldViewPr snapToGrid="0">
      <p:cViewPr varScale="1">
        <p:scale>
          <a:sx n="65" d="100"/>
          <a:sy n="65" d="100"/>
        </p:scale>
        <p:origin x="96" y="684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5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45DFD63-2C15-FCA4-75D8-2CB9D5D70396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요구사항 정의서</a:t>
            </a:r>
            <a:r>
              <a:rPr lang="en-US" altLang="ko-KR" sz="2000" b="1" dirty="0"/>
              <a:t>&gt;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4400" b="1" dirty="0"/>
              <a:t>포털 리뷰 기반 영화 추천 시스템</a:t>
            </a:r>
            <a:br>
              <a:rPr lang="en-US" altLang="ko-KR" sz="4400" b="1" dirty="0"/>
            </a:br>
            <a:br>
              <a:rPr lang="en-US" altLang="ko-KR" sz="4400" b="1" dirty="0"/>
            </a:br>
            <a:r>
              <a:rPr lang="en-US" altLang="ko-KR" sz="2000" b="1" dirty="0"/>
              <a:t>ver0.1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/>
              <a:t>빅데이터 분석 기반</a:t>
            </a:r>
            <a:r>
              <a:rPr lang="en-US" altLang="ko-KR" sz="1800" dirty="0"/>
              <a:t> AI </a:t>
            </a:r>
            <a:r>
              <a:rPr lang="ko-KR" altLang="en-US" sz="1800" dirty="0"/>
              <a:t>커머스 서비스 개발자 양성과정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/>
              <a:t>2</a:t>
            </a:r>
            <a:r>
              <a:rPr lang="ko-KR" altLang="en-US" sz="1400" dirty="0"/>
              <a:t>팀 </a:t>
            </a:r>
            <a:r>
              <a:rPr lang="en-US" altLang="ko-KR" sz="1400" dirty="0"/>
              <a:t>– </a:t>
            </a:r>
            <a:r>
              <a:rPr lang="ko-KR" altLang="en-US" sz="1400" dirty="0"/>
              <a:t>인사이드아웃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/>
              <a:t>고정원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고내리</a:t>
            </a:r>
            <a:r>
              <a:rPr lang="en-US" altLang="ko-KR" sz="1400" dirty="0"/>
              <a:t>, </a:t>
            </a:r>
            <a:r>
              <a:rPr lang="ko-KR" altLang="en-US" sz="1400" dirty="0"/>
              <a:t>권지민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이호제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24052"/>
              </p:ext>
            </p:extLst>
          </p:nvPr>
        </p:nvGraphicFramePr>
        <p:xfrm>
          <a:off x="516731" y="939623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/>
                        <a:t>2022.10.18</a:t>
                      </a:r>
                      <a:endParaRPr lang="ko-KR" altLang="en-US" sz="1400" b="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7AC08-20A4-A7B0-6FF7-70BF695651EC}"/>
              </a:ext>
            </a:extLst>
          </p:cNvPr>
          <p:cNvSpPr txBox="1"/>
          <p:nvPr/>
        </p:nvSpPr>
        <p:spPr>
          <a:xfrm>
            <a:off x="481012" y="2832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000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5C4F9-ED9C-D544-A0D3-D60EBAF30657}"/>
              </a:ext>
            </a:extLst>
          </p:cNvPr>
          <p:cNvCxnSpPr/>
          <p:nvPr/>
        </p:nvCxnSpPr>
        <p:spPr>
          <a:xfrm>
            <a:off x="520700" y="737616"/>
            <a:ext cx="1108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817343-9880-FF0B-1BD9-5E6576E2A4A9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 이력 관리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1.1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1.2 </a:t>
            </a:r>
            <a:r>
              <a:rPr lang="ko-KR" altLang="en-US" dirty="0"/>
              <a:t>데이터 저장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1.3 </a:t>
            </a:r>
            <a:r>
              <a:rPr lang="ko-KR" altLang="en-US" dirty="0"/>
              <a:t>데이터 정제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1.4 </a:t>
            </a:r>
            <a:r>
              <a:rPr lang="ko-KR" altLang="en-US" dirty="0"/>
              <a:t>데이터 분석</a:t>
            </a:r>
            <a:r>
              <a:rPr lang="en-US" altLang="ko-KR" dirty="0"/>
              <a:t>&amp;</a:t>
            </a:r>
            <a:r>
              <a:rPr lang="ko-KR" altLang="en-US" dirty="0"/>
              <a:t>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수집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64391" y="5523323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(RQC: 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Collection)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2556163" y="1617933"/>
            <a:ext cx="90516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 대상 웹사이트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 1.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algn="r"/>
            <a:r>
              <a:rPr lang="en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영화진흥위원회 통합전산망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85171"/>
              </p:ext>
            </p:extLst>
          </p:nvPr>
        </p:nvGraphicFramePr>
        <p:xfrm>
          <a:off x="791852" y="2302673"/>
          <a:ext cx="10735756" cy="3220650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051190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46963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8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2744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리뷰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포털 중 가장 대중적인 네이버 영화의 리뷰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각 영화의 리뷰 및 총 평점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3642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통합전산망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영화진흥위원회 통합전산망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기준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영화의 요약정보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저장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91851" y="4612238"/>
            <a:ext cx="225270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(RQS: 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Storage)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7925-9170-6FF7-DD68-E9AF0E55C7B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7BC46-FD4C-F5E1-05D2-6B8B58746BA1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FCD285-B63B-ABE1-8905-F168C9E65E1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EC9DC263-97E9-1867-252A-E105C98FCAB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CB3A055D-A4AC-E8FB-889D-43072665DF4B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데이터 저장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B12EFB8-0037-ADAC-1650-751F0322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4695"/>
              </p:ext>
            </p:extLst>
          </p:nvPr>
        </p:nvGraphicFramePr>
        <p:xfrm>
          <a:off x="791851" y="2271863"/>
          <a:ext cx="10735758" cy="2340375"/>
        </p:xfrm>
        <a:graphic>
          <a:graphicData uri="http://schemas.openxmlformats.org/drawingml/2006/table">
            <a:tbl>
              <a:tblPr/>
              <a:tblGrid>
                <a:gridCol w="1229280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05948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0053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56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78419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저장에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수집된 데이터를 장르에 따라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 타이틀 별 요약정보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순으로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최종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2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952"/>
              </p:ext>
            </p:extLst>
          </p:nvPr>
        </p:nvGraphicFramePr>
        <p:xfrm>
          <a:off x="765705" y="2222951"/>
          <a:ext cx="10863217" cy="2313854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28576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9076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61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6993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데이터의 누적 관객수 중복 시 높은 값을 기준으로 설정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개봉일과 같은 날짜 데이터는 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 순으로 하이픈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 재정렬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Nan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 발생 시 수치형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범주형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표현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정제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65705" y="4536805"/>
            <a:ext cx="27734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(RQR: 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Refinement)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F0C09-163C-2D8C-E2CD-951A48418BDC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3E21E-26F9-0B2E-F8C0-FE52810AA82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EA19E5-498B-FBA8-E8D3-C09C0419E8C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7A826112-70DC-6CE5-FF6D-FC6C2FEBD24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775D2393-9970-CBAF-E24F-13E3F9793C01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7492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07843"/>
              </p:ext>
            </p:extLst>
          </p:nvPr>
        </p:nvGraphicFramePr>
        <p:xfrm>
          <a:off x="765705" y="2204098"/>
          <a:ext cx="10863217" cy="3334644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518878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10046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48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17772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리뷰를 감성 분석하여 긍정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 리뷰로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평점에 대한 관계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6737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 리뷰의 분포도를 원형 그래프로 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평점 관계를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다중 그래프와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히트맵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그래프로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분석</a:t>
            </a:r>
            <a:r>
              <a:rPr lang="en-US" altLang="ko-KR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b="1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시각화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65705" y="5538742"/>
            <a:ext cx="2515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(RQV: 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Visualize)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A95D0-59BE-3ACD-362F-3FC1FB6D6CE1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0D601-0778-0DDA-094F-72E45232B7EE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B1F9BB-CC08-11A8-2373-48878DED6493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907A857-3AD5-1929-2297-CC8D246EE82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1.4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데이터 분석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시각화</a:t>
            </a:r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CA4A5F32-3A63-792E-56F3-15DFA7AF9748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445B9-1A69-4823-AF81-5D3292BF3E06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98dc5a2-bed3-4c75-8862-0610efb8e41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456</Words>
  <Application>Microsoft Office PowerPoint</Application>
  <PresentationFormat>와이드스크린</PresentationFormat>
  <Paragraphs>116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&lt;요구사항 정의서&gt;  포털 리뷰 기반 영화 추천 시스템  ver0.1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고청명(교학처 학생지원팀(안성))</cp:lastModifiedBy>
  <cp:revision>127</cp:revision>
  <dcterms:created xsi:type="dcterms:W3CDTF">2019-01-17T10:29:08Z</dcterms:created>
  <dcterms:modified xsi:type="dcterms:W3CDTF">2022-10-18T09:22:37Z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