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9" r:id="rId2"/>
    <p:sldId id="257" r:id="rId3"/>
    <p:sldId id="273" r:id="rId4"/>
    <p:sldId id="333" r:id="rId5"/>
    <p:sldId id="334" r:id="rId6"/>
    <p:sldId id="335" r:id="rId7"/>
    <p:sldId id="326" r:id="rId8"/>
    <p:sldId id="327" r:id="rId9"/>
    <p:sldId id="322" r:id="rId10"/>
    <p:sldId id="323" r:id="rId11"/>
    <p:sldId id="319" r:id="rId12"/>
    <p:sldId id="324" r:id="rId13"/>
    <p:sldId id="330" r:id="rId14"/>
    <p:sldId id="33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17"/>
    <a:srgbClr val="5F2D9A"/>
    <a:srgbClr val="3C1C62"/>
    <a:srgbClr val="1F163A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84778" autoAdjust="0"/>
  </p:normalViewPr>
  <p:slideViewPr>
    <p:cSldViewPr snapToGrid="0">
      <p:cViewPr varScale="1">
        <p:scale>
          <a:sx n="98" d="100"/>
          <a:sy n="98" d="100"/>
        </p:scale>
        <p:origin x="11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73EEE73-1661-4DE1-EF2A-0152B49D3A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716FD0-5DEC-4040-BECC-12C60D4D7C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2B513-BFAA-4E78-81E2-9F85D3E68AE5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FEDE26-B8E6-3CEC-51D4-04BC28EDF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D554B1-2492-A646-F437-9CE2A1E11C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44F8B-6047-4492-9E84-248D82FC2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681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C0C2D-40C9-42C8-9BBF-DDCCF60189F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7D1C7-E3A1-4C62-AD78-508699C8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2898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F8663-2C57-18A7-DC49-CDEFB179FF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854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04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03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8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0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34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r>
              <a:rPr lang="ko-KR" altLang="en-US" dirty="0"/>
              <a:t>현재 대부분의 </a:t>
            </a:r>
            <a:r>
              <a:rPr lang="en-US" altLang="ko-KR" dirty="0"/>
              <a:t>OTT(Over the Top) </a:t>
            </a:r>
            <a:r>
              <a:rPr lang="ko-KR" altLang="en-US" dirty="0"/>
              <a:t>서비스내에서 별도의 리뷰 작성 공간이 없으므로</a:t>
            </a:r>
            <a:r>
              <a:rPr lang="en-US" altLang="ko-KR" dirty="0"/>
              <a:t>, </a:t>
            </a:r>
            <a:r>
              <a:rPr lang="ko-KR" altLang="en-US" dirty="0"/>
              <a:t>포털 사이트 또는 블로그로 개인 리뷰를 적고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영화 리뷰의 </a:t>
            </a:r>
            <a:r>
              <a:rPr lang="ko-KR" altLang="en-US" dirty="0" err="1"/>
              <a:t>별점과</a:t>
            </a:r>
            <a:r>
              <a:rPr lang="ko-KR" altLang="en-US" dirty="0"/>
              <a:t> 내용이 서로 방향성이 달라 데이터 신뢰도가 떨어지는 경우가 발생하고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포털에서 제공하는 영화 순위와 영화관입장권통합전산망</a:t>
            </a:r>
            <a:r>
              <a:rPr lang="en-US" altLang="ko-KR" dirty="0"/>
              <a:t>(KOBIS)</a:t>
            </a:r>
            <a:r>
              <a:rPr lang="ko-KR" altLang="en-US" dirty="0"/>
              <a:t>에서 제공하는 통계정보가 다른 경우가 발생합니다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실제 티켓 매출을 반영하여 신뢰할 수 있는 </a:t>
            </a:r>
            <a:r>
              <a:rPr lang="en-US" altLang="ko-KR" dirty="0"/>
              <a:t>KOBIS</a:t>
            </a:r>
            <a:r>
              <a:rPr lang="ko-KR" altLang="en-US" dirty="0"/>
              <a:t>의 통계 데이터를 기반으로 분석을 진행하고자 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316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영화 리뷰에서 긍정성과 부정성을 분석하여 개인 리뷰를 명확히 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바탕으로 포털 리뷰의 품질과 실제 흥행 결과와의 관계 분석하여 사용자에게 객관성 있는 영화정보를 제공 하고자 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54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영화 </a:t>
            </a:r>
            <a:r>
              <a:rPr lang="ko-KR" altLang="en-US" dirty="0" err="1"/>
              <a:t>마켓팅이나</a:t>
            </a:r>
            <a:r>
              <a:rPr lang="ko-KR" altLang="en-US" dirty="0"/>
              <a:t> 홍보</a:t>
            </a:r>
            <a:r>
              <a:rPr lang="en-US" altLang="ko-KR" dirty="0"/>
              <a:t>, </a:t>
            </a:r>
            <a:r>
              <a:rPr lang="ko-KR" altLang="en-US" dirty="0"/>
              <a:t>정확하지 않은 리뷰를 정제</a:t>
            </a:r>
            <a:r>
              <a:rPr lang="en-US" altLang="ko-KR" dirty="0"/>
              <a:t>(</a:t>
            </a:r>
            <a:r>
              <a:rPr lang="ko-KR" altLang="en-US" dirty="0"/>
              <a:t>긍정</a:t>
            </a:r>
            <a:r>
              <a:rPr lang="en-US" altLang="ko-KR" dirty="0"/>
              <a:t>/</a:t>
            </a:r>
            <a:r>
              <a:rPr lang="ko-KR" altLang="en-US" dirty="0"/>
              <a:t>부정</a:t>
            </a:r>
            <a:r>
              <a:rPr lang="en-US" altLang="ko-KR" dirty="0"/>
              <a:t>) </a:t>
            </a:r>
            <a:r>
              <a:rPr lang="ko-KR" altLang="en-US" dirty="0"/>
              <a:t>하여 </a:t>
            </a:r>
            <a:endParaRPr lang="en-US" altLang="ko-KR" dirty="0"/>
          </a:p>
          <a:p>
            <a:r>
              <a:rPr lang="ko-KR" altLang="en-US" dirty="0"/>
              <a:t>영화를 관람하고자 하는 예비 관람객이 합리적인</a:t>
            </a:r>
            <a:r>
              <a:rPr lang="en-US" altLang="ko-KR" dirty="0"/>
              <a:t> </a:t>
            </a:r>
            <a:r>
              <a:rPr lang="ko-KR" altLang="en-US" dirty="0"/>
              <a:t>소비를 할 수 있도록 정보를 제공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29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80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739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01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7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74B7E-458D-5587-C28F-99A1C4B37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BA60AD-F6B0-EDD6-4F54-80DEA998C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60BB7-D59C-ABC7-9510-F3BD48F4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B28-6EDC-4C98-9772-03DEC573175F}" type="datetime1">
              <a:rPr lang="ko-KR" altLang="en-US" smtClean="0"/>
              <a:t>2022-10-24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10268-B99A-47CD-D52E-7C57117D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A8B83-AAFF-F6A1-E250-F6A39DA4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74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737A0-5F53-579A-6C20-D10EACF5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82CAD6-6AB8-7318-583F-D0513A526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E0F01-15F0-5FCA-3CCC-B4FB6E58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1187-999A-4585-BF4C-D5B0C25B8953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8E82C-6F90-6869-FCC2-DD54C36D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F7FF2-C3DD-B591-4D6C-E2FB2529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8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B66EFB-B982-B5E0-D06A-71E4CCF6C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9B5853-7A27-8DD0-FE90-647BC449D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2BC06-17EC-1C77-F899-286C43B8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14C5-D706-4B6B-B50A-5385CB92E051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DC6AB-8E1E-53A1-7056-EDC01899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D3236-74C4-DF4A-BC9C-666ECF97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3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3E2F6-AB1D-6C54-90E8-08668523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83032-71F6-868F-F9BD-250D3333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B8F8B-5E35-E7FB-8CCA-224797D7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9EEC-9D6D-4CDF-B058-E40180976C94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6EECB-523A-1CE9-3EE6-ECDC0CFA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D14B4-F201-02EC-00A5-BC78908F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8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669E8-FC65-96E7-09E5-ACF1A4B5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B9B72-E4E9-6D91-79AB-2472034CD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5DEBFC-5A98-25D9-59FC-FD8E5A4D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3ABD-CB29-491D-839A-BAC89DF76093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FE8E9-8C6F-4093-D692-DFABD561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19DF3-5E19-4D66-2CA4-8AAC6433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31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44DBE-4B78-5FF7-B289-73911359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9360B-3F7A-20EA-9E06-CAC7D8CF1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A7267B-039D-3A7E-37CA-DAF526129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734A6-C804-773D-283B-3286EBFD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DF3D-5C7C-4E89-8F3A-E67391246E5F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585B61-B8DE-D05A-7373-A34DB3E5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B110C-FD71-72BD-A39D-E3A5DD38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0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32FFF-D256-5CFB-3DED-9356F74C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53A190-C0AD-488A-3D28-683D70F02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D9470-6374-DE55-BF6D-1D802D2A6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C69268-C46E-30F8-91C5-1F290526E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A31591-16AF-ED3E-C1EE-E8DEDDDB9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BCC1BB-D42B-D8E7-3301-6F854A2C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6EA2-0F2D-415F-B6C3-5B81BC4843D0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110173-6990-EB1F-0490-FF129AB9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3960FB-F2EF-09EE-2909-D9A5190D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6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A6D74-1661-EC07-6EC7-7BF81120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7132-A3F1-42AC-AAAC-B228FCAC0F02}" type="datetime1">
              <a:rPr lang="ko-KR" altLang="en-US" smtClean="0"/>
              <a:t>2022-10-24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35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538EA4-FB4A-486B-D067-7D2F1336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4378-8F2B-4B9B-94E1-62F1DC25549E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A5B665-2ADA-EA1B-7169-D7071F60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36ED3E-A6C7-8E1B-8279-8AE57A3A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31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1D98E-DB20-9BDA-206A-E8F2400E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5B6CF-AB49-CD55-B21A-F7D6A43CC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C8700-964D-236D-16F0-34771E594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710ADA-71A8-27BB-2D0E-4B5263B1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5E34-1797-4F8E-A292-32BCF9C90CDE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D597BD-7DB2-9682-02EF-2D5960D1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645EA9-F4A5-6D97-8F86-3AC86CD9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6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89CAB-9FF8-D8B3-A0CC-18E7A75A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8D7BCC-27D0-0A50-EB18-4D4E8C33B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46FAB-C925-8F4E-FB52-E65D8E697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E76C25-6BE5-B6C0-DA3C-7BE8B1D2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70B9-BBFE-4408-B340-1068672F58B9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E6455-1DC2-44FF-A1A3-B4B64658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7F69BE-8F52-77F4-387E-0258FB9B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7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83245F-A16D-6C88-9649-1323AC7F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11C085-A356-7789-D12B-C2596611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FBFC6-9EE2-04D7-1B73-23BAC543A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57132-A3F1-42AC-AAAC-B228FCAC0F02}" type="datetime1">
              <a:rPr lang="ko-KR" altLang="en-US" smtClean="0"/>
              <a:t>2022-10-24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7C6D8-F7A1-369D-E159-007D5D36D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26E20-8CDA-7823-AD3C-88BFA4372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13C86-F289-4042-9843-4323E297C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28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397C4A-FF4C-B5DE-C686-906C927F570B}"/>
              </a:ext>
            </a:extLst>
          </p:cNvPr>
          <p:cNvSpPr/>
          <p:nvPr/>
        </p:nvSpPr>
        <p:spPr>
          <a:xfrm>
            <a:off x="3396342" y="2255158"/>
            <a:ext cx="5399311" cy="914399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977AE-B603-A64C-92DA-76AD19EC87F7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25A0F03-F1DE-B48D-B1CB-17FF01381952}"/>
              </a:ext>
            </a:extLst>
          </p:cNvPr>
          <p:cNvGrpSpPr/>
          <p:nvPr/>
        </p:nvGrpSpPr>
        <p:grpSpPr>
          <a:xfrm>
            <a:off x="2865501" y="1291114"/>
            <a:ext cx="6473380" cy="421481"/>
            <a:chOff x="2865501" y="935517"/>
            <a:chExt cx="6473380" cy="421481"/>
          </a:xfrm>
        </p:grpSpPr>
        <p:sp>
          <p:nvSpPr>
            <p:cNvPr id="18" name="L 도형 17">
              <a:extLst>
                <a:ext uri="{FF2B5EF4-FFF2-40B4-BE49-F238E27FC236}">
                  <a16:creationId xmlns:a16="http://schemas.microsoft.com/office/drawing/2014/main" id="{DE2AB78F-DA20-85AF-CAC8-912DE96C367F}"/>
                </a:ext>
              </a:extLst>
            </p:cNvPr>
            <p:cNvSpPr/>
            <p:nvPr/>
          </p:nvSpPr>
          <p:spPr>
            <a:xfrm rot="5400000">
              <a:off x="2865501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L 도형 18">
              <a:extLst>
                <a:ext uri="{FF2B5EF4-FFF2-40B4-BE49-F238E27FC236}">
                  <a16:creationId xmlns:a16="http://schemas.microsoft.com/office/drawing/2014/main" id="{AE3CC339-8EF2-7B77-5199-2570B7D74BCC}"/>
                </a:ext>
              </a:extLst>
            </p:cNvPr>
            <p:cNvSpPr/>
            <p:nvPr/>
          </p:nvSpPr>
          <p:spPr>
            <a:xfrm rot="10800000">
              <a:off x="8917400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21160CF-C4C2-88FF-2457-80D8914B9285}"/>
              </a:ext>
            </a:extLst>
          </p:cNvPr>
          <p:cNvSpPr txBox="1"/>
          <p:nvPr/>
        </p:nvSpPr>
        <p:spPr>
          <a:xfrm>
            <a:off x="3048000" y="1644168"/>
            <a:ext cx="6096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500" b="1" spc="-300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포털 리뷰 기반 영화 추천 시스템</a:t>
            </a:r>
            <a:endParaRPr lang="ko-KR" altLang="en-US" sz="3500" b="1" spc="-3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609D2F-9180-DB8A-6262-7F9E2EF14AE8}"/>
              </a:ext>
            </a:extLst>
          </p:cNvPr>
          <p:cNvSpPr txBox="1"/>
          <p:nvPr/>
        </p:nvSpPr>
        <p:spPr>
          <a:xfrm>
            <a:off x="3048000" y="3445721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계획서</a:t>
            </a:r>
            <a:endParaRPr lang="ko-KR" altLang="en-US" sz="25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B4CB7C-317A-F926-99F4-274D13EE667C}"/>
              </a:ext>
            </a:extLst>
          </p:cNvPr>
          <p:cNvSpPr txBox="1"/>
          <p:nvPr/>
        </p:nvSpPr>
        <p:spPr>
          <a:xfrm>
            <a:off x="3048000" y="2250181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500" b="1" dirty="0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필름 </a:t>
            </a:r>
            <a:r>
              <a:rPr lang="ko-KR" altLang="en-US" sz="5500" b="1" dirty="0" err="1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이너사이드</a:t>
            </a:r>
            <a:endParaRPr lang="ko-KR" altLang="en-US" sz="5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3A018D-CEB4-2B05-AC8E-EF018BB528FB}"/>
              </a:ext>
            </a:extLst>
          </p:cNvPr>
          <p:cNvSpPr txBox="1"/>
          <p:nvPr/>
        </p:nvSpPr>
        <p:spPr>
          <a:xfrm>
            <a:off x="3048000" y="381039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5F2D9A"/>
                </a:solidFill>
                <a:latin typeface="Doppio One" panose="02010603030000020804" pitchFamily="2" charset="0"/>
                <a:ea typeface="나눔고딕" panose="020D0604000000000000" pitchFamily="50" charset="-127"/>
              </a:rPr>
              <a:t>ver0.4</a:t>
            </a:r>
            <a:endParaRPr lang="ko-KR" altLang="en-US" sz="2000" dirty="0">
              <a:latin typeface="Doppio One" panose="02010603030000020804" pitchFamily="2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7286076-28DA-7C33-B547-D86EEDEFD785}"/>
              </a:ext>
            </a:extLst>
          </p:cNvPr>
          <p:cNvGrpSpPr/>
          <p:nvPr/>
        </p:nvGrpSpPr>
        <p:grpSpPr>
          <a:xfrm rot="10800000">
            <a:off x="2865501" y="3780311"/>
            <a:ext cx="6473380" cy="421481"/>
            <a:chOff x="2865501" y="935517"/>
            <a:chExt cx="6473380" cy="421481"/>
          </a:xfrm>
        </p:grpSpPr>
        <p:sp>
          <p:nvSpPr>
            <p:cNvPr id="51" name="L 도형 50">
              <a:extLst>
                <a:ext uri="{FF2B5EF4-FFF2-40B4-BE49-F238E27FC236}">
                  <a16:creationId xmlns:a16="http://schemas.microsoft.com/office/drawing/2014/main" id="{ECCAE900-19BC-4886-25F5-418F57DBBF00}"/>
                </a:ext>
              </a:extLst>
            </p:cNvPr>
            <p:cNvSpPr/>
            <p:nvPr/>
          </p:nvSpPr>
          <p:spPr>
            <a:xfrm rot="5400000">
              <a:off x="2865501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L 도형 51">
              <a:extLst>
                <a:ext uri="{FF2B5EF4-FFF2-40B4-BE49-F238E27FC236}">
                  <a16:creationId xmlns:a16="http://schemas.microsoft.com/office/drawing/2014/main" id="{4DBB9C84-3BDB-06F7-249F-46681C1F5671}"/>
                </a:ext>
              </a:extLst>
            </p:cNvPr>
            <p:cNvSpPr/>
            <p:nvPr/>
          </p:nvSpPr>
          <p:spPr>
            <a:xfrm rot="10800000">
              <a:off x="8917400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D6D6F0D-324C-E7E6-DDAF-EDB188CC6F51}"/>
              </a:ext>
            </a:extLst>
          </p:cNvPr>
          <p:cNvGrpSpPr/>
          <p:nvPr/>
        </p:nvGrpSpPr>
        <p:grpSpPr>
          <a:xfrm>
            <a:off x="546332" y="212621"/>
            <a:ext cx="2304353" cy="554031"/>
            <a:chOff x="546332" y="114300"/>
            <a:chExt cx="2304353" cy="554031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F04106C8-246F-8401-35D3-F778AB66B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824" b="89706" l="7383" r="93960">
                          <a14:foregroundMark x1="18456" y1="45588" x2="18456" y2="50000"/>
                          <a14:foregroundMark x1="22148" y1="45588" x2="22148" y2="50000"/>
                          <a14:foregroundMark x1="24497" y1="48529" x2="24497" y2="50000"/>
                          <a14:foregroundMark x1="30201" y1="45588" x2="30201" y2="48529"/>
                          <a14:foregroundMark x1="36222" y1="44202" x2="35906" y2="45588"/>
                          <a14:foregroundMark x1="36577" y1="42647" x2="36428" y2="43302"/>
                          <a14:foregroundMark x1="39597" y1="64706" x2="39597" y2="65120"/>
                          <a14:foregroundMark x1="46309" y1="45588" x2="46309" y2="50000"/>
                          <a14:foregroundMark x1="42953" y1="42647" x2="43289" y2="45588"/>
                          <a14:foregroundMark x1="47987" y1="42647" x2="47987" y2="47059"/>
                          <a14:foregroundMark x1="55034" y1="41176" x2="55705" y2="41176"/>
                          <a14:foregroundMark x1="55705" y1="60294" x2="56040" y2="64706"/>
                          <a14:foregroundMark x1="65436" y1="54412" x2="66107" y2="55882"/>
                          <a14:foregroundMark x1="61074" y1="42647" x2="61745" y2="47059"/>
                          <a14:foregroundMark x1="13423" y1="55882" x2="13423" y2="60294"/>
                          <a14:foregroundMark x1="13087" y1="47059" x2="13423" y2="50000"/>
                          <a14:foregroundMark x1="11409" y1="51471" x2="11409" y2="54412"/>
                          <a14:foregroundMark x1="70470" y1="47059" x2="69799" y2="51471"/>
                          <a14:foregroundMark x1="73154" y1="44118" x2="73154" y2="48529"/>
                          <a14:foregroundMark x1="75168" y1="45588" x2="75168" y2="47059"/>
                          <a14:foregroundMark x1="77517" y1="48529" x2="77517" y2="51471"/>
                          <a14:foregroundMark x1="70470" y1="66176" x2="70805" y2="69118"/>
                          <a14:foregroundMark x1="83221" y1="50000" x2="83893" y2="54412"/>
                          <a14:foregroundMark x1="88926" y1="33824" x2="88926" y2="39706"/>
                          <a14:foregroundMark x1="93624" y1="33824" x2="93960" y2="38235"/>
                          <a14:foregroundMark x1="13087" y1="60294" x2="13087" y2="67647"/>
                          <a14:foregroundMark x1="30201" y1="58824" x2="30201" y2="69118"/>
                          <a14:foregroundMark x1="47987" y1="54412" x2="48346" y2="62284"/>
                          <a14:foregroundMark x1="48322" y1="58824" x2="48322" y2="70588"/>
                          <a14:foregroundMark x1="88591" y1="32353" x2="88591" y2="41176"/>
                          <a14:foregroundMark x1="53356" y1="42647" x2="52349" y2="42647"/>
                          <a14:foregroundMark x1="58054" y1="45588" x2="58389" y2="54412"/>
                          <a14:foregroundMark x1="70470" y1="39706" x2="70470" y2="42647"/>
                          <a14:foregroundMark x1="75168" y1="38235" x2="75168" y2="41176"/>
                          <a14:foregroundMark x1="78188" y1="42647" x2="80537" y2="42647"/>
                          <a14:foregroundMark x1="83893" y1="38235" x2="83557" y2="47059"/>
                          <a14:foregroundMark x1="79866" y1="52941" x2="78523" y2="51471"/>
                          <a14:foregroundMark x1="77852" y1="60294" x2="77852" y2="63235"/>
                          <a14:foregroundMark x1="74832" y1="72059" x2="73826" y2="72059"/>
                          <a14:foregroundMark x1="13087" y1="41176" x2="13087" y2="44118"/>
                          <a14:foregroundMark x1="22148" y1="39706" x2="22819" y2="45588"/>
                          <a14:foregroundMark x1="30201" y1="38235" x2="30537" y2="42647"/>
                          <a14:foregroundMark x1="22148" y1="73529" x2="22483" y2="60294"/>
                          <a14:foregroundMark x1="39262" y1="39706" x2="38926" y2="51471"/>
                          <a14:foregroundMark x1="38255" y1="54412" x2="38926" y2="54412"/>
                          <a14:backgroundMark x1="63423" y1="60294" x2="64094" y2="60294"/>
                          <a14:backgroundMark x1="12752" y1="54412" x2="12752" y2="55882"/>
                          <a14:backgroundMark x1="36242" y1="55882" x2="35570" y2="57353"/>
                          <a14:backgroundMark x1="38255" y1="55882" x2="37919" y2="55882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85274" b="-1585"/>
            <a:stretch/>
          </p:blipFill>
          <p:spPr>
            <a:xfrm>
              <a:off x="2498725" y="114300"/>
              <a:ext cx="351960" cy="554031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1FD289-F3D4-91FB-6E34-C6EC2CE75E31}"/>
                </a:ext>
              </a:extLst>
            </p:cNvPr>
            <p:cNvSpPr txBox="1"/>
            <p:nvPr/>
          </p:nvSpPr>
          <p:spPr>
            <a:xfrm>
              <a:off x="546332" y="182990"/>
              <a:ext cx="2082568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  <a:defRPr/>
              </a:pPr>
              <a:r>
                <a:rPr lang="ko-KR" altLang="en-US" sz="16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아시아경제</a:t>
              </a:r>
              <a:r>
                <a:rPr lang="ko-KR" altLang="en-US" sz="165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교육센터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DF84480-5E81-D6F9-2D08-64E9B3F2C1C0}"/>
              </a:ext>
            </a:extLst>
          </p:cNvPr>
          <p:cNvSpPr txBox="1"/>
          <p:nvPr/>
        </p:nvSpPr>
        <p:spPr>
          <a:xfrm>
            <a:off x="3004287" y="50283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분석 기반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AI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커머스 서비스 개발자 양성과정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12D91-E4F5-6841-4C69-EAE5459AEEFC}"/>
              </a:ext>
            </a:extLst>
          </p:cNvPr>
          <p:cNvSpPr txBox="1"/>
          <p:nvPr/>
        </p:nvSpPr>
        <p:spPr>
          <a:xfrm>
            <a:off x="2909945" y="5365835"/>
            <a:ext cx="628468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인사이드아웃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70CC9-C129-22A7-8BA5-BF3DB87FE82F}"/>
              </a:ext>
            </a:extLst>
          </p:cNvPr>
          <p:cNvSpPr txBox="1"/>
          <p:nvPr/>
        </p:nvSpPr>
        <p:spPr>
          <a:xfrm>
            <a:off x="2909945" y="5696134"/>
            <a:ext cx="628468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고정원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고내리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권지민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이호제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465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7">
            <a:extLst>
              <a:ext uri="{FF2B5EF4-FFF2-40B4-BE49-F238E27FC236}">
                <a16:creationId xmlns:a16="http://schemas.microsoft.com/office/drawing/2014/main" id="{E453560A-DA96-CD9E-8F90-08EFD57A2A4C}"/>
              </a:ext>
            </a:extLst>
          </p:cNvPr>
          <p:cNvSpPr/>
          <p:nvPr/>
        </p:nvSpPr>
        <p:spPr>
          <a:xfrm>
            <a:off x="1933057" y="2003268"/>
            <a:ext cx="8325885" cy="3160644"/>
          </a:xfrm>
          <a:prstGeom prst="roundRect">
            <a:avLst>
              <a:gd name="adj" fmla="val 11875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BD888-F97A-C26B-0111-15F0F8562E34}"/>
              </a:ext>
            </a:extLst>
          </p:cNvPr>
          <p:cNvSpPr txBox="1"/>
          <p:nvPr/>
        </p:nvSpPr>
        <p:spPr>
          <a:xfrm>
            <a:off x="2518966" y="2338004"/>
            <a:ext cx="7154065" cy="2462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 Window 10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SCM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(Software Configuration Management)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Git Hub</a:t>
            </a: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5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IDE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(Integrated Development Environment)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/>
            </a:r>
            <a:b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</a:b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Code 1.72.2, MySQL Workbench 8.0.3</a:t>
            </a: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5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Language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 Python, MySQL</a:t>
            </a: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F916DA-9EB8-544F-6E08-569DEDE07A2E}"/>
              </a:ext>
            </a:extLst>
          </p:cNvPr>
          <p:cNvSpPr/>
          <p:nvPr/>
        </p:nvSpPr>
        <p:spPr>
          <a:xfrm>
            <a:off x="0" y="0"/>
            <a:ext cx="12192000" cy="976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7254ECC-C490-AA61-E72D-7C3267F8A47C}"/>
              </a:ext>
            </a:extLst>
          </p:cNvPr>
          <p:cNvSpPr txBox="1">
            <a:spLocks/>
          </p:cNvSpPr>
          <p:nvPr/>
        </p:nvSpPr>
        <p:spPr>
          <a:xfrm>
            <a:off x="538566" y="163433"/>
            <a:ext cx="4428005" cy="7385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개발환경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0E3A1-CA95-30FA-1445-542E11A231A4}"/>
              </a:ext>
            </a:extLst>
          </p:cNvPr>
          <p:cNvSpPr txBox="1"/>
          <p:nvPr/>
        </p:nvSpPr>
        <p:spPr>
          <a:xfrm>
            <a:off x="10099511" y="362254"/>
            <a:ext cx="1827744" cy="539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  <a:defRPr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 및 일정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0FB28-AB56-55AD-21F4-EAD6B54EC72F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34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타원 45"/>
          <p:cNvSpPr/>
          <p:nvPr/>
        </p:nvSpPr>
        <p:spPr>
          <a:xfrm>
            <a:off x="3758735" y="1480830"/>
            <a:ext cx="4611027" cy="461102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75D2958-77CB-3F3B-D980-2BDD8C9E1F32}"/>
              </a:ext>
            </a:extLst>
          </p:cNvPr>
          <p:cNvSpPr/>
          <p:nvPr/>
        </p:nvSpPr>
        <p:spPr>
          <a:xfrm>
            <a:off x="2567606" y="1717470"/>
            <a:ext cx="2343059" cy="1932582"/>
          </a:xfrm>
          <a:prstGeom prst="roundRect">
            <a:avLst>
              <a:gd name="adj" fmla="val 6252"/>
            </a:avLst>
          </a:prstGeom>
          <a:solidFill>
            <a:schemeClr val="bg1"/>
          </a:solidFill>
          <a:ln>
            <a:noFill/>
          </a:ln>
          <a:effectLst>
            <a:outerShdw blurRad="190500" dist="38100" sx="95000" sy="95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EE435-DDE6-253F-58F0-B5F4C8274DC3}"/>
              </a:ext>
            </a:extLst>
          </p:cNvPr>
          <p:cNvSpPr txBox="1"/>
          <p:nvPr/>
        </p:nvSpPr>
        <p:spPr>
          <a:xfrm>
            <a:off x="2725386" y="1892278"/>
            <a:ext cx="21000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고정원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EE435-DDE6-253F-58F0-B5F4C8274DC3}"/>
              </a:ext>
            </a:extLst>
          </p:cNvPr>
          <p:cNvSpPr txBox="1"/>
          <p:nvPr/>
        </p:nvSpPr>
        <p:spPr>
          <a:xfrm>
            <a:off x="2725386" y="2662020"/>
            <a:ext cx="210007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담당업무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3">
            <a:extLst>
              <a:ext uri="{FF2B5EF4-FFF2-40B4-BE49-F238E27FC236}">
                <a16:creationId xmlns:a16="http://schemas.microsoft.com/office/drawing/2014/main" id="{F75D2958-77CB-3F3B-D980-2BDD8C9E1F32}"/>
              </a:ext>
            </a:extLst>
          </p:cNvPr>
          <p:cNvSpPr/>
          <p:nvPr/>
        </p:nvSpPr>
        <p:spPr>
          <a:xfrm>
            <a:off x="7350958" y="1710119"/>
            <a:ext cx="2343059" cy="1932582"/>
          </a:xfrm>
          <a:prstGeom prst="roundRect">
            <a:avLst>
              <a:gd name="adj" fmla="val 6252"/>
            </a:avLst>
          </a:prstGeom>
          <a:solidFill>
            <a:schemeClr val="bg1"/>
          </a:solidFill>
          <a:ln>
            <a:noFill/>
          </a:ln>
          <a:effectLst>
            <a:outerShdw blurRad="190500" dist="38100" sx="95000" sy="95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FEE435-DDE6-253F-58F0-B5F4C8274DC3}"/>
              </a:ext>
            </a:extLst>
          </p:cNvPr>
          <p:cNvSpPr txBox="1"/>
          <p:nvPr/>
        </p:nvSpPr>
        <p:spPr>
          <a:xfrm>
            <a:off x="7508738" y="1884927"/>
            <a:ext cx="21000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고내리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FEE435-DDE6-253F-58F0-B5F4C8274DC3}"/>
              </a:ext>
            </a:extLst>
          </p:cNvPr>
          <p:cNvSpPr txBox="1"/>
          <p:nvPr/>
        </p:nvSpPr>
        <p:spPr>
          <a:xfrm>
            <a:off x="7508738" y="2654669"/>
            <a:ext cx="210007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담당업무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사각형: 둥근 모서리 3">
            <a:extLst>
              <a:ext uri="{FF2B5EF4-FFF2-40B4-BE49-F238E27FC236}">
                <a16:creationId xmlns:a16="http://schemas.microsoft.com/office/drawing/2014/main" id="{F75D2958-77CB-3F3B-D980-2BDD8C9E1F32}"/>
              </a:ext>
            </a:extLst>
          </p:cNvPr>
          <p:cNvSpPr/>
          <p:nvPr/>
        </p:nvSpPr>
        <p:spPr>
          <a:xfrm>
            <a:off x="2567606" y="3911963"/>
            <a:ext cx="2343059" cy="1932582"/>
          </a:xfrm>
          <a:prstGeom prst="roundRect">
            <a:avLst>
              <a:gd name="adj" fmla="val 6252"/>
            </a:avLst>
          </a:prstGeom>
          <a:solidFill>
            <a:schemeClr val="bg1"/>
          </a:solidFill>
          <a:ln>
            <a:noFill/>
          </a:ln>
          <a:effectLst>
            <a:outerShdw blurRad="190500" dist="38100" sx="95000" sy="95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FEE435-DDE6-253F-58F0-B5F4C8274DC3}"/>
              </a:ext>
            </a:extLst>
          </p:cNvPr>
          <p:cNvSpPr txBox="1"/>
          <p:nvPr/>
        </p:nvSpPr>
        <p:spPr>
          <a:xfrm>
            <a:off x="2725386" y="4086771"/>
            <a:ext cx="21000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권지민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FEE435-DDE6-253F-58F0-B5F4C8274DC3}"/>
              </a:ext>
            </a:extLst>
          </p:cNvPr>
          <p:cNvSpPr txBox="1"/>
          <p:nvPr/>
        </p:nvSpPr>
        <p:spPr>
          <a:xfrm>
            <a:off x="2725386" y="4856513"/>
            <a:ext cx="210007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담당업무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사각형: 둥근 모서리 3">
            <a:extLst>
              <a:ext uri="{FF2B5EF4-FFF2-40B4-BE49-F238E27FC236}">
                <a16:creationId xmlns:a16="http://schemas.microsoft.com/office/drawing/2014/main" id="{F75D2958-77CB-3F3B-D980-2BDD8C9E1F32}"/>
              </a:ext>
            </a:extLst>
          </p:cNvPr>
          <p:cNvSpPr/>
          <p:nvPr/>
        </p:nvSpPr>
        <p:spPr>
          <a:xfrm>
            <a:off x="7350958" y="3911722"/>
            <a:ext cx="2343059" cy="1932582"/>
          </a:xfrm>
          <a:prstGeom prst="roundRect">
            <a:avLst>
              <a:gd name="adj" fmla="val 6252"/>
            </a:avLst>
          </a:prstGeom>
          <a:solidFill>
            <a:schemeClr val="bg1"/>
          </a:solidFill>
          <a:ln>
            <a:noFill/>
          </a:ln>
          <a:effectLst>
            <a:outerShdw blurRad="190500" dist="38100" sx="95000" sy="95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FEE435-DDE6-253F-58F0-B5F4C8274DC3}"/>
              </a:ext>
            </a:extLst>
          </p:cNvPr>
          <p:cNvSpPr txBox="1"/>
          <p:nvPr/>
        </p:nvSpPr>
        <p:spPr>
          <a:xfrm>
            <a:off x="7508738" y="4086530"/>
            <a:ext cx="21000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이호제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FEE435-DDE6-253F-58F0-B5F4C8274DC3}"/>
              </a:ext>
            </a:extLst>
          </p:cNvPr>
          <p:cNvSpPr txBox="1"/>
          <p:nvPr/>
        </p:nvSpPr>
        <p:spPr>
          <a:xfrm>
            <a:off x="7508738" y="4856272"/>
            <a:ext cx="210007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담당업무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AC2C33-506C-A47E-4214-BA4D6D2289CA}"/>
              </a:ext>
            </a:extLst>
          </p:cNvPr>
          <p:cNvSpPr/>
          <p:nvPr/>
        </p:nvSpPr>
        <p:spPr>
          <a:xfrm>
            <a:off x="0" y="0"/>
            <a:ext cx="12192000" cy="976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CE546CD-202C-75ED-7285-6ADAD334D810}"/>
              </a:ext>
            </a:extLst>
          </p:cNvPr>
          <p:cNvSpPr txBox="1">
            <a:spLocks/>
          </p:cNvSpPr>
          <p:nvPr/>
        </p:nvSpPr>
        <p:spPr>
          <a:xfrm>
            <a:off x="538566" y="163433"/>
            <a:ext cx="4428005" cy="7385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3.2 </a:t>
            </a:r>
            <a:r>
              <a:rPr lang="ko-KR" altLang="en-US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조직구성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7FB34-7FE6-FC0F-1DE3-3AE38D468D33}"/>
              </a:ext>
            </a:extLst>
          </p:cNvPr>
          <p:cNvSpPr txBox="1"/>
          <p:nvPr/>
        </p:nvSpPr>
        <p:spPr>
          <a:xfrm>
            <a:off x="10099512" y="362254"/>
            <a:ext cx="1827743" cy="539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  <a:defRPr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 및 일정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3DB71-4F78-9831-8913-C5D3F1FC3ECF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46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12" y="849989"/>
            <a:ext cx="11459342" cy="551778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B1C6EC7-8EE1-7EAF-6E6D-A2FC747DBCEE}"/>
              </a:ext>
            </a:extLst>
          </p:cNvPr>
          <p:cNvSpPr/>
          <p:nvPr/>
        </p:nvSpPr>
        <p:spPr>
          <a:xfrm>
            <a:off x="0" y="0"/>
            <a:ext cx="12192000" cy="976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D9FCA82-FB48-DDA7-B7CB-A0C0E5F72693}"/>
              </a:ext>
            </a:extLst>
          </p:cNvPr>
          <p:cNvSpPr txBox="1">
            <a:spLocks/>
          </p:cNvSpPr>
          <p:nvPr/>
        </p:nvSpPr>
        <p:spPr>
          <a:xfrm>
            <a:off x="538566" y="163433"/>
            <a:ext cx="4428005" cy="7385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개발일정</a:t>
            </a:r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(WBS)</a:t>
            </a:r>
            <a:endParaRPr lang="ko-KR" altLang="en-US" sz="3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194E4-0484-AFF3-7106-213CF166B7C7}"/>
              </a:ext>
            </a:extLst>
          </p:cNvPr>
          <p:cNvSpPr txBox="1"/>
          <p:nvPr/>
        </p:nvSpPr>
        <p:spPr>
          <a:xfrm>
            <a:off x="10099512" y="362254"/>
            <a:ext cx="1827743" cy="539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  <a:defRPr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 및 일정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51A19-5A98-6CF7-C6E5-2CE9184937AE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FE5DDBA-206B-5104-F9B4-3AB425F6C41C}"/>
              </a:ext>
            </a:extLst>
          </p:cNvPr>
          <p:cNvSpPr txBox="1">
            <a:spLocks/>
          </p:cNvSpPr>
          <p:nvPr/>
        </p:nvSpPr>
        <p:spPr>
          <a:xfrm>
            <a:off x="4232217" y="163433"/>
            <a:ext cx="4428005" cy="7385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Doppio One" panose="02010603030000020804" pitchFamily="2" charset="0"/>
                <a:ea typeface="나눔고딕" panose="020D0604000000000000" pitchFamily="50" charset="-127"/>
              </a:rPr>
              <a:t>(WBS, Work Breakdown Structure)</a:t>
            </a:r>
            <a:endParaRPr lang="ko-KR" altLang="en-US" sz="1800" dirty="0">
              <a:latin typeface="Doppio One" panose="02010603030000020804" pitchFamily="2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32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602888-D07A-A75C-CBD3-F2D203B7D715}"/>
              </a:ext>
            </a:extLst>
          </p:cNvPr>
          <p:cNvSpPr/>
          <p:nvPr/>
        </p:nvSpPr>
        <p:spPr>
          <a:xfrm>
            <a:off x="4222800" y="3532991"/>
            <a:ext cx="3749346" cy="447864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2A51-4978-9A08-E8F8-0B212F189BC2}"/>
              </a:ext>
            </a:extLst>
          </p:cNvPr>
          <p:cNvSpPr txBox="1"/>
          <p:nvPr/>
        </p:nvSpPr>
        <p:spPr>
          <a:xfrm>
            <a:off x="3143374" y="3528185"/>
            <a:ext cx="590525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spc="-300" dirty="0">
                <a:solidFill>
                  <a:srgbClr val="FFDC17"/>
                </a:solidFill>
                <a:latin typeface="+mn-ea"/>
              </a:rPr>
              <a:t>질문이 있다면 말씀해주세요</a:t>
            </a:r>
            <a:r>
              <a:rPr lang="en-US" altLang="ko-KR" sz="2500" b="1" spc="-300" dirty="0">
                <a:solidFill>
                  <a:srgbClr val="FFDC17"/>
                </a:solidFill>
                <a:latin typeface="+mn-ea"/>
              </a:rPr>
              <a:t>.</a:t>
            </a:r>
            <a:endParaRPr lang="ko-KR" altLang="en-US" sz="2500" b="1" spc="-300" dirty="0">
              <a:solidFill>
                <a:srgbClr val="FFDC17"/>
              </a:solidFill>
              <a:latin typeface="+mn-ea"/>
            </a:endParaRPr>
          </a:p>
        </p:txBody>
      </p:sp>
      <p:sp>
        <p:nvSpPr>
          <p:cNvPr id="8" name="L 도형 7">
            <a:extLst>
              <a:ext uri="{FF2B5EF4-FFF2-40B4-BE49-F238E27FC236}">
                <a16:creationId xmlns:a16="http://schemas.microsoft.com/office/drawing/2014/main" id="{308D9C9D-ABA9-8773-75E8-8339732BE66E}"/>
              </a:ext>
            </a:extLst>
          </p:cNvPr>
          <p:cNvSpPr/>
          <p:nvPr/>
        </p:nvSpPr>
        <p:spPr>
          <a:xfrm rot="5400000">
            <a:off x="390227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0A4E36DE-63D4-AFF7-C54E-B0CC5E2D5904}"/>
              </a:ext>
            </a:extLst>
          </p:cNvPr>
          <p:cNvSpPr/>
          <p:nvPr/>
        </p:nvSpPr>
        <p:spPr>
          <a:xfrm rot="10800000">
            <a:off x="11388959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987E792D-7301-C3E0-57A5-C15D0CA18354}"/>
              </a:ext>
            </a:extLst>
          </p:cNvPr>
          <p:cNvSpPr/>
          <p:nvPr/>
        </p:nvSpPr>
        <p:spPr>
          <a:xfrm rot="16200000">
            <a:off x="11388959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B3DA1DF1-2EAB-416F-74F9-166A005123B8}"/>
              </a:ext>
            </a:extLst>
          </p:cNvPr>
          <p:cNvSpPr/>
          <p:nvPr/>
        </p:nvSpPr>
        <p:spPr>
          <a:xfrm>
            <a:off x="390227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10E0E-0F9D-DC5F-F038-3068A1A3992B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EE91D-31BA-080C-2F1C-25D577E7FF6E}"/>
              </a:ext>
            </a:extLst>
          </p:cNvPr>
          <p:cNvSpPr txBox="1"/>
          <p:nvPr/>
        </p:nvSpPr>
        <p:spPr>
          <a:xfrm>
            <a:off x="4221326" y="2189846"/>
            <a:ext cx="37493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200" spc="-300" dirty="0" err="1">
                <a:solidFill>
                  <a:srgbClr val="5F2D9A"/>
                </a:solidFill>
                <a:latin typeface="Doppio One" panose="02010603030000020804" pitchFamily="2" charset="0"/>
                <a:ea typeface="+mj-ea"/>
              </a:rPr>
              <a:t>QnA</a:t>
            </a:r>
            <a:endParaRPr lang="ko-KR" altLang="en-US" sz="7200" spc="-300" dirty="0">
              <a:solidFill>
                <a:srgbClr val="5F2D9A"/>
              </a:solidFill>
              <a:latin typeface="Doppio One" panose="02010603030000020804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581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 도형 7">
            <a:extLst>
              <a:ext uri="{FF2B5EF4-FFF2-40B4-BE49-F238E27FC236}">
                <a16:creationId xmlns:a16="http://schemas.microsoft.com/office/drawing/2014/main" id="{308D9C9D-ABA9-8773-75E8-8339732BE66E}"/>
              </a:ext>
            </a:extLst>
          </p:cNvPr>
          <p:cNvSpPr/>
          <p:nvPr/>
        </p:nvSpPr>
        <p:spPr>
          <a:xfrm rot="5400000">
            <a:off x="390227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0A4E36DE-63D4-AFF7-C54E-B0CC5E2D5904}"/>
              </a:ext>
            </a:extLst>
          </p:cNvPr>
          <p:cNvSpPr/>
          <p:nvPr/>
        </p:nvSpPr>
        <p:spPr>
          <a:xfrm rot="10800000">
            <a:off x="11388959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987E792D-7301-C3E0-57A5-C15D0CA18354}"/>
              </a:ext>
            </a:extLst>
          </p:cNvPr>
          <p:cNvSpPr/>
          <p:nvPr/>
        </p:nvSpPr>
        <p:spPr>
          <a:xfrm rot="16200000">
            <a:off x="11388959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B3DA1DF1-2EAB-416F-74F9-166A005123B8}"/>
              </a:ext>
            </a:extLst>
          </p:cNvPr>
          <p:cNvSpPr/>
          <p:nvPr/>
        </p:nvSpPr>
        <p:spPr>
          <a:xfrm>
            <a:off x="390227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10E0E-0F9D-DC5F-F038-3068A1A3992B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EE91D-31BA-080C-2F1C-25D577E7FF6E}"/>
              </a:ext>
            </a:extLst>
          </p:cNvPr>
          <p:cNvSpPr txBox="1"/>
          <p:nvPr/>
        </p:nvSpPr>
        <p:spPr>
          <a:xfrm>
            <a:off x="2623457" y="1678218"/>
            <a:ext cx="69450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5F2D9A"/>
                </a:solidFill>
                <a:latin typeface="Doppio One" panose="02010603030000020804" pitchFamily="2" charset="0"/>
                <a:ea typeface="+mj-ea"/>
              </a:rPr>
              <a:t>Thank You!</a:t>
            </a:r>
            <a:endParaRPr lang="ko-KR" altLang="en-US" sz="7200" spc="-300" dirty="0">
              <a:solidFill>
                <a:srgbClr val="5F2D9A"/>
              </a:solidFill>
              <a:latin typeface="Doppio One" panose="02010603030000020804" pitchFamily="2" charset="0"/>
              <a:ea typeface="+mj-ea"/>
            </a:endParaRPr>
          </a:p>
        </p:txBody>
      </p:sp>
      <p:pic>
        <p:nvPicPr>
          <p:cNvPr id="2" name="Picture 6" descr="영화관, 팝콘 일러스트">
            <a:extLst>
              <a:ext uri="{FF2B5EF4-FFF2-40B4-BE49-F238E27FC236}">
                <a16:creationId xmlns:a16="http://schemas.microsoft.com/office/drawing/2014/main" id="{231FF98B-2070-8912-85A9-346355595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167" b="79167" l="15000" r="86833">
                        <a14:foregroundMark x1="19000" y1="33167" x2="25833" y2="39667"/>
                        <a14:foregroundMark x1="25833" y1="39667" x2="28333" y2="40333"/>
                        <a14:foregroundMark x1="18000" y1="34833" x2="15167" y2="42833"/>
                        <a14:foregroundMark x1="15167" y1="42833" x2="15000" y2="43000"/>
                        <a14:foregroundMark x1="15000" y1="43667" x2="24167" y2="50000"/>
                        <a14:foregroundMark x1="24167" y1="50000" x2="32333" y2="51000"/>
                        <a14:foregroundMark x1="31000" y1="52500" x2="23000" y2="58167"/>
                        <a14:foregroundMark x1="22833" y1="59833" x2="26333" y2="70333"/>
                        <a14:foregroundMark x1="24667" y1="69833" x2="32833" y2="72333"/>
                        <a14:foregroundMark x1="32833" y1="72333" x2="44000" y2="72667"/>
                        <a14:foregroundMark x1="44000" y1="72667" x2="58667" y2="72333"/>
                        <a14:foregroundMark x1="74314" y1="67895" x2="80500" y2="65833"/>
                        <a14:foregroundMark x1="62000" y1="72000" x2="62926" y2="71691"/>
                        <a14:foregroundMark x1="79000" y1="51667" x2="79380" y2="52865"/>
                        <a14:foregroundMark x1="69203" y1="69463" x2="76167" y2="67000"/>
                        <a14:foregroundMark x1="62500" y1="71833" x2="63909" y2="71335"/>
                        <a14:foregroundMark x1="34833" y1="73500" x2="35167" y2="76500"/>
                        <a14:foregroundMark x1="59833" y1="77500" x2="61333" y2="79167"/>
                        <a14:foregroundMark x1="65333" y1="78333" x2="67667" y2="79000"/>
                        <a14:foregroundMark x1="69000" y1="78167" x2="70500" y2="77500"/>
                        <a14:foregroundMark x1="70333" y1="77167" x2="69667" y2="75667"/>
                        <a14:foregroundMark x1="68500" y1="75833" x2="67667" y2="76333"/>
                        <a14:foregroundMark x1="70833" y1="76667" x2="69833" y2="78333"/>
                        <a14:foregroundMark x1="71000" y1="76333" x2="69667" y2="75500"/>
                        <a14:foregroundMark x1="54500" y1="24500" x2="59000" y2="20833"/>
                        <a14:foregroundMark x1="59000" y1="20667" x2="64000" y2="19167"/>
                        <a14:foregroundMark x1="64167" y1="18833" x2="69333" y2="18167"/>
                        <a14:foregroundMark x1="69833" y1="18333" x2="74833" y2="20333"/>
                        <a14:foregroundMark x1="74667" y1="19833" x2="79000" y2="21833"/>
                        <a14:foregroundMark x1="79333" y1="22000" x2="82333" y2="24667"/>
                        <a14:foregroundMark x1="82667" y1="24667" x2="85000" y2="28333"/>
                        <a14:foregroundMark x1="85000" y1="28667" x2="86833" y2="35000"/>
                        <a14:foregroundMark x1="86667" y1="35667" x2="86833" y2="41500"/>
                        <a14:foregroundMark x1="86500" y1="42167" x2="84000" y2="47667"/>
                        <a14:foregroundMark x1="83000" y1="48167" x2="79667" y2="51500"/>
                        <a14:foregroundMark x1="70667" y1="54500" x2="70167" y2="43000"/>
                        <a14:foregroundMark x1="70167" y1="43000" x2="80833" y2="35000"/>
                        <a14:foregroundMark x1="80833" y1="35000" x2="74833" y2="27167"/>
                        <a14:foregroundMark x1="74833" y1="27167" x2="63667" y2="23333"/>
                        <a14:foregroundMark x1="63667" y1="23333" x2="63333" y2="23333"/>
                        <a14:foregroundMark x1="26500" y1="31667" x2="27000" y2="29667"/>
                        <a14:foregroundMark x1="29333" y1="29667" x2="32000" y2="28667"/>
                        <a14:foregroundMark x1="33000" y1="28167" x2="34000" y2="27667"/>
                        <a14:foregroundMark x1="33833" y1="26167" x2="33667" y2="25167"/>
                        <a14:foregroundMark x1="38667" y1="25167" x2="37167" y2="23833"/>
                        <a14:foregroundMark x1="43667" y1="22500" x2="42667" y2="22333"/>
                        <a14:foregroundMark x1="48667" y1="21500" x2="47000" y2="20167"/>
                        <a14:foregroundMark x1="50167" y1="22833" x2="48500" y2="20333"/>
                        <a14:foregroundMark x1="54333" y1="24167" x2="52500" y2="22000"/>
                        <a14:foregroundMark x1="52000" y1="21833" x2="50333" y2="22667"/>
                        <a14:foregroundMark x1="33333" y1="25333" x2="33000" y2="27500"/>
                        <a14:foregroundMark x1="32500" y1="26833" x2="30667" y2="28500"/>
                        <a14:foregroundMark x1="28333" y1="29500" x2="26000" y2="30167"/>
                        <a14:foregroundMark x1="26167" y1="31000" x2="27000" y2="33667"/>
                        <a14:foregroundMark x1="27167" y1="29500" x2="26500" y2="29833"/>
                        <a14:foregroundMark x1="85667" y1="37167" x2="81167" y2="44333"/>
                        <a14:foregroundMark x1="81167" y1="44333" x2="74500" y2="50000"/>
                        <a14:foregroundMark x1="74500" y1="50000" x2="74000" y2="50167"/>
                        <a14:foregroundMark x1="64000" y1="18833" x2="60833" y2="21333"/>
                        <a14:backgroundMark x1="81167" y1="58833" x2="79500" y2="53667"/>
                        <a14:backgroundMark x1="80167" y1="52833" x2="80333" y2="57000"/>
                        <a14:backgroundMark x1="81667" y1="56167" x2="81000" y2="57500"/>
                        <a14:backgroundMark x1="63000" y1="73000" x2="68000" y2="71667"/>
                        <a14:backgroundMark x1="62333" y1="72833" x2="63333" y2="72833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07" t="17048" r="12251" b="18762"/>
          <a:stretch/>
        </p:blipFill>
        <p:spPr bwMode="auto">
          <a:xfrm>
            <a:off x="4818227" y="3065096"/>
            <a:ext cx="2395553" cy="20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08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spc="600">
                <a:solidFill>
                  <a:schemeClr val="bg1"/>
                </a:solidFill>
              </a:rPr>
              <a:t>변경 이력 관리</a:t>
            </a:r>
          </a:p>
        </p:txBody>
      </p:sp>
      <p:graphicFrame>
        <p:nvGraphicFramePr>
          <p:cNvPr id="8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85387"/>
              </p:ext>
            </p:extLst>
          </p:nvPr>
        </p:nvGraphicFramePr>
        <p:xfrm>
          <a:off x="742950" y="1070592"/>
          <a:ext cx="11132123" cy="5009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검토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/>
                        <a:t>초안 작성</a:t>
                      </a:r>
                      <a:r>
                        <a:rPr lang="en-US" altLang="ko-KR" sz="1200" b="1" dirty="0"/>
                        <a:t>(ver</a:t>
                      </a:r>
                      <a:r>
                        <a:rPr lang="en-US" altLang="ko-KR" sz="1200" b="1" baseline="0" dirty="0"/>
                        <a:t>0.1)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2022.10.17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고정원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dirty="0" err="1"/>
                        <a:t>고내리</a:t>
                      </a:r>
                      <a:endParaRPr lang="en-US" altLang="ko-KR" sz="1200" b="1" dirty="0"/>
                    </a:p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 err="1"/>
                        <a:t>이호제</a:t>
                      </a: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2022.10.18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b="1" dirty="0"/>
                        <a:t>IA </a:t>
                      </a:r>
                      <a:r>
                        <a:rPr lang="ko-KR" altLang="en-US" sz="1200" b="1" dirty="0"/>
                        <a:t>구조도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개발 프로세스 일부 수정</a:t>
                      </a:r>
                      <a:r>
                        <a:rPr lang="en-US" altLang="ko-KR" sz="1200" b="1" dirty="0"/>
                        <a:t>,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/>
                        <a:t>시스템 구성도 작성 </a:t>
                      </a:r>
                      <a:r>
                        <a:rPr lang="en-US" altLang="ko-KR" sz="1200" b="1" dirty="0"/>
                        <a:t>(ver0.2)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2022.10.18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고정원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dirty="0" err="1"/>
                        <a:t>고내리</a:t>
                      </a:r>
                      <a:endParaRPr lang="en-US" altLang="ko-KR" sz="1200" b="1" dirty="0"/>
                    </a:p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 err="1"/>
                        <a:t>이호제</a:t>
                      </a: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2022.10.19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3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 err="1"/>
                        <a:t>프로젝트명</a:t>
                      </a:r>
                      <a:r>
                        <a:rPr lang="ko-KR" altLang="en-US" sz="1200" b="1" baseline="0" dirty="0"/>
                        <a:t> 수정</a:t>
                      </a:r>
                      <a:r>
                        <a:rPr lang="en-US" altLang="ko-KR" sz="1200" b="1" baseline="0" dirty="0"/>
                        <a:t>, </a:t>
                      </a:r>
                      <a:r>
                        <a:rPr lang="ko-KR" altLang="en-US" sz="1200" b="1" baseline="0" dirty="0"/>
                        <a:t>업무분장 반영</a:t>
                      </a:r>
                      <a:r>
                        <a:rPr lang="en-US" altLang="ko-KR" sz="1200" b="1" baseline="0" dirty="0"/>
                        <a:t>(ver0.3)</a:t>
                      </a: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2022.10.19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고정원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dirty="0" err="1"/>
                        <a:t>고내리</a:t>
                      </a:r>
                      <a:endParaRPr lang="en-US" altLang="ko-KR" sz="12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/>
                        <a:t>이호제</a:t>
                      </a: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2022.10.20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4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200" b="1" dirty="0"/>
                        <a:t>양식 수정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일부 용어 수정</a:t>
                      </a:r>
                      <a:r>
                        <a:rPr lang="en-US" altLang="ko-KR" sz="1200" b="1" dirty="0"/>
                        <a:t>(ver0.4)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2022.10.20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고정원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dirty="0" err="1"/>
                        <a:t>고내리</a:t>
                      </a:r>
                      <a:endParaRPr lang="en-US" altLang="ko-KR" sz="12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/>
                        <a:t>이호제</a:t>
                      </a: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2022.10.21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155B620-47F5-9A44-BB25-4FDF604DD03B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B627DCF-7F3A-B54D-864D-719F7946FC00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변경 이력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AAF135A-A71D-B846-A54A-8CC21F2E1779}"/>
              </a:ext>
            </a:extLst>
          </p:cNvPr>
          <p:cNvGrpSpPr/>
          <p:nvPr/>
        </p:nvGrpSpPr>
        <p:grpSpPr>
          <a:xfrm>
            <a:off x="248194" y="773843"/>
            <a:ext cx="11730446" cy="5396200"/>
            <a:chOff x="1579402" y="773843"/>
            <a:chExt cx="9337980" cy="5396200"/>
          </a:xfrm>
        </p:grpSpPr>
        <p:cxnSp>
          <p:nvCxnSpPr>
            <p:cNvPr id="11" name="Straight Connector 62">
              <a:extLst>
                <a:ext uri="{FF2B5EF4-FFF2-40B4-BE49-F238E27FC236}">
                  <a16:creationId xmlns:a16="http://schemas.microsoft.com/office/drawing/2014/main" id="{F638D303-64E0-AA43-86ED-58E8FC9D952C}"/>
                </a:ext>
              </a:extLst>
            </p:cNvPr>
            <p:cNvCxnSpPr/>
            <p:nvPr/>
          </p:nvCxnSpPr>
          <p:spPr>
            <a:xfrm>
              <a:off x="1579402" y="7738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2">
              <a:extLst>
                <a:ext uri="{FF2B5EF4-FFF2-40B4-BE49-F238E27FC236}">
                  <a16:creationId xmlns:a16="http://schemas.microsoft.com/office/drawing/2014/main" id="{204EB197-33AD-2C45-BC89-E8A7A6D6B01E}"/>
                </a:ext>
              </a:extLst>
            </p:cNvPr>
            <p:cNvCxnSpPr/>
            <p:nvPr/>
          </p:nvCxnSpPr>
          <p:spPr>
            <a:xfrm>
              <a:off x="1579402" y="61700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 도형 7">
            <a:extLst>
              <a:ext uri="{FF2B5EF4-FFF2-40B4-BE49-F238E27FC236}">
                <a16:creationId xmlns:a16="http://schemas.microsoft.com/office/drawing/2014/main" id="{308D9C9D-ABA9-8773-75E8-8339732BE66E}"/>
              </a:ext>
            </a:extLst>
          </p:cNvPr>
          <p:cNvSpPr/>
          <p:nvPr/>
        </p:nvSpPr>
        <p:spPr>
          <a:xfrm rot="5400000">
            <a:off x="390227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0A4E36DE-63D4-AFF7-C54E-B0CC5E2D5904}"/>
              </a:ext>
            </a:extLst>
          </p:cNvPr>
          <p:cNvSpPr/>
          <p:nvPr/>
        </p:nvSpPr>
        <p:spPr>
          <a:xfrm rot="10800000">
            <a:off x="11388959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987E792D-7301-C3E0-57A5-C15D0CA18354}"/>
              </a:ext>
            </a:extLst>
          </p:cNvPr>
          <p:cNvSpPr/>
          <p:nvPr/>
        </p:nvSpPr>
        <p:spPr>
          <a:xfrm rot="16200000">
            <a:off x="11388959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B3DA1DF1-2EAB-416F-74F9-166A005123B8}"/>
              </a:ext>
            </a:extLst>
          </p:cNvPr>
          <p:cNvSpPr/>
          <p:nvPr/>
        </p:nvSpPr>
        <p:spPr>
          <a:xfrm>
            <a:off x="390227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10E0E-0F9D-DC5F-F038-3068A1A3992B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69240A-4829-8241-EC39-C798FC2B340A}"/>
              </a:ext>
            </a:extLst>
          </p:cNvPr>
          <p:cNvCxnSpPr>
            <a:cxnSpLocks/>
          </p:cNvCxnSpPr>
          <p:nvPr/>
        </p:nvCxnSpPr>
        <p:spPr>
          <a:xfrm flipV="1">
            <a:off x="6960690" y="0"/>
            <a:ext cx="0" cy="6858000"/>
          </a:xfrm>
          <a:prstGeom prst="line">
            <a:avLst/>
          </a:prstGeom>
          <a:ln w="12700">
            <a:solidFill>
              <a:srgbClr val="5F2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1D81FF2-4033-6117-0FAA-8B865EF6CB92}"/>
              </a:ext>
            </a:extLst>
          </p:cNvPr>
          <p:cNvGrpSpPr/>
          <p:nvPr/>
        </p:nvGrpSpPr>
        <p:grpSpPr>
          <a:xfrm>
            <a:off x="0" y="2628878"/>
            <a:ext cx="12192000" cy="783748"/>
            <a:chOff x="76760" y="1220379"/>
            <a:chExt cx="12192000" cy="7837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BE690CD-5B38-8930-FDBA-02AF4566A9AB}"/>
                </a:ext>
              </a:extLst>
            </p:cNvPr>
            <p:cNvCxnSpPr>
              <a:cxnSpLocks/>
            </p:cNvCxnSpPr>
            <p:nvPr/>
          </p:nvCxnSpPr>
          <p:spPr>
            <a:xfrm>
              <a:off x="76760" y="1612253"/>
              <a:ext cx="12192000" cy="0"/>
            </a:xfrm>
            <a:prstGeom prst="line">
              <a:avLst/>
            </a:prstGeom>
            <a:ln w="12700">
              <a:solidFill>
                <a:srgbClr val="5F2D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F8F519A-DCE2-B9D6-0C75-9091BDE229FE}"/>
                </a:ext>
              </a:extLst>
            </p:cNvPr>
            <p:cNvGrpSpPr/>
            <p:nvPr/>
          </p:nvGrpSpPr>
          <p:grpSpPr>
            <a:xfrm>
              <a:off x="6648988" y="1220379"/>
              <a:ext cx="783748" cy="783748"/>
              <a:chOff x="6648988" y="1220379"/>
              <a:chExt cx="783748" cy="783748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89A97A0F-CDCE-5214-201A-CD9F15DE7327}"/>
                  </a:ext>
                </a:extLst>
              </p:cNvPr>
              <p:cNvSpPr/>
              <p:nvPr/>
            </p:nvSpPr>
            <p:spPr>
              <a:xfrm>
                <a:off x="6648988" y="1220379"/>
                <a:ext cx="783748" cy="783748"/>
              </a:xfrm>
              <a:prstGeom prst="ellipse">
                <a:avLst/>
              </a:prstGeom>
              <a:solidFill>
                <a:srgbClr val="FFDC17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368372DA-1A42-BA95-055D-5E4A07FDF6D9}"/>
                  </a:ext>
                </a:extLst>
              </p:cNvPr>
              <p:cNvSpPr/>
              <p:nvPr/>
            </p:nvSpPr>
            <p:spPr>
              <a:xfrm>
                <a:off x="6769590" y="1340981"/>
                <a:ext cx="542544" cy="542544"/>
              </a:xfrm>
              <a:prstGeom prst="ellipse">
                <a:avLst/>
              </a:prstGeom>
              <a:solidFill>
                <a:srgbClr val="FFDC17"/>
              </a:solidFill>
              <a:ln w="12700">
                <a:solidFill>
                  <a:srgbClr val="5F2D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5517B5C-7856-0832-8C5A-6EF2D8DE044D}"/>
              </a:ext>
            </a:extLst>
          </p:cNvPr>
          <p:cNvGrpSpPr/>
          <p:nvPr/>
        </p:nvGrpSpPr>
        <p:grpSpPr>
          <a:xfrm>
            <a:off x="3766478" y="1300535"/>
            <a:ext cx="7444309" cy="4158814"/>
            <a:chOff x="3364142" y="856101"/>
            <a:chExt cx="7444309" cy="41588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013B5E-9BE9-BF44-9E41-43B6F3F7B0FE}"/>
                </a:ext>
              </a:extLst>
            </p:cNvPr>
            <p:cNvSpPr txBox="1"/>
            <p:nvPr/>
          </p:nvSpPr>
          <p:spPr>
            <a:xfrm>
              <a:off x="3364142" y="856101"/>
              <a:ext cx="2289759" cy="34092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r>
                <a:rPr lang="ko-KR" altLang="en-US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개발배경 및 목적</a:t>
              </a:r>
              <a:r>
                <a:rPr lang="en-US" altLang="ko-KR" b="1" dirty="0">
                  <a:solidFill>
                    <a:srgbClr val="FFDC17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..</a:t>
              </a:r>
            </a:p>
            <a:p>
              <a:pPr marL="342900" indent="-342900" algn="r">
                <a:lnSpc>
                  <a:spcPct val="150000"/>
                </a:lnSpc>
                <a:buAutoNum type="arabicPeriod"/>
                <a:defRPr/>
              </a:pP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 algn="r">
                <a:lnSpc>
                  <a:spcPct val="150000"/>
                </a:lnSpc>
                <a:buAutoNum type="arabicPeriod"/>
                <a:defRPr/>
              </a:pP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 algn="r">
                <a:lnSpc>
                  <a:spcPct val="150000"/>
                </a:lnSpc>
                <a:buAutoNum type="arabicPeriod"/>
                <a:defRPr/>
              </a:pPr>
              <a:endParaRPr lang="en-US" altLang="ko-KR" sz="14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>
                <a:lnSpc>
                  <a:spcPct val="150000"/>
                </a:lnSpc>
                <a:defRPr/>
              </a:pPr>
              <a:r>
                <a:rPr lang="ko-KR" altLang="en-US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 시스템 개요</a:t>
              </a:r>
              <a:r>
                <a:rPr lang="en-US" altLang="ko-KR" b="1" dirty="0">
                  <a:solidFill>
                    <a:srgbClr val="FFDC17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..</a:t>
              </a:r>
              <a:endParaRPr lang="en-US" altLang="ko-KR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 algn="r">
                <a:lnSpc>
                  <a:spcPct val="150000"/>
                </a:lnSpc>
                <a:buFont typeface="+mj-lt"/>
                <a:buAutoNum type="arabicPeriod"/>
                <a:defRPr/>
              </a:pP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 algn="r">
                <a:lnSpc>
                  <a:spcPct val="150000"/>
                </a:lnSpc>
                <a:buFont typeface="+mj-lt"/>
                <a:buAutoNum type="arabicPeriod"/>
                <a:defRPr/>
              </a:pP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 algn="r">
                <a:lnSpc>
                  <a:spcPct val="150000"/>
                </a:lnSpc>
                <a:buFont typeface="+mj-lt"/>
                <a:buAutoNum type="arabicPeriod"/>
                <a:defRPr/>
              </a:pPr>
              <a:endParaRPr lang="en-US" altLang="ko-KR" sz="14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>
                <a:lnSpc>
                  <a:spcPct val="150000"/>
                </a:lnSpc>
                <a:defRPr/>
              </a:pPr>
              <a:r>
                <a:rPr lang="ko-KR" altLang="en-US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개발환경 및 일정</a:t>
              </a:r>
              <a:r>
                <a:rPr lang="en-US" altLang="ko-KR" sz="1600" b="1" dirty="0">
                  <a:solidFill>
                    <a:srgbClr val="FFDC17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..</a:t>
              </a: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373F457-5276-164E-3118-A98D2371202A}"/>
                </a:ext>
              </a:extLst>
            </p:cNvPr>
            <p:cNvSpPr txBox="1"/>
            <p:nvPr/>
          </p:nvSpPr>
          <p:spPr>
            <a:xfrm>
              <a:off x="7035944" y="859931"/>
              <a:ext cx="3772507" cy="41549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1.1 </a:t>
              </a:r>
              <a:r>
                <a:rPr lang="ko-KR" altLang="en-US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개발배경 및 근거</a:t>
              </a:r>
              <a:r>
                <a:rPr lang="en-US" altLang="ko-KR" sz="1600" b="1" dirty="0">
                  <a:solidFill>
                    <a:srgbClr val="FFDC17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r>
                <a:rPr lang="ko-KR" altLang="en-US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1.2 </a:t>
              </a:r>
              <a:r>
                <a:rPr lang="ko-KR" altLang="en-US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개발목적</a:t>
              </a: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1.3 </a:t>
              </a:r>
              <a:r>
                <a:rPr lang="ko-KR" altLang="en-US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기대효과</a:t>
              </a: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>
                <a:lnSpc>
                  <a:spcPct val="150000"/>
                </a:lnSpc>
                <a:defRPr/>
              </a:pP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2.1 </a:t>
              </a:r>
              <a:r>
                <a:rPr lang="ko-KR" altLang="en-US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 구조도</a:t>
              </a: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(IA)</a:t>
              </a:r>
              <a:r>
                <a:rPr lang="en-US" altLang="ko-KR" sz="1600" b="1" dirty="0">
                  <a:solidFill>
                    <a:srgbClr val="FFDC17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…</a:t>
              </a:r>
              <a:r>
                <a:rPr lang="ko-KR" altLang="en-US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2.2 </a:t>
              </a:r>
              <a:r>
                <a:rPr lang="ko-KR" altLang="en-US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시스템 구성도</a:t>
              </a: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2.3 </a:t>
              </a:r>
              <a:r>
                <a:rPr lang="ko-KR" altLang="en-US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 프로세스</a:t>
              </a: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600" b="1" dirty="0" smtClean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SDP</a:t>
              </a: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lvl="1">
                <a:lnSpc>
                  <a:spcPct val="150000"/>
                </a:lnSpc>
                <a:defRPr/>
              </a:pP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3.1 </a:t>
              </a:r>
              <a:r>
                <a:rPr lang="ko-KR" altLang="en-US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개발환경</a:t>
              </a: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3.2 </a:t>
              </a:r>
              <a:r>
                <a:rPr lang="ko-KR" altLang="en-US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조직구성</a:t>
              </a: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3.3 </a:t>
              </a:r>
              <a:r>
                <a:rPr lang="ko-KR" altLang="en-US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개발일정</a:t>
              </a: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(WBS)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602888-D07A-A75C-CBD3-F2D203B7D715}"/>
              </a:ext>
            </a:extLst>
          </p:cNvPr>
          <p:cNvSpPr/>
          <p:nvPr/>
        </p:nvSpPr>
        <p:spPr>
          <a:xfrm>
            <a:off x="619679" y="2741121"/>
            <a:ext cx="2253343" cy="52408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2A51-4978-9A08-E8F8-0B212F189BC2}"/>
              </a:ext>
            </a:extLst>
          </p:cNvPr>
          <p:cNvSpPr txBox="1"/>
          <p:nvPr/>
        </p:nvSpPr>
        <p:spPr>
          <a:xfrm>
            <a:off x="546199" y="2649218"/>
            <a:ext cx="24003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rgbClr val="FFDC17"/>
                </a:solidFill>
                <a:latin typeface="Doppio One" panose="02010603030000020804" pitchFamily="2" charset="0"/>
                <a:ea typeface="나눔고딕" panose="020D0604000000000000" pitchFamily="50" charset="-127"/>
              </a:rPr>
              <a:t>Contents</a:t>
            </a:r>
            <a:endParaRPr lang="ko-KR" altLang="en-US" sz="4000" dirty="0">
              <a:solidFill>
                <a:srgbClr val="FFDC17"/>
              </a:solidFill>
              <a:latin typeface="Doppio One" panose="020106030300000208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9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7CE7CF2-7F0A-CC4D-8244-E6A4E45CFC7A}"/>
              </a:ext>
            </a:extLst>
          </p:cNvPr>
          <p:cNvSpPr/>
          <p:nvPr/>
        </p:nvSpPr>
        <p:spPr>
          <a:xfrm>
            <a:off x="0" y="0"/>
            <a:ext cx="12192000" cy="976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BA68C576-39CF-C09B-5088-5585FB0F4B8F}"/>
              </a:ext>
            </a:extLst>
          </p:cNvPr>
          <p:cNvSpPr/>
          <p:nvPr/>
        </p:nvSpPr>
        <p:spPr>
          <a:xfrm>
            <a:off x="333495" y="1525866"/>
            <a:ext cx="837136" cy="837136"/>
          </a:xfrm>
          <a:prstGeom prst="ellipse">
            <a:avLst/>
          </a:prstGeom>
          <a:solidFill>
            <a:srgbClr val="5F2D9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566" y="163433"/>
            <a:ext cx="4428005" cy="738521"/>
          </a:xfrm>
        </p:spPr>
        <p:txBody>
          <a:bodyPr>
            <a:noAutofit/>
          </a:bodyPr>
          <a:lstStyle/>
          <a:p>
            <a:pPr algn="l"/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개발배경 및 근거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A54AB-2979-D396-6359-1AC4EB2DCADE}"/>
              </a:ext>
            </a:extLst>
          </p:cNvPr>
          <p:cNvSpPr txBox="1"/>
          <p:nvPr/>
        </p:nvSpPr>
        <p:spPr>
          <a:xfrm>
            <a:off x="10112211" y="362254"/>
            <a:ext cx="1827744" cy="558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개발배경 및 목적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931863FE-C5CE-1195-01E3-0899E115DAF5}"/>
              </a:ext>
            </a:extLst>
          </p:cNvPr>
          <p:cNvGrpSpPr/>
          <p:nvPr/>
        </p:nvGrpSpPr>
        <p:grpSpPr>
          <a:xfrm>
            <a:off x="0" y="-436962"/>
            <a:ext cx="5737560" cy="86857"/>
            <a:chOff x="178420" y="1237785"/>
            <a:chExt cx="5737560" cy="86857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143E8D3C-4776-FB76-D2D0-3E52E3911D0F}"/>
                </a:ext>
              </a:extLst>
            </p:cNvPr>
            <p:cNvGrpSpPr/>
            <p:nvPr/>
          </p:nvGrpSpPr>
          <p:grpSpPr>
            <a:xfrm>
              <a:off x="178420" y="1237785"/>
              <a:ext cx="2779424" cy="86857"/>
              <a:chOff x="178420" y="1237785"/>
              <a:chExt cx="2779424" cy="86857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B2CFA839-E478-8BE5-A535-C7A8E31C9CEA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1389712" cy="86857"/>
                <a:chOff x="178420" y="1237785"/>
                <a:chExt cx="1389712" cy="86857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B8157166-F5EC-59A0-9E87-8578FF8DC45E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694856" cy="86857"/>
                  <a:chOff x="178420" y="1237785"/>
                  <a:chExt cx="694856" cy="86857"/>
                </a:xfrm>
              </p:grpSpPr>
              <p:grpSp>
                <p:nvGrpSpPr>
                  <p:cNvPr id="25" name="그룹 24">
                    <a:extLst>
                      <a:ext uri="{FF2B5EF4-FFF2-40B4-BE49-F238E27FC236}">
                        <a16:creationId xmlns:a16="http://schemas.microsoft.com/office/drawing/2014/main" id="{E2FB4FD9-4A69-1D2B-03E7-39518A9D19EC}"/>
                      </a:ext>
                    </a:extLst>
                  </p:cNvPr>
                  <p:cNvGrpSpPr/>
                  <p:nvPr/>
                </p:nvGrpSpPr>
                <p:grpSpPr>
                  <a:xfrm>
                    <a:off x="178420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21" name="직선 연결선 20">
                      <a:extLst>
                        <a:ext uri="{FF2B5EF4-FFF2-40B4-BE49-F238E27FC236}">
                          <a16:creationId xmlns:a16="http://schemas.microsoft.com/office/drawing/2014/main" id="{2DD7AEAC-76D1-6B7E-450B-25D2B81BCF1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직선 연결선 23">
                      <a:extLst>
                        <a:ext uri="{FF2B5EF4-FFF2-40B4-BE49-F238E27FC236}">
                          <a16:creationId xmlns:a16="http://schemas.microsoft.com/office/drawing/2014/main" id="{2F05605C-0B3F-70E8-8EEB-2C17421692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" name="그룹 25">
                    <a:extLst>
                      <a:ext uri="{FF2B5EF4-FFF2-40B4-BE49-F238E27FC236}">
                        <a16:creationId xmlns:a16="http://schemas.microsoft.com/office/drawing/2014/main" id="{FB2E6701-C39C-9307-FE8F-182B0C08BE47}"/>
                      </a:ext>
                    </a:extLst>
                  </p:cNvPr>
                  <p:cNvGrpSpPr/>
                  <p:nvPr/>
                </p:nvGrpSpPr>
                <p:grpSpPr>
                  <a:xfrm>
                    <a:off x="352134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27" name="직선 연결선 26">
                      <a:extLst>
                        <a:ext uri="{FF2B5EF4-FFF2-40B4-BE49-F238E27FC236}">
                          <a16:creationId xmlns:a16="http://schemas.microsoft.com/office/drawing/2014/main" id="{3323B43F-1254-86CE-ED9B-6C9327DDAE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직선 연결선 27">
                      <a:extLst>
                        <a:ext uri="{FF2B5EF4-FFF2-40B4-BE49-F238E27FC236}">
                          <a16:creationId xmlns:a16="http://schemas.microsoft.com/office/drawing/2014/main" id="{2957987C-17D3-7498-A380-8A86C87EC8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" name="그룹 28">
                    <a:extLst>
                      <a:ext uri="{FF2B5EF4-FFF2-40B4-BE49-F238E27FC236}">
                        <a16:creationId xmlns:a16="http://schemas.microsoft.com/office/drawing/2014/main" id="{165CBB58-7123-68F7-02BC-2B699B526B4F}"/>
                      </a:ext>
                    </a:extLst>
                  </p:cNvPr>
                  <p:cNvGrpSpPr/>
                  <p:nvPr/>
                </p:nvGrpSpPr>
                <p:grpSpPr>
                  <a:xfrm>
                    <a:off x="525848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30" name="직선 연결선 29">
                      <a:extLst>
                        <a:ext uri="{FF2B5EF4-FFF2-40B4-BE49-F238E27FC236}">
                          <a16:creationId xmlns:a16="http://schemas.microsoft.com/office/drawing/2014/main" id="{D58977D9-B7AC-6EB0-743B-AA5DFA6AA4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직선 연결선 30">
                      <a:extLst>
                        <a:ext uri="{FF2B5EF4-FFF2-40B4-BE49-F238E27FC236}">
                          <a16:creationId xmlns:a16="http://schemas.microsoft.com/office/drawing/2014/main" id="{033C8396-FB67-324D-BE8C-6F7E7A496F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C94CEEA7-B405-C679-DF87-ADCDDCD73ED8}"/>
                      </a:ext>
                    </a:extLst>
                  </p:cNvPr>
                  <p:cNvGrpSpPr/>
                  <p:nvPr/>
                </p:nvGrpSpPr>
                <p:grpSpPr>
                  <a:xfrm>
                    <a:off x="699562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33" name="직선 연결선 32">
                      <a:extLst>
                        <a:ext uri="{FF2B5EF4-FFF2-40B4-BE49-F238E27FC236}">
                          <a16:creationId xmlns:a16="http://schemas.microsoft.com/office/drawing/2014/main" id="{B3C5571C-2533-33D7-0BE8-622EC1DC90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직선 연결선 34">
                      <a:extLst>
                        <a:ext uri="{FF2B5EF4-FFF2-40B4-BE49-F238E27FC236}">
                          <a16:creationId xmlns:a16="http://schemas.microsoft.com/office/drawing/2014/main" id="{BD585BEB-D190-3F7B-1619-0D60E29976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7DF1795C-697D-8643-569A-159FE8448B79}"/>
                    </a:ext>
                  </a:extLst>
                </p:cNvPr>
                <p:cNvGrpSpPr/>
                <p:nvPr/>
              </p:nvGrpSpPr>
              <p:grpSpPr>
                <a:xfrm>
                  <a:off x="873276" y="1237785"/>
                  <a:ext cx="694856" cy="86857"/>
                  <a:chOff x="178420" y="1237785"/>
                  <a:chExt cx="694856" cy="86857"/>
                </a:xfrm>
              </p:grpSpPr>
              <p:grpSp>
                <p:nvGrpSpPr>
                  <p:cNvPr id="50" name="그룹 49">
                    <a:extLst>
                      <a:ext uri="{FF2B5EF4-FFF2-40B4-BE49-F238E27FC236}">
                        <a16:creationId xmlns:a16="http://schemas.microsoft.com/office/drawing/2014/main" id="{35D7B9E0-70A1-0F1F-6A38-A3AEDE0858E2}"/>
                      </a:ext>
                    </a:extLst>
                  </p:cNvPr>
                  <p:cNvGrpSpPr/>
                  <p:nvPr/>
                </p:nvGrpSpPr>
                <p:grpSpPr>
                  <a:xfrm>
                    <a:off x="178420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60" name="직선 연결선 59">
                      <a:extLst>
                        <a:ext uri="{FF2B5EF4-FFF2-40B4-BE49-F238E27FC236}">
                          <a16:creationId xmlns:a16="http://schemas.microsoft.com/office/drawing/2014/main" id="{830A9B77-96A6-742B-4BE7-842847837A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직선 연결선 60">
                      <a:extLst>
                        <a:ext uri="{FF2B5EF4-FFF2-40B4-BE49-F238E27FC236}">
                          <a16:creationId xmlns:a16="http://schemas.microsoft.com/office/drawing/2014/main" id="{99A8D560-2C4B-360F-9A0A-B8C5A804E9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1" name="그룹 50">
                    <a:extLst>
                      <a:ext uri="{FF2B5EF4-FFF2-40B4-BE49-F238E27FC236}">
                        <a16:creationId xmlns:a16="http://schemas.microsoft.com/office/drawing/2014/main" id="{C8839000-7C3E-2642-D531-F6C73228FF42}"/>
                      </a:ext>
                    </a:extLst>
                  </p:cNvPr>
                  <p:cNvGrpSpPr/>
                  <p:nvPr/>
                </p:nvGrpSpPr>
                <p:grpSpPr>
                  <a:xfrm>
                    <a:off x="352134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58" name="직선 연결선 57">
                      <a:extLst>
                        <a:ext uri="{FF2B5EF4-FFF2-40B4-BE49-F238E27FC236}">
                          <a16:creationId xmlns:a16="http://schemas.microsoft.com/office/drawing/2014/main" id="{A1D42436-83F4-FB4B-6EE9-2BECB7AEE1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직선 연결선 58">
                      <a:extLst>
                        <a:ext uri="{FF2B5EF4-FFF2-40B4-BE49-F238E27FC236}">
                          <a16:creationId xmlns:a16="http://schemas.microsoft.com/office/drawing/2014/main" id="{01DEE684-A36C-37D2-A251-8C09E2C7910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그룹 51">
                    <a:extLst>
                      <a:ext uri="{FF2B5EF4-FFF2-40B4-BE49-F238E27FC236}">
                        <a16:creationId xmlns:a16="http://schemas.microsoft.com/office/drawing/2014/main" id="{83271D9C-FF1F-CC1C-FA65-96218A502131}"/>
                      </a:ext>
                    </a:extLst>
                  </p:cNvPr>
                  <p:cNvGrpSpPr/>
                  <p:nvPr/>
                </p:nvGrpSpPr>
                <p:grpSpPr>
                  <a:xfrm>
                    <a:off x="525848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56" name="직선 연결선 55">
                      <a:extLst>
                        <a:ext uri="{FF2B5EF4-FFF2-40B4-BE49-F238E27FC236}">
                          <a16:creationId xmlns:a16="http://schemas.microsoft.com/office/drawing/2014/main" id="{C25B8FE8-1DFB-C544-9A63-3D4C276489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직선 연결선 56">
                      <a:extLst>
                        <a:ext uri="{FF2B5EF4-FFF2-40B4-BE49-F238E27FC236}">
                          <a16:creationId xmlns:a16="http://schemas.microsoft.com/office/drawing/2014/main" id="{05D576FF-9F4D-857F-4C2B-C9DB2A4B0C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3" name="그룹 52">
                    <a:extLst>
                      <a:ext uri="{FF2B5EF4-FFF2-40B4-BE49-F238E27FC236}">
                        <a16:creationId xmlns:a16="http://schemas.microsoft.com/office/drawing/2014/main" id="{545D277D-6A20-FEC4-CE84-B23B030D84E5}"/>
                      </a:ext>
                    </a:extLst>
                  </p:cNvPr>
                  <p:cNvGrpSpPr/>
                  <p:nvPr/>
                </p:nvGrpSpPr>
                <p:grpSpPr>
                  <a:xfrm>
                    <a:off x="699562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54" name="직선 연결선 53">
                      <a:extLst>
                        <a:ext uri="{FF2B5EF4-FFF2-40B4-BE49-F238E27FC236}">
                          <a16:creationId xmlns:a16="http://schemas.microsoft.com/office/drawing/2014/main" id="{A192E0AD-AC63-72E5-3DBA-1A5E11B05B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직선 연결선 54">
                      <a:extLst>
                        <a:ext uri="{FF2B5EF4-FFF2-40B4-BE49-F238E27FC236}">
                          <a16:creationId xmlns:a16="http://schemas.microsoft.com/office/drawing/2014/main" id="{E8856D22-3894-EF56-7633-153BA570AD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AD7D54B7-FAB2-5B7B-583A-729FAAB84FFD}"/>
                  </a:ext>
                </a:extLst>
              </p:cNvPr>
              <p:cNvGrpSpPr/>
              <p:nvPr/>
            </p:nvGrpSpPr>
            <p:grpSpPr>
              <a:xfrm>
                <a:off x="1568132" y="1237785"/>
                <a:ext cx="1389712" cy="86857"/>
                <a:chOff x="178420" y="1237785"/>
                <a:chExt cx="1389712" cy="86857"/>
              </a:xfrm>
            </p:grpSpPr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5644F110-E128-B5C1-C0DA-7A64CCEB3C7E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694856" cy="86857"/>
                  <a:chOff x="178420" y="1237785"/>
                  <a:chExt cx="694856" cy="86857"/>
                </a:xfrm>
              </p:grpSpPr>
              <p:grpSp>
                <p:nvGrpSpPr>
                  <p:cNvPr id="79" name="그룹 78">
                    <a:extLst>
                      <a:ext uri="{FF2B5EF4-FFF2-40B4-BE49-F238E27FC236}">
                        <a16:creationId xmlns:a16="http://schemas.microsoft.com/office/drawing/2014/main" id="{264639B1-6893-76E1-94E9-3E8EF477BCEF}"/>
                      </a:ext>
                    </a:extLst>
                  </p:cNvPr>
                  <p:cNvGrpSpPr/>
                  <p:nvPr/>
                </p:nvGrpSpPr>
                <p:grpSpPr>
                  <a:xfrm>
                    <a:off x="178420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89" name="직선 연결선 88">
                      <a:extLst>
                        <a:ext uri="{FF2B5EF4-FFF2-40B4-BE49-F238E27FC236}">
                          <a16:creationId xmlns:a16="http://schemas.microsoft.com/office/drawing/2014/main" id="{C9417459-B7D8-8C0C-F016-72339E20E20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직선 연결선 89">
                      <a:extLst>
                        <a:ext uri="{FF2B5EF4-FFF2-40B4-BE49-F238E27FC236}">
                          <a16:creationId xmlns:a16="http://schemas.microsoft.com/office/drawing/2014/main" id="{FFD37BAE-A0FA-99CC-FF51-C8DCD6F05D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0" name="그룹 79">
                    <a:extLst>
                      <a:ext uri="{FF2B5EF4-FFF2-40B4-BE49-F238E27FC236}">
                        <a16:creationId xmlns:a16="http://schemas.microsoft.com/office/drawing/2014/main" id="{927C61C0-95D9-BC5B-F945-B40272D895AA}"/>
                      </a:ext>
                    </a:extLst>
                  </p:cNvPr>
                  <p:cNvGrpSpPr/>
                  <p:nvPr/>
                </p:nvGrpSpPr>
                <p:grpSpPr>
                  <a:xfrm>
                    <a:off x="352134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87" name="직선 연결선 86">
                      <a:extLst>
                        <a:ext uri="{FF2B5EF4-FFF2-40B4-BE49-F238E27FC236}">
                          <a16:creationId xmlns:a16="http://schemas.microsoft.com/office/drawing/2014/main" id="{BC166668-8FBF-4B29-F861-4D35D64B59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직선 연결선 87">
                      <a:extLst>
                        <a:ext uri="{FF2B5EF4-FFF2-40B4-BE49-F238E27FC236}">
                          <a16:creationId xmlns:a16="http://schemas.microsoft.com/office/drawing/2014/main" id="{06508437-F35B-7CC6-2C4C-D6954088D7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1" name="그룹 80">
                    <a:extLst>
                      <a:ext uri="{FF2B5EF4-FFF2-40B4-BE49-F238E27FC236}">
                        <a16:creationId xmlns:a16="http://schemas.microsoft.com/office/drawing/2014/main" id="{F0313483-CC9A-4853-DB86-090BAEFFC55A}"/>
                      </a:ext>
                    </a:extLst>
                  </p:cNvPr>
                  <p:cNvGrpSpPr/>
                  <p:nvPr/>
                </p:nvGrpSpPr>
                <p:grpSpPr>
                  <a:xfrm>
                    <a:off x="525848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85" name="직선 연결선 84">
                      <a:extLst>
                        <a:ext uri="{FF2B5EF4-FFF2-40B4-BE49-F238E27FC236}">
                          <a16:creationId xmlns:a16="http://schemas.microsoft.com/office/drawing/2014/main" id="{53BB2E92-5751-06F5-7D48-E4EED7F593A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직선 연결선 85">
                      <a:extLst>
                        <a:ext uri="{FF2B5EF4-FFF2-40B4-BE49-F238E27FC236}">
                          <a16:creationId xmlns:a16="http://schemas.microsoft.com/office/drawing/2014/main" id="{1336D024-2032-4281-3E32-ED5F247334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" name="그룹 81">
                    <a:extLst>
                      <a:ext uri="{FF2B5EF4-FFF2-40B4-BE49-F238E27FC236}">
                        <a16:creationId xmlns:a16="http://schemas.microsoft.com/office/drawing/2014/main" id="{85BC5120-7DB4-360C-0D79-7E292380004B}"/>
                      </a:ext>
                    </a:extLst>
                  </p:cNvPr>
                  <p:cNvGrpSpPr/>
                  <p:nvPr/>
                </p:nvGrpSpPr>
                <p:grpSpPr>
                  <a:xfrm>
                    <a:off x="699562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83" name="직선 연결선 82">
                      <a:extLst>
                        <a:ext uri="{FF2B5EF4-FFF2-40B4-BE49-F238E27FC236}">
                          <a16:creationId xmlns:a16="http://schemas.microsoft.com/office/drawing/2014/main" id="{F383DF9F-5C0A-F70B-A795-C4079226100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직선 연결선 83">
                      <a:extLst>
                        <a:ext uri="{FF2B5EF4-FFF2-40B4-BE49-F238E27FC236}">
                          <a16:creationId xmlns:a16="http://schemas.microsoft.com/office/drawing/2014/main" id="{3EB62616-2809-59BE-3D10-871CB580B5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7A70C456-EABA-481F-DA5D-3F4D5C4F34B6}"/>
                    </a:ext>
                  </a:extLst>
                </p:cNvPr>
                <p:cNvGrpSpPr/>
                <p:nvPr/>
              </p:nvGrpSpPr>
              <p:grpSpPr>
                <a:xfrm>
                  <a:off x="873276" y="1237785"/>
                  <a:ext cx="694856" cy="86857"/>
                  <a:chOff x="178420" y="1237785"/>
                  <a:chExt cx="694856" cy="86857"/>
                </a:xfrm>
              </p:grpSpPr>
              <p:grpSp>
                <p:nvGrpSpPr>
                  <p:cNvPr id="67" name="그룹 66">
                    <a:extLst>
                      <a:ext uri="{FF2B5EF4-FFF2-40B4-BE49-F238E27FC236}">
                        <a16:creationId xmlns:a16="http://schemas.microsoft.com/office/drawing/2014/main" id="{78F2F7A7-9361-5EC3-79FC-BF596BB59062}"/>
                      </a:ext>
                    </a:extLst>
                  </p:cNvPr>
                  <p:cNvGrpSpPr/>
                  <p:nvPr/>
                </p:nvGrpSpPr>
                <p:grpSpPr>
                  <a:xfrm>
                    <a:off x="178420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77" name="직선 연결선 76">
                      <a:extLst>
                        <a:ext uri="{FF2B5EF4-FFF2-40B4-BE49-F238E27FC236}">
                          <a16:creationId xmlns:a16="http://schemas.microsoft.com/office/drawing/2014/main" id="{C2C9CDDA-AF45-6324-7E98-BAE933E8F1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직선 연결선 77">
                      <a:extLst>
                        <a:ext uri="{FF2B5EF4-FFF2-40B4-BE49-F238E27FC236}">
                          <a16:creationId xmlns:a16="http://schemas.microsoft.com/office/drawing/2014/main" id="{4E32019C-6F73-D536-E27D-AAA3F0988F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" name="그룹 67">
                    <a:extLst>
                      <a:ext uri="{FF2B5EF4-FFF2-40B4-BE49-F238E27FC236}">
                        <a16:creationId xmlns:a16="http://schemas.microsoft.com/office/drawing/2014/main" id="{16863347-94D1-7B59-D8A1-345F49F249FA}"/>
                      </a:ext>
                    </a:extLst>
                  </p:cNvPr>
                  <p:cNvGrpSpPr/>
                  <p:nvPr/>
                </p:nvGrpSpPr>
                <p:grpSpPr>
                  <a:xfrm>
                    <a:off x="352134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75" name="직선 연결선 74">
                      <a:extLst>
                        <a:ext uri="{FF2B5EF4-FFF2-40B4-BE49-F238E27FC236}">
                          <a16:creationId xmlns:a16="http://schemas.microsoft.com/office/drawing/2014/main" id="{F8901D1A-EE44-ED35-EAC7-CC19BB3880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직선 연결선 75">
                      <a:extLst>
                        <a:ext uri="{FF2B5EF4-FFF2-40B4-BE49-F238E27FC236}">
                          <a16:creationId xmlns:a16="http://schemas.microsoft.com/office/drawing/2014/main" id="{884C8469-2E86-2156-0F08-C20D0B8E99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" name="그룹 68">
                    <a:extLst>
                      <a:ext uri="{FF2B5EF4-FFF2-40B4-BE49-F238E27FC236}">
                        <a16:creationId xmlns:a16="http://schemas.microsoft.com/office/drawing/2014/main" id="{8C759ACB-A13B-F5E8-0D4C-5FC636106987}"/>
                      </a:ext>
                    </a:extLst>
                  </p:cNvPr>
                  <p:cNvGrpSpPr/>
                  <p:nvPr/>
                </p:nvGrpSpPr>
                <p:grpSpPr>
                  <a:xfrm>
                    <a:off x="525848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73" name="직선 연결선 72">
                      <a:extLst>
                        <a:ext uri="{FF2B5EF4-FFF2-40B4-BE49-F238E27FC236}">
                          <a16:creationId xmlns:a16="http://schemas.microsoft.com/office/drawing/2014/main" id="{7F1FE241-7F40-0A80-F8B7-E50AD2601B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직선 연결선 73">
                      <a:extLst>
                        <a:ext uri="{FF2B5EF4-FFF2-40B4-BE49-F238E27FC236}">
                          <a16:creationId xmlns:a16="http://schemas.microsoft.com/office/drawing/2014/main" id="{3E330B01-0531-544B-8CA2-7A2713A00F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0" name="그룹 69">
                    <a:extLst>
                      <a:ext uri="{FF2B5EF4-FFF2-40B4-BE49-F238E27FC236}">
                        <a16:creationId xmlns:a16="http://schemas.microsoft.com/office/drawing/2014/main" id="{4C355A9D-E24A-E0FC-F59C-CFD27B829DE6}"/>
                      </a:ext>
                    </a:extLst>
                  </p:cNvPr>
                  <p:cNvGrpSpPr/>
                  <p:nvPr/>
                </p:nvGrpSpPr>
                <p:grpSpPr>
                  <a:xfrm>
                    <a:off x="699562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71" name="직선 연결선 70">
                      <a:extLst>
                        <a:ext uri="{FF2B5EF4-FFF2-40B4-BE49-F238E27FC236}">
                          <a16:creationId xmlns:a16="http://schemas.microsoft.com/office/drawing/2014/main" id="{4B13B023-8B44-0057-1132-422364BBD40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직선 연결선 71">
                      <a:extLst>
                        <a:ext uri="{FF2B5EF4-FFF2-40B4-BE49-F238E27FC236}">
                          <a16:creationId xmlns:a16="http://schemas.microsoft.com/office/drawing/2014/main" id="{90C927DE-DF35-DAAE-A536-9EBB26D3D7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5EFC52AC-C7EC-5D02-4073-B6802DB53A87}"/>
                </a:ext>
              </a:extLst>
            </p:cNvPr>
            <p:cNvGrpSpPr/>
            <p:nvPr/>
          </p:nvGrpSpPr>
          <p:grpSpPr>
            <a:xfrm>
              <a:off x="2962842" y="1237785"/>
              <a:ext cx="2953138" cy="86857"/>
              <a:chOff x="178420" y="1237785"/>
              <a:chExt cx="2953138" cy="86857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5CC4896F-B66B-E211-1BCB-547F4230052A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1389712" cy="86857"/>
                <a:chOff x="178420" y="1237785"/>
                <a:chExt cx="1389712" cy="86857"/>
              </a:xfrm>
            </p:grpSpPr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D434EB82-B1C5-DE1E-B36A-728BF8076DEE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694856" cy="86857"/>
                  <a:chOff x="178420" y="1237785"/>
                  <a:chExt cx="694856" cy="86857"/>
                </a:xfrm>
              </p:grpSpPr>
              <p:grpSp>
                <p:nvGrpSpPr>
                  <p:cNvPr id="135" name="그룹 134">
                    <a:extLst>
                      <a:ext uri="{FF2B5EF4-FFF2-40B4-BE49-F238E27FC236}">
                        <a16:creationId xmlns:a16="http://schemas.microsoft.com/office/drawing/2014/main" id="{5BCDCD54-D6FF-2505-3C91-8B991739B311}"/>
                      </a:ext>
                    </a:extLst>
                  </p:cNvPr>
                  <p:cNvGrpSpPr/>
                  <p:nvPr/>
                </p:nvGrpSpPr>
                <p:grpSpPr>
                  <a:xfrm>
                    <a:off x="178420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45" name="직선 연결선 144">
                      <a:extLst>
                        <a:ext uri="{FF2B5EF4-FFF2-40B4-BE49-F238E27FC236}">
                          <a16:creationId xmlns:a16="http://schemas.microsoft.com/office/drawing/2014/main" id="{E8375652-3213-4F29-799C-CEE8800FE56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직선 연결선 145">
                      <a:extLst>
                        <a:ext uri="{FF2B5EF4-FFF2-40B4-BE49-F238E27FC236}">
                          <a16:creationId xmlns:a16="http://schemas.microsoft.com/office/drawing/2014/main" id="{4CB82460-CDFC-78F2-5938-EE4BD02045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6" name="그룹 135">
                    <a:extLst>
                      <a:ext uri="{FF2B5EF4-FFF2-40B4-BE49-F238E27FC236}">
                        <a16:creationId xmlns:a16="http://schemas.microsoft.com/office/drawing/2014/main" id="{1B68EAC9-0121-E3C8-C5BC-9213F5175847}"/>
                      </a:ext>
                    </a:extLst>
                  </p:cNvPr>
                  <p:cNvGrpSpPr/>
                  <p:nvPr/>
                </p:nvGrpSpPr>
                <p:grpSpPr>
                  <a:xfrm>
                    <a:off x="352134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43" name="직선 연결선 142">
                      <a:extLst>
                        <a:ext uri="{FF2B5EF4-FFF2-40B4-BE49-F238E27FC236}">
                          <a16:creationId xmlns:a16="http://schemas.microsoft.com/office/drawing/2014/main" id="{DA07DF8E-B62E-50CF-E912-60BA2D45140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직선 연결선 143">
                      <a:extLst>
                        <a:ext uri="{FF2B5EF4-FFF2-40B4-BE49-F238E27FC236}">
                          <a16:creationId xmlns:a16="http://schemas.microsoft.com/office/drawing/2014/main" id="{27FFD417-2D28-07B2-4EDE-73A9314514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7" name="그룹 136">
                    <a:extLst>
                      <a:ext uri="{FF2B5EF4-FFF2-40B4-BE49-F238E27FC236}">
                        <a16:creationId xmlns:a16="http://schemas.microsoft.com/office/drawing/2014/main" id="{6341A5A9-951F-08BD-F4D3-449E96E23260}"/>
                      </a:ext>
                    </a:extLst>
                  </p:cNvPr>
                  <p:cNvGrpSpPr/>
                  <p:nvPr/>
                </p:nvGrpSpPr>
                <p:grpSpPr>
                  <a:xfrm>
                    <a:off x="525848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41" name="직선 연결선 140">
                      <a:extLst>
                        <a:ext uri="{FF2B5EF4-FFF2-40B4-BE49-F238E27FC236}">
                          <a16:creationId xmlns:a16="http://schemas.microsoft.com/office/drawing/2014/main" id="{5C5C5D9F-F21C-E9A5-4F33-ACF0051A3C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직선 연결선 141">
                      <a:extLst>
                        <a:ext uri="{FF2B5EF4-FFF2-40B4-BE49-F238E27FC236}">
                          <a16:creationId xmlns:a16="http://schemas.microsoft.com/office/drawing/2014/main" id="{178E1F2E-7636-9235-5363-7A3EBDEB0D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8" name="그룹 137">
                    <a:extLst>
                      <a:ext uri="{FF2B5EF4-FFF2-40B4-BE49-F238E27FC236}">
                        <a16:creationId xmlns:a16="http://schemas.microsoft.com/office/drawing/2014/main" id="{3CD73015-4CEE-2A7A-AE6A-AC9096554D2B}"/>
                      </a:ext>
                    </a:extLst>
                  </p:cNvPr>
                  <p:cNvGrpSpPr/>
                  <p:nvPr/>
                </p:nvGrpSpPr>
                <p:grpSpPr>
                  <a:xfrm>
                    <a:off x="699562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39" name="직선 연결선 138">
                      <a:extLst>
                        <a:ext uri="{FF2B5EF4-FFF2-40B4-BE49-F238E27FC236}">
                          <a16:creationId xmlns:a16="http://schemas.microsoft.com/office/drawing/2014/main" id="{0F2AE225-C8E6-992C-BCCB-71ABBAF354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직선 연결선 139">
                      <a:extLst>
                        <a:ext uri="{FF2B5EF4-FFF2-40B4-BE49-F238E27FC236}">
                          <a16:creationId xmlns:a16="http://schemas.microsoft.com/office/drawing/2014/main" id="{D47AA0F9-343D-3694-1BF6-C9D9046A51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78469EF5-8878-9350-814E-C8C59B6060C6}"/>
                    </a:ext>
                  </a:extLst>
                </p:cNvPr>
                <p:cNvGrpSpPr/>
                <p:nvPr/>
              </p:nvGrpSpPr>
              <p:grpSpPr>
                <a:xfrm>
                  <a:off x="873276" y="1237785"/>
                  <a:ext cx="694856" cy="86857"/>
                  <a:chOff x="178420" y="1237785"/>
                  <a:chExt cx="694856" cy="86857"/>
                </a:xfrm>
              </p:grpSpPr>
              <p:grpSp>
                <p:nvGrpSpPr>
                  <p:cNvPr id="123" name="그룹 122">
                    <a:extLst>
                      <a:ext uri="{FF2B5EF4-FFF2-40B4-BE49-F238E27FC236}">
                        <a16:creationId xmlns:a16="http://schemas.microsoft.com/office/drawing/2014/main" id="{4D7405FC-9FD0-74D8-7AAF-19A38874E593}"/>
                      </a:ext>
                    </a:extLst>
                  </p:cNvPr>
                  <p:cNvGrpSpPr/>
                  <p:nvPr/>
                </p:nvGrpSpPr>
                <p:grpSpPr>
                  <a:xfrm>
                    <a:off x="178420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33" name="직선 연결선 132">
                      <a:extLst>
                        <a:ext uri="{FF2B5EF4-FFF2-40B4-BE49-F238E27FC236}">
                          <a16:creationId xmlns:a16="http://schemas.microsoft.com/office/drawing/2014/main" id="{7606F57E-BDE7-E787-307C-4D10D1CA62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직선 연결선 133">
                      <a:extLst>
                        <a:ext uri="{FF2B5EF4-FFF2-40B4-BE49-F238E27FC236}">
                          <a16:creationId xmlns:a16="http://schemas.microsoft.com/office/drawing/2014/main" id="{940E0CB7-D582-79DD-5536-542EA4F0F3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4" name="그룹 123">
                    <a:extLst>
                      <a:ext uri="{FF2B5EF4-FFF2-40B4-BE49-F238E27FC236}">
                        <a16:creationId xmlns:a16="http://schemas.microsoft.com/office/drawing/2014/main" id="{1DFD2108-FFB9-5B1A-2E02-209AB855F2DD}"/>
                      </a:ext>
                    </a:extLst>
                  </p:cNvPr>
                  <p:cNvGrpSpPr/>
                  <p:nvPr/>
                </p:nvGrpSpPr>
                <p:grpSpPr>
                  <a:xfrm>
                    <a:off x="352134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31" name="직선 연결선 130">
                      <a:extLst>
                        <a:ext uri="{FF2B5EF4-FFF2-40B4-BE49-F238E27FC236}">
                          <a16:creationId xmlns:a16="http://schemas.microsoft.com/office/drawing/2014/main" id="{2D324A41-75BC-7C4B-BE15-6078814684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직선 연결선 131">
                      <a:extLst>
                        <a:ext uri="{FF2B5EF4-FFF2-40B4-BE49-F238E27FC236}">
                          <a16:creationId xmlns:a16="http://schemas.microsoft.com/office/drawing/2014/main" id="{FEB8E04D-53D3-B232-0EBB-75F87093FA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5" name="그룹 124">
                    <a:extLst>
                      <a:ext uri="{FF2B5EF4-FFF2-40B4-BE49-F238E27FC236}">
                        <a16:creationId xmlns:a16="http://schemas.microsoft.com/office/drawing/2014/main" id="{635CE335-4503-F25D-BD13-1EB0F6654E6F}"/>
                      </a:ext>
                    </a:extLst>
                  </p:cNvPr>
                  <p:cNvGrpSpPr/>
                  <p:nvPr/>
                </p:nvGrpSpPr>
                <p:grpSpPr>
                  <a:xfrm>
                    <a:off x="525848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29" name="직선 연결선 128">
                      <a:extLst>
                        <a:ext uri="{FF2B5EF4-FFF2-40B4-BE49-F238E27FC236}">
                          <a16:creationId xmlns:a16="http://schemas.microsoft.com/office/drawing/2014/main" id="{996E2594-3732-D6E1-9FD4-97331C06AC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직선 연결선 129">
                      <a:extLst>
                        <a:ext uri="{FF2B5EF4-FFF2-40B4-BE49-F238E27FC236}">
                          <a16:creationId xmlns:a16="http://schemas.microsoft.com/office/drawing/2014/main" id="{0EDD1639-9CB9-0C27-A268-3C285871D8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6" name="그룹 125">
                    <a:extLst>
                      <a:ext uri="{FF2B5EF4-FFF2-40B4-BE49-F238E27FC236}">
                        <a16:creationId xmlns:a16="http://schemas.microsoft.com/office/drawing/2014/main" id="{AB0B689E-9469-E047-5DFB-0D62B7B6D5FD}"/>
                      </a:ext>
                    </a:extLst>
                  </p:cNvPr>
                  <p:cNvGrpSpPr/>
                  <p:nvPr/>
                </p:nvGrpSpPr>
                <p:grpSpPr>
                  <a:xfrm>
                    <a:off x="699562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27" name="직선 연결선 126">
                      <a:extLst>
                        <a:ext uri="{FF2B5EF4-FFF2-40B4-BE49-F238E27FC236}">
                          <a16:creationId xmlns:a16="http://schemas.microsoft.com/office/drawing/2014/main" id="{19BF3E46-3786-5B8D-0E8E-931FF9B00B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직선 연결선 127">
                      <a:extLst>
                        <a:ext uri="{FF2B5EF4-FFF2-40B4-BE49-F238E27FC236}">
                          <a16:creationId xmlns:a16="http://schemas.microsoft.com/office/drawing/2014/main" id="{777B6F78-F8CA-8C8C-A852-056C0E0296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027F48C7-835F-056A-0391-3479CDB7E32C}"/>
                  </a:ext>
                </a:extLst>
              </p:cNvPr>
              <p:cNvGrpSpPr/>
              <p:nvPr/>
            </p:nvGrpSpPr>
            <p:grpSpPr>
              <a:xfrm>
                <a:off x="1568132" y="1237785"/>
                <a:ext cx="1563426" cy="86857"/>
                <a:chOff x="178420" y="1237785"/>
                <a:chExt cx="1563426" cy="86857"/>
              </a:xfrm>
            </p:grpSpPr>
            <p:grpSp>
              <p:nvGrpSpPr>
                <p:cNvPr id="95" name="그룹 94">
                  <a:extLst>
                    <a:ext uri="{FF2B5EF4-FFF2-40B4-BE49-F238E27FC236}">
                      <a16:creationId xmlns:a16="http://schemas.microsoft.com/office/drawing/2014/main" id="{20DF83EB-E552-69BB-260E-68527C4EDC8B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694856" cy="86857"/>
                  <a:chOff x="178420" y="1237785"/>
                  <a:chExt cx="694856" cy="86857"/>
                </a:xfrm>
              </p:grpSpPr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AF4E85EF-AED9-791A-6919-9065C5FD584A}"/>
                      </a:ext>
                    </a:extLst>
                  </p:cNvPr>
                  <p:cNvGrpSpPr/>
                  <p:nvPr/>
                </p:nvGrpSpPr>
                <p:grpSpPr>
                  <a:xfrm>
                    <a:off x="178420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19" name="직선 연결선 118">
                      <a:extLst>
                        <a:ext uri="{FF2B5EF4-FFF2-40B4-BE49-F238E27FC236}">
                          <a16:creationId xmlns:a16="http://schemas.microsoft.com/office/drawing/2014/main" id="{CF8A6619-ACC0-2D8A-614B-0A02C55FA9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직선 연결선 119">
                      <a:extLst>
                        <a:ext uri="{FF2B5EF4-FFF2-40B4-BE49-F238E27FC236}">
                          <a16:creationId xmlns:a16="http://schemas.microsoft.com/office/drawing/2014/main" id="{99237542-E56F-5B44-DABA-1A2926F3E5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0" name="그룹 109">
                    <a:extLst>
                      <a:ext uri="{FF2B5EF4-FFF2-40B4-BE49-F238E27FC236}">
                        <a16:creationId xmlns:a16="http://schemas.microsoft.com/office/drawing/2014/main" id="{5C312D9F-CD46-8768-4A32-600CE4B4F274}"/>
                      </a:ext>
                    </a:extLst>
                  </p:cNvPr>
                  <p:cNvGrpSpPr/>
                  <p:nvPr/>
                </p:nvGrpSpPr>
                <p:grpSpPr>
                  <a:xfrm>
                    <a:off x="352134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17" name="직선 연결선 116">
                      <a:extLst>
                        <a:ext uri="{FF2B5EF4-FFF2-40B4-BE49-F238E27FC236}">
                          <a16:creationId xmlns:a16="http://schemas.microsoft.com/office/drawing/2014/main" id="{E6906041-DD50-6A41-F347-2ABEED29AF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직선 연결선 117">
                      <a:extLst>
                        <a:ext uri="{FF2B5EF4-FFF2-40B4-BE49-F238E27FC236}">
                          <a16:creationId xmlns:a16="http://schemas.microsoft.com/office/drawing/2014/main" id="{90C275FA-C1E3-0AC7-EA16-0C2BEDC219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1" name="그룹 110">
                    <a:extLst>
                      <a:ext uri="{FF2B5EF4-FFF2-40B4-BE49-F238E27FC236}">
                        <a16:creationId xmlns:a16="http://schemas.microsoft.com/office/drawing/2014/main" id="{5A6F1B73-A7E2-24CA-AF8B-2073CEA154F1}"/>
                      </a:ext>
                    </a:extLst>
                  </p:cNvPr>
                  <p:cNvGrpSpPr/>
                  <p:nvPr/>
                </p:nvGrpSpPr>
                <p:grpSpPr>
                  <a:xfrm>
                    <a:off x="525848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15" name="직선 연결선 114">
                      <a:extLst>
                        <a:ext uri="{FF2B5EF4-FFF2-40B4-BE49-F238E27FC236}">
                          <a16:creationId xmlns:a16="http://schemas.microsoft.com/office/drawing/2014/main" id="{32697600-D1B6-DE3B-961C-B48BFDCFCF1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직선 연결선 115">
                      <a:extLst>
                        <a:ext uri="{FF2B5EF4-FFF2-40B4-BE49-F238E27FC236}">
                          <a16:creationId xmlns:a16="http://schemas.microsoft.com/office/drawing/2014/main" id="{43B05F88-C730-A1A8-297C-D6838406EA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2" name="그룹 111">
                    <a:extLst>
                      <a:ext uri="{FF2B5EF4-FFF2-40B4-BE49-F238E27FC236}">
                        <a16:creationId xmlns:a16="http://schemas.microsoft.com/office/drawing/2014/main" id="{121CB6E5-211D-0F53-AABA-5D770A12027F}"/>
                      </a:ext>
                    </a:extLst>
                  </p:cNvPr>
                  <p:cNvGrpSpPr/>
                  <p:nvPr/>
                </p:nvGrpSpPr>
                <p:grpSpPr>
                  <a:xfrm>
                    <a:off x="699562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13" name="직선 연결선 112">
                      <a:extLst>
                        <a:ext uri="{FF2B5EF4-FFF2-40B4-BE49-F238E27FC236}">
                          <a16:creationId xmlns:a16="http://schemas.microsoft.com/office/drawing/2014/main" id="{BC7311C8-F9F8-151B-9997-917530154A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직선 연결선 113">
                      <a:extLst>
                        <a:ext uri="{FF2B5EF4-FFF2-40B4-BE49-F238E27FC236}">
                          <a16:creationId xmlns:a16="http://schemas.microsoft.com/office/drawing/2014/main" id="{AA7670D5-395B-CCAD-AA38-A5681D9524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6" name="그룹 95">
                  <a:extLst>
                    <a:ext uri="{FF2B5EF4-FFF2-40B4-BE49-F238E27FC236}">
                      <a16:creationId xmlns:a16="http://schemas.microsoft.com/office/drawing/2014/main" id="{A1A37F9B-5AE1-CACF-CAB2-F9CE01BEFB22}"/>
                    </a:ext>
                  </a:extLst>
                </p:cNvPr>
                <p:cNvGrpSpPr/>
                <p:nvPr/>
              </p:nvGrpSpPr>
              <p:grpSpPr>
                <a:xfrm>
                  <a:off x="873276" y="1237785"/>
                  <a:ext cx="868570" cy="86857"/>
                  <a:chOff x="178420" y="1237785"/>
                  <a:chExt cx="868570" cy="86857"/>
                </a:xfrm>
              </p:grpSpPr>
              <p:grpSp>
                <p:nvGrpSpPr>
                  <p:cNvPr id="97" name="그룹 96">
                    <a:extLst>
                      <a:ext uri="{FF2B5EF4-FFF2-40B4-BE49-F238E27FC236}">
                        <a16:creationId xmlns:a16="http://schemas.microsoft.com/office/drawing/2014/main" id="{FB7FD5C7-9BDF-C48E-B595-00CC0F21B842}"/>
                      </a:ext>
                    </a:extLst>
                  </p:cNvPr>
                  <p:cNvGrpSpPr/>
                  <p:nvPr/>
                </p:nvGrpSpPr>
                <p:grpSpPr>
                  <a:xfrm>
                    <a:off x="178420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07" name="직선 연결선 106">
                      <a:extLst>
                        <a:ext uri="{FF2B5EF4-FFF2-40B4-BE49-F238E27FC236}">
                          <a16:creationId xmlns:a16="http://schemas.microsoft.com/office/drawing/2014/main" id="{D457F88D-3C67-B081-23EA-0C27CAC81F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직선 연결선 107">
                      <a:extLst>
                        <a:ext uri="{FF2B5EF4-FFF2-40B4-BE49-F238E27FC236}">
                          <a16:creationId xmlns:a16="http://schemas.microsoft.com/office/drawing/2014/main" id="{BB6F306F-587F-B4F0-93C8-68C88EAF44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8" name="그룹 97">
                    <a:extLst>
                      <a:ext uri="{FF2B5EF4-FFF2-40B4-BE49-F238E27FC236}">
                        <a16:creationId xmlns:a16="http://schemas.microsoft.com/office/drawing/2014/main" id="{6FD50609-BF0E-BA15-57BD-E41EB8775D44}"/>
                      </a:ext>
                    </a:extLst>
                  </p:cNvPr>
                  <p:cNvGrpSpPr/>
                  <p:nvPr/>
                </p:nvGrpSpPr>
                <p:grpSpPr>
                  <a:xfrm>
                    <a:off x="352134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05" name="직선 연결선 104">
                      <a:extLst>
                        <a:ext uri="{FF2B5EF4-FFF2-40B4-BE49-F238E27FC236}">
                          <a16:creationId xmlns:a16="http://schemas.microsoft.com/office/drawing/2014/main" id="{0A9E6C27-512F-29F8-3C7E-ED8752108DF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직선 연결선 105">
                      <a:extLst>
                        <a:ext uri="{FF2B5EF4-FFF2-40B4-BE49-F238E27FC236}">
                          <a16:creationId xmlns:a16="http://schemas.microsoft.com/office/drawing/2014/main" id="{0952477E-3F43-B295-3595-7AC603973C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9" name="그룹 98">
                    <a:extLst>
                      <a:ext uri="{FF2B5EF4-FFF2-40B4-BE49-F238E27FC236}">
                        <a16:creationId xmlns:a16="http://schemas.microsoft.com/office/drawing/2014/main" id="{71F2FF3B-16BD-AE93-8561-2870258C53CE}"/>
                      </a:ext>
                    </a:extLst>
                  </p:cNvPr>
                  <p:cNvGrpSpPr/>
                  <p:nvPr/>
                </p:nvGrpSpPr>
                <p:grpSpPr>
                  <a:xfrm>
                    <a:off x="525848" y="1237785"/>
                    <a:ext cx="521142" cy="86857"/>
                    <a:chOff x="178420" y="1237785"/>
                    <a:chExt cx="521142" cy="86857"/>
                  </a:xfrm>
                </p:grpSpPr>
                <p:cxnSp>
                  <p:nvCxnSpPr>
                    <p:cNvPr id="103" name="직선 연결선 102">
                      <a:extLst>
                        <a:ext uri="{FF2B5EF4-FFF2-40B4-BE49-F238E27FC236}">
                          <a16:creationId xmlns:a16="http://schemas.microsoft.com/office/drawing/2014/main" id="{25C35EDD-97F7-E61F-1325-47FCE1F0EC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직선 연결선 103">
                      <a:extLst>
                        <a:ext uri="{FF2B5EF4-FFF2-40B4-BE49-F238E27FC236}">
                          <a16:creationId xmlns:a16="http://schemas.microsoft.com/office/drawing/2014/main" id="{97F55AD4-3A78-581B-8DAC-E32F064148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직선 연결선 147">
                      <a:extLst>
                        <a:ext uri="{FF2B5EF4-FFF2-40B4-BE49-F238E27FC236}">
                          <a16:creationId xmlns:a16="http://schemas.microsoft.com/office/drawing/2014/main" id="{696D56A1-62EF-5EB4-A9DC-F72EB97EE49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5848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" name="직선 연결선 148">
                      <a:extLst>
                        <a:ext uri="{FF2B5EF4-FFF2-40B4-BE49-F238E27FC236}">
                          <a16:creationId xmlns:a16="http://schemas.microsoft.com/office/drawing/2014/main" id="{D9991051-E1E0-F296-095A-E368C72A9A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2705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0" name="그룹 99">
                    <a:extLst>
                      <a:ext uri="{FF2B5EF4-FFF2-40B4-BE49-F238E27FC236}">
                        <a16:creationId xmlns:a16="http://schemas.microsoft.com/office/drawing/2014/main" id="{582B3F83-2C3E-6352-8F54-98CF3A622A89}"/>
                      </a:ext>
                    </a:extLst>
                  </p:cNvPr>
                  <p:cNvGrpSpPr/>
                  <p:nvPr/>
                </p:nvGrpSpPr>
                <p:grpSpPr>
                  <a:xfrm>
                    <a:off x="699562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01" name="직선 연결선 100">
                      <a:extLst>
                        <a:ext uri="{FF2B5EF4-FFF2-40B4-BE49-F238E27FC236}">
                          <a16:creationId xmlns:a16="http://schemas.microsoft.com/office/drawing/2014/main" id="{AFC1B5BD-A1D4-8074-CB97-A11846DD21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직선 연결선 101">
                      <a:extLst>
                        <a:ext uri="{FF2B5EF4-FFF2-40B4-BE49-F238E27FC236}">
                          <a16:creationId xmlns:a16="http://schemas.microsoft.com/office/drawing/2014/main" id="{D3E2CE10-EC00-1895-3F06-A69C0E0902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562CBFE-CE6D-33EB-3D3B-A90F58204F9D}"/>
              </a:ext>
            </a:extLst>
          </p:cNvPr>
          <p:cNvSpPr txBox="1"/>
          <p:nvPr/>
        </p:nvSpPr>
        <p:spPr>
          <a:xfrm>
            <a:off x="813792" y="2511807"/>
            <a:ext cx="3047008" cy="3537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OTT(Over the Top)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별점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평가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리뷰작성 공간의 부재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▽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영화 리뷰 </a:t>
            </a:r>
            <a:r>
              <a:rPr lang="ko-KR" altLang="en-US" sz="2000" b="1" dirty="0" err="1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테이터의</a:t>
            </a:r>
            <a:r>
              <a:rPr lang="ko-KR" altLang="en-US" sz="20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집중화</a:t>
            </a:r>
            <a:endParaRPr lang="en-US" altLang="ko-KR" sz="2000" b="1" dirty="0">
              <a:solidFill>
                <a:srgbClr val="5F2D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포털 사이트의 영화 리뷰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 블로그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477A07DE-A6F0-025C-4D27-0ACFA1F31790}"/>
              </a:ext>
            </a:extLst>
          </p:cNvPr>
          <p:cNvSpPr/>
          <p:nvPr/>
        </p:nvSpPr>
        <p:spPr>
          <a:xfrm>
            <a:off x="4188788" y="1525866"/>
            <a:ext cx="837136" cy="837136"/>
          </a:xfrm>
          <a:prstGeom prst="ellipse">
            <a:avLst/>
          </a:prstGeom>
          <a:solidFill>
            <a:srgbClr val="5F2D9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598862E-1033-12D4-B470-6EF795C8F14F}"/>
              </a:ext>
            </a:extLst>
          </p:cNvPr>
          <p:cNvSpPr txBox="1"/>
          <p:nvPr/>
        </p:nvSpPr>
        <p:spPr>
          <a:xfrm>
            <a:off x="4172759" y="1590243"/>
            <a:ext cx="838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리뷰</a:t>
            </a:r>
            <a:endParaRPr lang="en-US" altLang="ko-KR" sz="20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신뢰도</a:t>
            </a:r>
            <a:endParaRPr lang="en-US" altLang="ko-KR" sz="2000" spc="-300" dirty="0">
              <a:solidFill>
                <a:schemeClr val="bg1"/>
              </a:solidFill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AC271F01-65EC-6BBC-2FBF-E6F450EAA3E5}"/>
              </a:ext>
            </a:extLst>
          </p:cNvPr>
          <p:cNvSpPr/>
          <p:nvPr/>
        </p:nvSpPr>
        <p:spPr>
          <a:xfrm>
            <a:off x="7850915" y="1525866"/>
            <a:ext cx="837136" cy="837136"/>
          </a:xfrm>
          <a:prstGeom prst="ellipse">
            <a:avLst/>
          </a:prstGeom>
          <a:solidFill>
            <a:srgbClr val="5F2D9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E5CA663-B034-BDDE-A35F-7A8F0848FBFF}"/>
              </a:ext>
            </a:extLst>
          </p:cNvPr>
          <p:cNvSpPr txBox="1"/>
          <p:nvPr/>
        </p:nvSpPr>
        <p:spPr>
          <a:xfrm>
            <a:off x="7943890" y="1590243"/>
            <a:ext cx="620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판매</a:t>
            </a:r>
            <a:endParaRPr lang="en-US" altLang="ko-KR" sz="20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통계</a:t>
            </a:r>
            <a:endParaRPr lang="en-US" altLang="ko-KR" sz="2000" spc="-3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B8DDE-9A85-D863-A122-6766FEC52A43}"/>
              </a:ext>
            </a:extLst>
          </p:cNvPr>
          <p:cNvSpPr txBox="1"/>
          <p:nvPr/>
        </p:nvSpPr>
        <p:spPr>
          <a:xfrm>
            <a:off x="427414" y="1590243"/>
            <a:ext cx="620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포털</a:t>
            </a:r>
            <a:endParaRPr lang="en-US" altLang="ko-KR" sz="20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리뷰</a:t>
            </a:r>
            <a:endParaRPr lang="en-US" altLang="ko-KR" sz="2000" spc="-300" dirty="0">
              <a:solidFill>
                <a:schemeClr val="bg1"/>
              </a:solidFill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9689E236-35BF-DF70-1743-C3B57D5CD026}"/>
              </a:ext>
            </a:extLst>
          </p:cNvPr>
          <p:cNvGrpSpPr/>
          <p:nvPr/>
        </p:nvGrpSpPr>
        <p:grpSpPr>
          <a:xfrm rot="5400000">
            <a:off x="-806092" y="4140855"/>
            <a:ext cx="3039993" cy="86857"/>
            <a:chOff x="178420" y="1237785"/>
            <a:chExt cx="3039993" cy="86857"/>
          </a:xfrm>
        </p:grpSpPr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747C4EC2-04D8-A624-9F24-725C99BD661D}"/>
                </a:ext>
              </a:extLst>
            </p:cNvPr>
            <p:cNvGrpSpPr/>
            <p:nvPr/>
          </p:nvGrpSpPr>
          <p:grpSpPr>
            <a:xfrm>
              <a:off x="178420" y="1237785"/>
              <a:ext cx="1389712" cy="86857"/>
              <a:chOff x="178420" y="1237785"/>
              <a:chExt cx="1389712" cy="86857"/>
            </a:xfrm>
          </p:grpSpPr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646D65EA-A893-8CBA-ECA0-7708BDAF16ED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310" name="그룹 309">
                  <a:extLst>
                    <a:ext uri="{FF2B5EF4-FFF2-40B4-BE49-F238E27FC236}">
                      <a16:creationId xmlns:a16="http://schemas.microsoft.com/office/drawing/2014/main" id="{56448330-2650-E78D-4B76-01ACC7241410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73B21E38-7701-BC2A-26B7-85A6847927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9BB20AE8-83AD-20E9-72F2-490D5C26DC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1" name="그룹 310">
                  <a:extLst>
                    <a:ext uri="{FF2B5EF4-FFF2-40B4-BE49-F238E27FC236}">
                      <a16:creationId xmlns:a16="http://schemas.microsoft.com/office/drawing/2014/main" id="{EC5AD553-E166-90F3-788A-48F41E16F8B4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3C8BCC55-75E7-FD6B-65C0-54D15D5C88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3A669770-79DD-6955-6A14-259326B0BD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2" name="그룹 311">
                  <a:extLst>
                    <a:ext uri="{FF2B5EF4-FFF2-40B4-BE49-F238E27FC236}">
                      <a16:creationId xmlns:a16="http://schemas.microsoft.com/office/drawing/2014/main" id="{82CF4521-1DB9-EF72-2B1D-0C869E925D9E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9FA32872-3A9D-91BD-1D35-608783662B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38F6112D-CDA9-4E54-6B51-B3AE601DB4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그룹 312">
                  <a:extLst>
                    <a:ext uri="{FF2B5EF4-FFF2-40B4-BE49-F238E27FC236}">
                      <a16:creationId xmlns:a16="http://schemas.microsoft.com/office/drawing/2014/main" id="{82A10D0C-027C-3B1F-314B-1BE09B746F67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B3C6FAC6-7FBE-37DA-7E28-D9C7D3C74B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27D75DE3-7D93-253F-F100-939DC2B74D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97" name="그룹 296">
                <a:extLst>
                  <a:ext uri="{FF2B5EF4-FFF2-40B4-BE49-F238E27FC236}">
                    <a16:creationId xmlns:a16="http://schemas.microsoft.com/office/drawing/2014/main" id="{FA3771D1-CAC3-4C4F-EF7D-1E5ED89CF782}"/>
                  </a:ext>
                </a:extLst>
              </p:cNvPr>
              <p:cNvGrpSpPr/>
              <p:nvPr/>
            </p:nvGrpSpPr>
            <p:grpSpPr>
              <a:xfrm>
                <a:off x="873276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298" name="그룹 297">
                  <a:extLst>
                    <a:ext uri="{FF2B5EF4-FFF2-40B4-BE49-F238E27FC236}">
                      <a16:creationId xmlns:a16="http://schemas.microsoft.com/office/drawing/2014/main" id="{D0917FFC-404A-E3AE-7FAA-56277334B0FC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EB75EFF7-0AA5-4E31-762C-52A1278B53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B85D8D42-1679-02AA-4206-C7F55DC56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7C4BAE3D-A775-708E-E1BD-8832A2CB0757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C41F7F08-8E7B-7323-0E46-41ACAA9ED2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4A8120D5-C506-1420-EEEE-BFBEFBFD0B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그룹 299">
                  <a:extLst>
                    <a:ext uri="{FF2B5EF4-FFF2-40B4-BE49-F238E27FC236}">
                      <a16:creationId xmlns:a16="http://schemas.microsoft.com/office/drawing/2014/main" id="{9D12466B-1FC6-D6B8-E294-33CAB8CC20B4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B0F0BF69-541B-C5A1-D658-2980438B66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2F95FCCB-E0CA-BA1C-147E-A6E5601E3D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1" name="그룹 300">
                  <a:extLst>
                    <a:ext uri="{FF2B5EF4-FFF2-40B4-BE49-F238E27FC236}">
                      <a16:creationId xmlns:a16="http://schemas.microsoft.com/office/drawing/2014/main" id="{7B936034-3E92-9CBE-6ABE-821CA2A7AA11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CD7A1C2B-17A5-7E47-06EA-AEFCA8FDF1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D3140AEC-8F54-9805-CA2D-A99D1B6556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9" name="그룹 268">
              <a:extLst>
                <a:ext uri="{FF2B5EF4-FFF2-40B4-BE49-F238E27FC236}">
                  <a16:creationId xmlns:a16="http://schemas.microsoft.com/office/drawing/2014/main" id="{B59E0182-0CA9-4434-AA0A-86E5F59A9763}"/>
                </a:ext>
              </a:extLst>
            </p:cNvPr>
            <p:cNvGrpSpPr/>
            <p:nvPr/>
          </p:nvGrpSpPr>
          <p:grpSpPr>
            <a:xfrm>
              <a:off x="1568132" y="1237785"/>
              <a:ext cx="1650281" cy="86857"/>
              <a:chOff x="178420" y="1237785"/>
              <a:chExt cx="1650281" cy="86857"/>
            </a:xfrm>
          </p:grpSpPr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66606CA1-674D-FC8F-A39F-5C4789E0BB4C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1C82CA65-0FCA-2097-A2E4-43BCFB051F8C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C7CE8A54-29DC-AFC8-69CA-52D836727A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AFD82E6E-6EA0-CB66-6EF2-47D8B68F77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F35649C7-D233-0046-F991-4CF719D66CF3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5C58F17F-B49F-96F1-B4CE-FE25D2369D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B2582A08-029B-1907-F7D5-2E4A3A0AC7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6" name="그룹 285">
                  <a:extLst>
                    <a:ext uri="{FF2B5EF4-FFF2-40B4-BE49-F238E27FC236}">
                      <a16:creationId xmlns:a16="http://schemas.microsoft.com/office/drawing/2014/main" id="{DD5B87DC-1F55-6DF6-6A36-0DA138AD8BBC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CD5C933C-89B6-92FF-B7BA-7B809E72CC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235466D9-A4A6-2DDC-9163-8D00587646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그룹 286">
                  <a:extLst>
                    <a:ext uri="{FF2B5EF4-FFF2-40B4-BE49-F238E27FC236}">
                      <a16:creationId xmlns:a16="http://schemas.microsoft.com/office/drawing/2014/main" id="{6EF2A2C4-0F9B-7FA4-AB31-7CC68772792B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E137C9C9-7F1C-EF65-5478-99532652A0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FA95F1BC-8E6B-726F-1796-5A580FC515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1" name="그룹 270">
                <a:extLst>
                  <a:ext uri="{FF2B5EF4-FFF2-40B4-BE49-F238E27FC236}">
                    <a16:creationId xmlns:a16="http://schemas.microsoft.com/office/drawing/2014/main" id="{3EC3E11E-D9F9-574B-9AC5-2E9EF81224EB}"/>
                  </a:ext>
                </a:extLst>
              </p:cNvPr>
              <p:cNvGrpSpPr/>
              <p:nvPr/>
            </p:nvGrpSpPr>
            <p:grpSpPr>
              <a:xfrm>
                <a:off x="873276" y="1237785"/>
                <a:ext cx="955425" cy="86857"/>
                <a:chOff x="178420" y="1237785"/>
                <a:chExt cx="955425" cy="86857"/>
              </a:xfrm>
            </p:grpSpPr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E7D95159-DF74-5597-086B-437E394C15E2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115C6EEA-2593-F2DB-206A-16DD1302B6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2D48FA47-C773-2981-E34A-F2439671A5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932F52D1-7CBB-DCFF-A66C-B14FE4D40F4D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EBF59631-1223-7937-1342-9E306F5530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6A30B4C9-132D-FC0B-E182-61CB50DC73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F895AA26-C938-E1BA-6194-99A22CAB7779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4DB97041-C2FA-3BCF-E77B-4BF6CBC08D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06ECB713-5D8A-F994-C95E-FF7F9CFA44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그룹 274">
                  <a:extLst>
                    <a:ext uri="{FF2B5EF4-FFF2-40B4-BE49-F238E27FC236}">
                      <a16:creationId xmlns:a16="http://schemas.microsoft.com/office/drawing/2014/main" id="{A3334688-786C-72D8-686E-3DC24CFCB09C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434283" cy="86857"/>
                  <a:chOff x="178420" y="1237785"/>
                  <a:chExt cx="434283" cy="86857"/>
                </a:xfrm>
              </p:grpSpPr>
              <p:cxnSp>
                <p:nvCxnSpPr>
                  <p:cNvPr id="276" name="직선 연결선 275">
                    <a:extLst>
                      <a:ext uri="{FF2B5EF4-FFF2-40B4-BE49-F238E27FC236}">
                        <a16:creationId xmlns:a16="http://schemas.microsoft.com/office/drawing/2014/main" id="{500D1EC5-F57E-4627-D41E-02B928AD8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직선 연결선 276">
                    <a:extLst>
                      <a:ext uri="{FF2B5EF4-FFF2-40B4-BE49-F238E27FC236}">
                        <a16:creationId xmlns:a16="http://schemas.microsoft.com/office/drawing/2014/main" id="{A2807665-93F7-5201-29CB-A9A1FD8B3A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직선 연결선 437">
                    <a:extLst>
                      <a:ext uri="{FF2B5EF4-FFF2-40B4-BE49-F238E27FC236}">
                        <a16:creationId xmlns:a16="http://schemas.microsoft.com/office/drawing/2014/main" id="{76E0BB5E-C173-9353-40E5-8D4FBDE9E8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2133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직선 연결선 438">
                    <a:extLst>
                      <a:ext uri="{FF2B5EF4-FFF2-40B4-BE49-F238E27FC236}">
                        <a16:creationId xmlns:a16="http://schemas.microsoft.com/office/drawing/2014/main" id="{26830111-5274-577A-2170-892107950B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3899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직선 연결선 439">
                    <a:extLst>
                      <a:ext uri="{FF2B5EF4-FFF2-40B4-BE49-F238E27FC236}">
                        <a16:creationId xmlns:a16="http://schemas.microsoft.com/office/drawing/2014/main" id="{95F08581-016A-0094-DBBA-48A65B713F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846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22" name="TextBox 321">
            <a:extLst>
              <a:ext uri="{FF2B5EF4-FFF2-40B4-BE49-F238E27FC236}">
                <a16:creationId xmlns:a16="http://schemas.microsoft.com/office/drawing/2014/main" id="{D3F4B559-8B1A-91D2-C9C1-305B950A517E}"/>
              </a:ext>
            </a:extLst>
          </p:cNvPr>
          <p:cNvSpPr txBox="1"/>
          <p:nvPr/>
        </p:nvSpPr>
        <p:spPr>
          <a:xfrm>
            <a:off x="4782860" y="2511807"/>
            <a:ext cx="2921293" cy="2798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별점과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리뷰내용의 다른 방향성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별점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점수는 높으나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내용은 부정적 내용일 경우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▽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별점</a:t>
            </a:r>
            <a:r>
              <a:rPr lang="ko-KR" altLang="en-US" sz="20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평가의 신뢰도 영향</a:t>
            </a:r>
            <a:endParaRPr lang="en-US" altLang="ko-KR" sz="2000" b="1" dirty="0">
              <a:solidFill>
                <a:srgbClr val="5F2D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0B71AC4-12EF-F843-1C87-8914F0CA563C}"/>
              </a:ext>
            </a:extLst>
          </p:cNvPr>
          <p:cNvSpPr txBox="1"/>
          <p:nvPr/>
        </p:nvSpPr>
        <p:spPr>
          <a:xfrm>
            <a:off x="8404174" y="2511807"/>
            <a:ext cx="3268760" cy="2815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KOBIS(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 티켓 판매 매출을 반영한 순위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영화순위와 차이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▽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신뢰도 높은 </a:t>
            </a:r>
            <a:r>
              <a:rPr lang="en-US" altLang="ko-KR" sz="20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KOBIS</a:t>
            </a:r>
            <a:r>
              <a:rPr lang="ko-KR" altLang="en-US" sz="20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</a:t>
            </a:r>
            <a:endParaRPr lang="en-US" altLang="ko-KR" sz="2000" b="1" dirty="0">
              <a:solidFill>
                <a:srgbClr val="5F2D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44C4FE21-861A-A34D-FC82-85370926F3B3}"/>
              </a:ext>
            </a:extLst>
          </p:cNvPr>
          <p:cNvGrpSpPr/>
          <p:nvPr/>
        </p:nvGrpSpPr>
        <p:grpSpPr>
          <a:xfrm rot="5400000">
            <a:off x="3440238" y="3793432"/>
            <a:ext cx="2345140" cy="86857"/>
            <a:chOff x="178420" y="1237785"/>
            <a:chExt cx="2345140" cy="86857"/>
          </a:xfrm>
        </p:grpSpPr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AE068D34-A0F0-E81D-7C13-E44824A6FBD3}"/>
                </a:ext>
              </a:extLst>
            </p:cNvPr>
            <p:cNvGrpSpPr/>
            <p:nvPr/>
          </p:nvGrpSpPr>
          <p:grpSpPr>
            <a:xfrm>
              <a:off x="178420" y="1237785"/>
              <a:ext cx="1389712" cy="86857"/>
              <a:chOff x="178420" y="1237785"/>
              <a:chExt cx="1389712" cy="86857"/>
            </a:xfrm>
          </p:grpSpPr>
          <p:grpSp>
            <p:nvGrpSpPr>
              <p:cNvPr id="357" name="그룹 356">
                <a:extLst>
                  <a:ext uri="{FF2B5EF4-FFF2-40B4-BE49-F238E27FC236}">
                    <a16:creationId xmlns:a16="http://schemas.microsoft.com/office/drawing/2014/main" id="{A91662A0-9ED9-9550-A350-9F9B5CEF0D09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371" name="그룹 370">
                  <a:extLst>
                    <a:ext uri="{FF2B5EF4-FFF2-40B4-BE49-F238E27FC236}">
                      <a16:creationId xmlns:a16="http://schemas.microsoft.com/office/drawing/2014/main" id="{7428D7C7-19EC-817E-3D07-F99AC66F7B32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81" name="직선 연결선 380">
                    <a:extLst>
                      <a:ext uri="{FF2B5EF4-FFF2-40B4-BE49-F238E27FC236}">
                        <a16:creationId xmlns:a16="http://schemas.microsoft.com/office/drawing/2014/main" id="{DE108148-49CF-9B3B-C64A-0A7019511F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직선 연결선 381">
                    <a:extLst>
                      <a:ext uri="{FF2B5EF4-FFF2-40B4-BE49-F238E27FC236}">
                        <a16:creationId xmlns:a16="http://schemas.microsoft.com/office/drawing/2014/main" id="{517F7580-276E-C833-ECFA-F21B809415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2" name="그룹 371">
                  <a:extLst>
                    <a:ext uri="{FF2B5EF4-FFF2-40B4-BE49-F238E27FC236}">
                      <a16:creationId xmlns:a16="http://schemas.microsoft.com/office/drawing/2014/main" id="{9B95CE2E-F676-C37A-8B24-9397AA24D77A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79" name="직선 연결선 378">
                    <a:extLst>
                      <a:ext uri="{FF2B5EF4-FFF2-40B4-BE49-F238E27FC236}">
                        <a16:creationId xmlns:a16="http://schemas.microsoft.com/office/drawing/2014/main" id="{E0968FA2-7048-ADBD-E95D-E9375E0DEB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직선 연결선 379">
                    <a:extLst>
                      <a:ext uri="{FF2B5EF4-FFF2-40B4-BE49-F238E27FC236}">
                        <a16:creationId xmlns:a16="http://schemas.microsoft.com/office/drawing/2014/main" id="{C3C41669-A200-9CD4-8AC7-0602A395F3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3" name="그룹 372">
                  <a:extLst>
                    <a:ext uri="{FF2B5EF4-FFF2-40B4-BE49-F238E27FC236}">
                      <a16:creationId xmlns:a16="http://schemas.microsoft.com/office/drawing/2014/main" id="{E96CC9D4-E7A3-27EF-6BEB-E0C510D40E51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77" name="직선 연결선 376">
                    <a:extLst>
                      <a:ext uri="{FF2B5EF4-FFF2-40B4-BE49-F238E27FC236}">
                        <a16:creationId xmlns:a16="http://schemas.microsoft.com/office/drawing/2014/main" id="{CADD1A3C-76B5-065F-B8B3-2BC52FCA6F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직선 연결선 377">
                    <a:extLst>
                      <a:ext uri="{FF2B5EF4-FFF2-40B4-BE49-F238E27FC236}">
                        <a16:creationId xmlns:a16="http://schemas.microsoft.com/office/drawing/2014/main" id="{0C05D382-4037-72CA-E7E4-7E57DD81F4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4" name="그룹 373">
                  <a:extLst>
                    <a:ext uri="{FF2B5EF4-FFF2-40B4-BE49-F238E27FC236}">
                      <a16:creationId xmlns:a16="http://schemas.microsoft.com/office/drawing/2014/main" id="{334A4732-2B4B-EBC0-25B0-8DB3D2D1D00D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75" name="직선 연결선 374">
                    <a:extLst>
                      <a:ext uri="{FF2B5EF4-FFF2-40B4-BE49-F238E27FC236}">
                        <a16:creationId xmlns:a16="http://schemas.microsoft.com/office/drawing/2014/main" id="{CCB013AE-E4B2-FE5C-0CCE-B322533986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직선 연결선 375">
                    <a:extLst>
                      <a:ext uri="{FF2B5EF4-FFF2-40B4-BE49-F238E27FC236}">
                        <a16:creationId xmlns:a16="http://schemas.microsoft.com/office/drawing/2014/main" id="{AB4B2C09-DB47-8658-FDA8-921DE84032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58" name="그룹 357">
                <a:extLst>
                  <a:ext uri="{FF2B5EF4-FFF2-40B4-BE49-F238E27FC236}">
                    <a16:creationId xmlns:a16="http://schemas.microsoft.com/office/drawing/2014/main" id="{35EAECE7-0088-8A90-3A01-06B1F6F68A6E}"/>
                  </a:ext>
                </a:extLst>
              </p:cNvPr>
              <p:cNvGrpSpPr/>
              <p:nvPr/>
            </p:nvGrpSpPr>
            <p:grpSpPr>
              <a:xfrm>
                <a:off x="873276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359" name="그룹 358">
                  <a:extLst>
                    <a:ext uri="{FF2B5EF4-FFF2-40B4-BE49-F238E27FC236}">
                      <a16:creationId xmlns:a16="http://schemas.microsoft.com/office/drawing/2014/main" id="{373BE5F1-A71F-6B78-93CC-719EB9B03D64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69" name="직선 연결선 368">
                    <a:extLst>
                      <a:ext uri="{FF2B5EF4-FFF2-40B4-BE49-F238E27FC236}">
                        <a16:creationId xmlns:a16="http://schemas.microsoft.com/office/drawing/2014/main" id="{C3B3976E-8897-405D-0EEF-CE958D2CB0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직선 연결선 369">
                    <a:extLst>
                      <a:ext uri="{FF2B5EF4-FFF2-40B4-BE49-F238E27FC236}">
                        <a16:creationId xmlns:a16="http://schemas.microsoft.com/office/drawing/2014/main" id="{15041321-72FE-5135-6DE2-D0DC9AB149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0" name="그룹 359">
                  <a:extLst>
                    <a:ext uri="{FF2B5EF4-FFF2-40B4-BE49-F238E27FC236}">
                      <a16:creationId xmlns:a16="http://schemas.microsoft.com/office/drawing/2014/main" id="{6A4B24CC-4A4C-FB78-272D-F0745F494DE3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67" name="직선 연결선 366">
                    <a:extLst>
                      <a:ext uri="{FF2B5EF4-FFF2-40B4-BE49-F238E27FC236}">
                        <a16:creationId xmlns:a16="http://schemas.microsoft.com/office/drawing/2014/main" id="{258174C1-E1C4-A5B9-24E5-3CA98E76F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직선 연결선 367">
                    <a:extLst>
                      <a:ext uri="{FF2B5EF4-FFF2-40B4-BE49-F238E27FC236}">
                        <a16:creationId xmlns:a16="http://schemas.microsoft.com/office/drawing/2014/main" id="{E66547A8-387D-E262-7E30-A0D5688F23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1" name="그룹 360">
                  <a:extLst>
                    <a:ext uri="{FF2B5EF4-FFF2-40B4-BE49-F238E27FC236}">
                      <a16:creationId xmlns:a16="http://schemas.microsoft.com/office/drawing/2014/main" id="{3A543C86-B7B1-EBD7-C345-5DF88898BFA1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65" name="직선 연결선 364">
                    <a:extLst>
                      <a:ext uri="{FF2B5EF4-FFF2-40B4-BE49-F238E27FC236}">
                        <a16:creationId xmlns:a16="http://schemas.microsoft.com/office/drawing/2014/main" id="{9BC1C0FC-1E7C-4641-E7D6-A319EF9D1C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직선 연결선 365">
                    <a:extLst>
                      <a:ext uri="{FF2B5EF4-FFF2-40B4-BE49-F238E27FC236}">
                        <a16:creationId xmlns:a16="http://schemas.microsoft.com/office/drawing/2014/main" id="{5F7217B2-C44C-46EA-6BBB-3AB598828E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2" name="그룹 361">
                  <a:extLst>
                    <a:ext uri="{FF2B5EF4-FFF2-40B4-BE49-F238E27FC236}">
                      <a16:creationId xmlns:a16="http://schemas.microsoft.com/office/drawing/2014/main" id="{764B57EF-BDC3-BA1E-1320-7637E5825B5E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63" name="직선 연결선 362">
                    <a:extLst>
                      <a:ext uri="{FF2B5EF4-FFF2-40B4-BE49-F238E27FC236}">
                        <a16:creationId xmlns:a16="http://schemas.microsoft.com/office/drawing/2014/main" id="{AB5155B0-88E6-5C40-86A8-1BD63F258C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직선 연결선 363">
                    <a:extLst>
                      <a:ext uri="{FF2B5EF4-FFF2-40B4-BE49-F238E27FC236}">
                        <a16:creationId xmlns:a16="http://schemas.microsoft.com/office/drawing/2014/main" id="{EF289D31-C613-76C2-EA94-D67350DCE8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30" name="그룹 329">
              <a:extLst>
                <a:ext uri="{FF2B5EF4-FFF2-40B4-BE49-F238E27FC236}">
                  <a16:creationId xmlns:a16="http://schemas.microsoft.com/office/drawing/2014/main" id="{F060E255-23EF-C601-D606-473CA52CE675}"/>
                </a:ext>
              </a:extLst>
            </p:cNvPr>
            <p:cNvGrpSpPr/>
            <p:nvPr/>
          </p:nvGrpSpPr>
          <p:grpSpPr>
            <a:xfrm>
              <a:off x="1568132" y="1237785"/>
              <a:ext cx="955428" cy="86857"/>
              <a:chOff x="178420" y="1237785"/>
              <a:chExt cx="955428" cy="86857"/>
            </a:xfrm>
          </p:grpSpPr>
          <p:grpSp>
            <p:nvGrpSpPr>
              <p:cNvPr id="331" name="그룹 330">
                <a:extLst>
                  <a:ext uri="{FF2B5EF4-FFF2-40B4-BE49-F238E27FC236}">
                    <a16:creationId xmlns:a16="http://schemas.microsoft.com/office/drawing/2014/main" id="{C8F389D2-A13C-CC14-0DAB-B734B5B780E5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345" name="그룹 344">
                  <a:extLst>
                    <a:ext uri="{FF2B5EF4-FFF2-40B4-BE49-F238E27FC236}">
                      <a16:creationId xmlns:a16="http://schemas.microsoft.com/office/drawing/2014/main" id="{B2EF14CF-8942-6D08-5E64-3E6AA2679F70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55" name="직선 연결선 354">
                    <a:extLst>
                      <a:ext uri="{FF2B5EF4-FFF2-40B4-BE49-F238E27FC236}">
                        <a16:creationId xmlns:a16="http://schemas.microsoft.com/office/drawing/2014/main" id="{98A6638E-0BD9-36CA-1CDD-EDA2B8B603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직선 연결선 355">
                    <a:extLst>
                      <a:ext uri="{FF2B5EF4-FFF2-40B4-BE49-F238E27FC236}">
                        <a16:creationId xmlns:a16="http://schemas.microsoft.com/office/drawing/2014/main" id="{5D2C321B-1ED6-B243-939E-177AB8C9EF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6" name="그룹 345">
                  <a:extLst>
                    <a:ext uri="{FF2B5EF4-FFF2-40B4-BE49-F238E27FC236}">
                      <a16:creationId xmlns:a16="http://schemas.microsoft.com/office/drawing/2014/main" id="{AE6AAC26-2A82-AB2E-9768-128D17812FB3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53" name="직선 연결선 352">
                    <a:extLst>
                      <a:ext uri="{FF2B5EF4-FFF2-40B4-BE49-F238E27FC236}">
                        <a16:creationId xmlns:a16="http://schemas.microsoft.com/office/drawing/2014/main" id="{B9CCC2B2-04CE-C27B-CD4B-2B0F9BE8B6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직선 연결선 353">
                    <a:extLst>
                      <a:ext uri="{FF2B5EF4-FFF2-40B4-BE49-F238E27FC236}">
                        <a16:creationId xmlns:a16="http://schemas.microsoft.com/office/drawing/2014/main" id="{5FD6D98F-4FAB-56AD-E02F-AD13C262C6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7" name="그룹 346">
                  <a:extLst>
                    <a:ext uri="{FF2B5EF4-FFF2-40B4-BE49-F238E27FC236}">
                      <a16:creationId xmlns:a16="http://schemas.microsoft.com/office/drawing/2014/main" id="{B65AAA37-0D2F-4D31-9987-99045C539CE5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AC9A8DD7-CD40-0E63-CA2C-4EE1BE75C5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 351">
                    <a:extLst>
                      <a:ext uri="{FF2B5EF4-FFF2-40B4-BE49-F238E27FC236}">
                        <a16:creationId xmlns:a16="http://schemas.microsoft.com/office/drawing/2014/main" id="{904F1614-E43C-C0AB-92CB-53CAFE006E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8" name="그룹 347">
                  <a:extLst>
                    <a:ext uri="{FF2B5EF4-FFF2-40B4-BE49-F238E27FC236}">
                      <a16:creationId xmlns:a16="http://schemas.microsoft.com/office/drawing/2014/main" id="{971359C9-BF14-C844-37C1-757EB8F269E4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12B12F7B-93A0-80B0-04E5-F73C01FA46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6BF0CF47-75E8-AB8A-2772-7B82177511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32" name="그룹 331">
                <a:extLst>
                  <a:ext uri="{FF2B5EF4-FFF2-40B4-BE49-F238E27FC236}">
                    <a16:creationId xmlns:a16="http://schemas.microsoft.com/office/drawing/2014/main" id="{1EF65CC8-F8BA-1174-9B04-FE676D38285F}"/>
                  </a:ext>
                </a:extLst>
              </p:cNvPr>
              <p:cNvGrpSpPr/>
              <p:nvPr/>
            </p:nvGrpSpPr>
            <p:grpSpPr>
              <a:xfrm>
                <a:off x="873276" y="1237785"/>
                <a:ext cx="260572" cy="86857"/>
                <a:chOff x="178420" y="1237785"/>
                <a:chExt cx="260572" cy="86857"/>
              </a:xfrm>
            </p:grpSpPr>
            <p:grpSp>
              <p:nvGrpSpPr>
                <p:cNvPr id="333" name="그룹 332">
                  <a:extLst>
                    <a:ext uri="{FF2B5EF4-FFF2-40B4-BE49-F238E27FC236}">
                      <a16:creationId xmlns:a16="http://schemas.microsoft.com/office/drawing/2014/main" id="{2579B162-4B96-66B1-915C-8D211F292201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43" name="직선 연결선 342">
                    <a:extLst>
                      <a:ext uri="{FF2B5EF4-FFF2-40B4-BE49-F238E27FC236}">
                        <a16:creationId xmlns:a16="http://schemas.microsoft.com/office/drawing/2014/main" id="{ADB3ED67-2BC9-B4CB-414B-0D5B636119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직선 연결선 343">
                    <a:extLst>
                      <a:ext uri="{FF2B5EF4-FFF2-40B4-BE49-F238E27FC236}">
                        <a16:creationId xmlns:a16="http://schemas.microsoft.com/office/drawing/2014/main" id="{5B07B0BB-0DD2-F34F-C017-56ECB91D4C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1" name="직선 연결선 340">
                  <a:extLst>
                    <a:ext uri="{FF2B5EF4-FFF2-40B4-BE49-F238E27FC236}">
                      <a16:creationId xmlns:a16="http://schemas.microsoft.com/office/drawing/2014/main" id="{5AA24313-B935-326B-F833-0E86372AD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135" y="1237785"/>
                  <a:ext cx="86857" cy="86857"/>
                </a:xfrm>
                <a:prstGeom prst="line">
                  <a:avLst/>
                </a:prstGeom>
                <a:ln w="12700">
                  <a:solidFill>
                    <a:srgbClr val="5F2D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4C84F9DB-971C-E657-E520-DE80A01B942E}"/>
              </a:ext>
            </a:extLst>
          </p:cNvPr>
          <p:cNvGrpSpPr/>
          <p:nvPr/>
        </p:nvGrpSpPr>
        <p:grpSpPr>
          <a:xfrm rot="5400000">
            <a:off x="7059738" y="3793433"/>
            <a:ext cx="2345140" cy="86857"/>
            <a:chOff x="178420" y="1237785"/>
            <a:chExt cx="2345140" cy="86857"/>
          </a:xfrm>
        </p:grpSpPr>
        <p:grpSp>
          <p:nvGrpSpPr>
            <p:cNvPr id="384" name="그룹 383">
              <a:extLst>
                <a:ext uri="{FF2B5EF4-FFF2-40B4-BE49-F238E27FC236}">
                  <a16:creationId xmlns:a16="http://schemas.microsoft.com/office/drawing/2014/main" id="{7A1ACA22-9781-F346-CA30-BC7C9C7B079D}"/>
                </a:ext>
              </a:extLst>
            </p:cNvPr>
            <p:cNvGrpSpPr/>
            <p:nvPr/>
          </p:nvGrpSpPr>
          <p:grpSpPr>
            <a:xfrm>
              <a:off x="178420" y="1237785"/>
              <a:ext cx="1389712" cy="86857"/>
              <a:chOff x="178420" y="1237785"/>
              <a:chExt cx="1389712" cy="86857"/>
            </a:xfrm>
          </p:grpSpPr>
          <p:grpSp>
            <p:nvGrpSpPr>
              <p:cNvPr id="412" name="그룹 411">
                <a:extLst>
                  <a:ext uri="{FF2B5EF4-FFF2-40B4-BE49-F238E27FC236}">
                    <a16:creationId xmlns:a16="http://schemas.microsoft.com/office/drawing/2014/main" id="{7D0B7C23-260A-81E7-2D7D-EBCE7F78775C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426" name="그룹 425">
                  <a:extLst>
                    <a:ext uri="{FF2B5EF4-FFF2-40B4-BE49-F238E27FC236}">
                      <a16:creationId xmlns:a16="http://schemas.microsoft.com/office/drawing/2014/main" id="{B023FF7B-EA84-799E-DDDA-53338F1C1246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36" name="직선 연결선 435">
                    <a:extLst>
                      <a:ext uri="{FF2B5EF4-FFF2-40B4-BE49-F238E27FC236}">
                        <a16:creationId xmlns:a16="http://schemas.microsoft.com/office/drawing/2014/main" id="{2A1FC9F7-FF33-0188-6AF9-AA9E9D5B7F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직선 연결선 436">
                    <a:extLst>
                      <a:ext uri="{FF2B5EF4-FFF2-40B4-BE49-F238E27FC236}">
                        <a16:creationId xmlns:a16="http://schemas.microsoft.com/office/drawing/2014/main" id="{C644D7E2-901B-383E-9D3B-1F021CD094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그룹 426">
                  <a:extLst>
                    <a:ext uri="{FF2B5EF4-FFF2-40B4-BE49-F238E27FC236}">
                      <a16:creationId xmlns:a16="http://schemas.microsoft.com/office/drawing/2014/main" id="{A6578280-24DA-8D3E-A79F-1EF5A008DDE7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34" name="직선 연결선 433">
                    <a:extLst>
                      <a:ext uri="{FF2B5EF4-FFF2-40B4-BE49-F238E27FC236}">
                        <a16:creationId xmlns:a16="http://schemas.microsoft.com/office/drawing/2014/main" id="{C35CF641-A2D5-B507-9F30-79EB751A5A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직선 연결선 434">
                    <a:extLst>
                      <a:ext uri="{FF2B5EF4-FFF2-40B4-BE49-F238E27FC236}">
                        <a16:creationId xmlns:a16="http://schemas.microsoft.com/office/drawing/2014/main" id="{08B614F3-D111-DB63-802F-8D88AB2E47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그룹 427">
                  <a:extLst>
                    <a:ext uri="{FF2B5EF4-FFF2-40B4-BE49-F238E27FC236}">
                      <a16:creationId xmlns:a16="http://schemas.microsoft.com/office/drawing/2014/main" id="{4EFF8E1C-BBF9-E1F3-2382-630F888B31EC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32" name="직선 연결선 431">
                    <a:extLst>
                      <a:ext uri="{FF2B5EF4-FFF2-40B4-BE49-F238E27FC236}">
                        <a16:creationId xmlns:a16="http://schemas.microsoft.com/office/drawing/2014/main" id="{AAEDCCB0-134B-4F28-E6A1-F2AB3ED6BC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직선 연결선 432">
                    <a:extLst>
                      <a:ext uri="{FF2B5EF4-FFF2-40B4-BE49-F238E27FC236}">
                        <a16:creationId xmlns:a16="http://schemas.microsoft.com/office/drawing/2014/main" id="{0890C049-89E5-1796-A07F-EFE2BD7061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그룹 428">
                  <a:extLst>
                    <a:ext uri="{FF2B5EF4-FFF2-40B4-BE49-F238E27FC236}">
                      <a16:creationId xmlns:a16="http://schemas.microsoft.com/office/drawing/2014/main" id="{3E6BD3F3-526A-D6FB-AD1E-70C35C7166F4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30" name="직선 연결선 429">
                    <a:extLst>
                      <a:ext uri="{FF2B5EF4-FFF2-40B4-BE49-F238E27FC236}">
                        <a16:creationId xmlns:a16="http://schemas.microsoft.com/office/drawing/2014/main" id="{931C6BB9-66E5-38AC-5B0C-F49969378B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직선 연결선 430">
                    <a:extLst>
                      <a:ext uri="{FF2B5EF4-FFF2-40B4-BE49-F238E27FC236}">
                        <a16:creationId xmlns:a16="http://schemas.microsoft.com/office/drawing/2014/main" id="{14C583EC-F5B8-E807-C785-61DC44FBD4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3" name="그룹 412">
                <a:extLst>
                  <a:ext uri="{FF2B5EF4-FFF2-40B4-BE49-F238E27FC236}">
                    <a16:creationId xmlns:a16="http://schemas.microsoft.com/office/drawing/2014/main" id="{BAB5D25D-277B-92D6-687F-CB975AD99802}"/>
                  </a:ext>
                </a:extLst>
              </p:cNvPr>
              <p:cNvGrpSpPr/>
              <p:nvPr/>
            </p:nvGrpSpPr>
            <p:grpSpPr>
              <a:xfrm>
                <a:off x="873276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414" name="그룹 413">
                  <a:extLst>
                    <a:ext uri="{FF2B5EF4-FFF2-40B4-BE49-F238E27FC236}">
                      <a16:creationId xmlns:a16="http://schemas.microsoft.com/office/drawing/2014/main" id="{E0604671-41BA-CF89-D400-FB96098DE07A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24" name="직선 연결선 423">
                    <a:extLst>
                      <a:ext uri="{FF2B5EF4-FFF2-40B4-BE49-F238E27FC236}">
                        <a16:creationId xmlns:a16="http://schemas.microsoft.com/office/drawing/2014/main" id="{59108AF5-4596-3FBC-E796-BE61655661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직선 연결선 424">
                    <a:extLst>
                      <a:ext uri="{FF2B5EF4-FFF2-40B4-BE49-F238E27FC236}">
                        <a16:creationId xmlns:a16="http://schemas.microsoft.com/office/drawing/2014/main" id="{EC754DB5-18C4-8786-10F8-C2338BFE32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5" name="그룹 414">
                  <a:extLst>
                    <a:ext uri="{FF2B5EF4-FFF2-40B4-BE49-F238E27FC236}">
                      <a16:creationId xmlns:a16="http://schemas.microsoft.com/office/drawing/2014/main" id="{640657C6-8567-C1F6-A107-B37F616DA838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22" name="직선 연결선 421">
                    <a:extLst>
                      <a:ext uri="{FF2B5EF4-FFF2-40B4-BE49-F238E27FC236}">
                        <a16:creationId xmlns:a16="http://schemas.microsoft.com/office/drawing/2014/main" id="{17CF9BF1-4B2E-095A-AB06-A1F035988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직선 연결선 422">
                    <a:extLst>
                      <a:ext uri="{FF2B5EF4-FFF2-40B4-BE49-F238E27FC236}">
                        <a16:creationId xmlns:a16="http://schemas.microsoft.com/office/drawing/2014/main" id="{D83655E6-E99B-7306-734F-6D61B3A589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6" name="그룹 415">
                  <a:extLst>
                    <a:ext uri="{FF2B5EF4-FFF2-40B4-BE49-F238E27FC236}">
                      <a16:creationId xmlns:a16="http://schemas.microsoft.com/office/drawing/2014/main" id="{804B6CEB-A3CE-C78C-A910-BEA08785A3CA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20" name="직선 연결선 419">
                    <a:extLst>
                      <a:ext uri="{FF2B5EF4-FFF2-40B4-BE49-F238E27FC236}">
                        <a16:creationId xmlns:a16="http://schemas.microsoft.com/office/drawing/2014/main" id="{93FCD197-8A91-D411-98AC-824315A959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직선 연결선 420">
                    <a:extLst>
                      <a:ext uri="{FF2B5EF4-FFF2-40B4-BE49-F238E27FC236}">
                        <a16:creationId xmlns:a16="http://schemas.microsoft.com/office/drawing/2014/main" id="{F92BFD69-4DDE-1697-5934-39B49813F1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7" name="그룹 416">
                  <a:extLst>
                    <a:ext uri="{FF2B5EF4-FFF2-40B4-BE49-F238E27FC236}">
                      <a16:creationId xmlns:a16="http://schemas.microsoft.com/office/drawing/2014/main" id="{169D9ECE-C40C-ADE6-76ED-9F05DC3652B7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18" name="직선 연결선 417">
                    <a:extLst>
                      <a:ext uri="{FF2B5EF4-FFF2-40B4-BE49-F238E27FC236}">
                        <a16:creationId xmlns:a16="http://schemas.microsoft.com/office/drawing/2014/main" id="{5A5933CF-D7DD-09F3-B172-46C20CE212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직선 연결선 418">
                    <a:extLst>
                      <a:ext uri="{FF2B5EF4-FFF2-40B4-BE49-F238E27FC236}">
                        <a16:creationId xmlns:a16="http://schemas.microsoft.com/office/drawing/2014/main" id="{9161CAAF-0CAC-E645-29AA-5656DA257A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85" name="그룹 384">
              <a:extLst>
                <a:ext uri="{FF2B5EF4-FFF2-40B4-BE49-F238E27FC236}">
                  <a16:creationId xmlns:a16="http://schemas.microsoft.com/office/drawing/2014/main" id="{0E9772D2-7FC4-97B4-E969-A2AC69BB4B5D}"/>
                </a:ext>
              </a:extLst>
            </p:cNvPr>
            <p:cNvGrpSpPr/>
            <p:nvPr/>
          </p:nvGrpSpPr>
          <p:grpSpPr>
            <a:xfrm>
              <a:off x="1568132" y="1237785"/>
              <a:ext cx="955428" cy="86857"/>
              <a:chOff x="178420" y="1237785"/>
              <a:chExt cx="955428" cy="86857"/>
            </a:xfrm>
          </p:grpSpPr>
          <p:grpSp>
            <p:nvGrpSpPr>
              <p:cNvPr id="386" name="그룹 385">
                <a:extLst>
                  <a:ext uri="{FF2B5EF4-FFF2-40B4-BE49-F238E27FC236}">
                    <a16:creationId xmlns:a16="http://schemas.microsoft.com/office/drawing/2014/main" id="{3BA75785-5FC2-40ED-7C20-C4AA1A2AFDC1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400" name="그룹 399">
                  <a:extLst>
                    <a:ext uri="{FF2B5EF4-FFF2-40B4-BE49-F238E27FC236}">
                      <a16:creationId xmlns:a16="http://schemas.microsoft.com/office/drawing/2014/main" id="{4FBEBC35-D789-5668-94A3-F692E32DDE79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10" name="직선 연결선 409">
                    <a:extLst>
                      <a:ext uri="{FF2B5EF4-FFF2-40B4-BE49-F238E27FC236}">
                        <a16:creationId xmlns:a16="http://schemas.microsoft.com/office/drawing/2014/main" id="{7FCD0957-464D-4B15-CF74-4408541ACF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직선 연결선 410">
                    <a:extLst>
                      <a:ext uri="{FF2B5EF4-FFF2-40B4-BE49-F238E27FC236}">
                        <a16:creationId xmlns:a16="http://schemas.microsoft.com/office/drawing/2014/main" id="{486383FE-0F10-038C-61A8-732A22FDB4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그룹 400">
                  <a:extLst>
                    <a:ext uri="{FF2B5EF4-FFF2-40B4-BE49-F238E27FC236}">
                      <a16:creationId xmlns:a16="http://schemas.microsoft.com/office/drawing/2014/main" id="{E94A6CBE-2C3C-837D-3F63-303492ABEB04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08" name="직선 연결선 407">
                    <a:extLst>
                      <a:ext uri="{FF2B5EF4-FFF2-40B4-BE49-F238E27FC236}">
                        <a16:creationId xmlns:a16="http://schemas.microsoft.com/office/drawing/2014/main" id="{E2EA56DF-DCF5-217F-3824-6267B9A4CE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직선 연결선 408">
                    <a:extLst>
                      <a:ext uri="{FF2B5EF4-FFF2-40B4-BE49-F238E27FC236}">
                        <a16:creationId xmlns:a16="http://schemas.microsoft.com/office/drawing/2014/main" id="{E252507B-553B-D148-12A2-CE5952E59F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그룹 401">
                  <a:extLst>
                    <a:ext uri="{FF2B5EF4-FFF2-40B4-BE49-F238E27FC236}">
                      <a16:creationId xmlns:a16="http://schemas.microsoft.com/office/drawing/2014/main" id="{BE921D04-A04F-7E4B-B19D-7B7C446F25EA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06" name="직선 연결선 405">
                    <a:extLst>
                      <a:ext uri="{FF2B5EF4-FFF2-40B4-BE49-F238E27FC236}">
                        <a16:creationId xmlns:a16="http://schemas.microsoft.com/office/drawing/2014/main" id="{88A9C464-E3FE-9888-0523-0A84DDACDF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직선 연결선 406">
                    <a:extLst>
                      <a:ext uri="{FF2B5EF4-FFF2-40B4-BE49-F238E27FC236}">
                        <a16:creationId xmlns:a16="http://schemas.microsoft.com/office/drawing/2014/main" id="{CFCF5544-7B0A-2037-51A8-352E16E157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3" name="그룹 402">
                  <a:extLst>
                    <a:ext uri="{FF2B5EF4-FFF2-40B4-BE49-F238E27FC236}">
                      <a16:creationId xmlns:a16="http://schemas.microsoft.com/office/drawing/2014/main" id="{478857D4-1FE4-832F-6CF4-56604ED1985B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04" name="직선 연결선 403">
                    <a:extLst>
                      <a:ext uri="{FF2B5EF4-FFF2-40B4-BE49-F238E27FC236}">
                        <a16:creationId xmlns:a16="http://schemas.microsoft.com/office/drawing/2014/main" id="{B7CAD897-7244-8B4C-4D99-ACD5DD7799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직선 연결선 404">
                    <a:extLst>
                      <a:ext uri="{FF2B5EF4-FFF2-40B4-BE49-F238E27FC236}">
                        <a16:creationId xmlns:a16="http://schemas.microsoft.com/office/drawing/2014/main" id="{B563BFC6-EA0A-6FE1-CBC5-50B380E0E9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87" name="그룹 386">
                <a:extLst>
                  <a:ext uri="{FF2B5EF4-FFF2-40B4-BE49-F238E27FC236}">
                    <a16:creationId xmlns:a16="http://schemas.microsoft.com/office/drawing/2014/main" id="{497E5A09-803C-7A1C-BAAC-8A73889EC4DB}"/>
                  </a:ext>
                </a:extLst>
              </p:cNvPr>
              <p:cNvGrpSpPr/>
              <p:nvPr/>
            </p:nvGrpSpPr>
            <p:grpSpPr>
              <a:xfrm>
                <a:off x="873276" y="1237785"/>
                <a:ext cx="260572" cy="86857"/>
                <a:chOff x="178420" y="1237785"/>
                <a:chExt cx="260572" cy="86857"/>
              </a:xfrm>
            </p:grpSpPr>
            <p:grpSp>
              <p:nvGrpSpPr>
                <p:cNvPr id="388" name="그룹 387">
                  <a:extLst>
                    <a:ext uri="{FF2B5EF4-FFF2-40B4-BE49-F238E27FC236}">
                      <a16:creationId xmlns:a16="http://schemas.microsoft.com/office/drawing/2014/main" id="{B7B1ECF6-FF54-B481-07EC-D3CA0CD2281C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1632350D-CE86-BAC6-A5E4-0145346A44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직선 연결선 398">
                    <a:extLst>
                      <a:ext uri="{FF2B5EF4-FFF2-40B4-BE49-F238E27FC236}">
                        <a16:creationId xmlns:a16="http://schemas.microsoft.com/office/drawing/2014/main" id="{F23A290A-F029-48A2-42EC-961DE9B109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6" name="직선 연결선 395">
                  <a:extLst>
                    <a:ext uri="{FF2B5EF4-FFF2-40B4-BE49-F238E27FC236}">
                      <a16:creationId xmlns:a16="http://schemas.microsoft.com/office/drawing/2014/main" id="{968023E7-E974-A98E-7FED-0ABE250F54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135" y="1237785"/>
                  <a:ext cx="86857" cy="86857"/>
                </a:xfrm>
                <a:prstGeom prst="line">
                  <a:avLst/>
                </a:prstGeom>
                <a:ln w="12700">
                  <a:solidFill>
                    <a:srgbClr val="5F2D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BD4207-1751-EDBD-CAA4-EDA1C625CD1D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7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C94BB70-D0DE-F70C-118A-8EDC42B50BBE}"/>
              </a:ext>
            </a:extLst>
          </p:cNvPr>
          <p:cNvSpPr/>
          <p:nvPr/>
        </p:nvSpPr>
        <p:spPr>
          <a:xfrm rot="10800000" flipV="1">
            <a:off x="5570473" y="2465979"/>
            <a:ext cx="1457751" cy="370016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7DAD2710-C05B-72AE-5037-3829C380D67D}"/>
              </a:ext>
            </a:extLst>
          </p:cNvPr>
          <p:cNvCxnSpPr>
            <a:cxnSpLocks/>
            <a:stCxn id="214" idx="1"/>
          </p:cNvCxnSpPr>
          <p:nvPr/>
        </p:nvCxnSpPr>
        <p:spPr>
          <a:xfrm>
            <a:off x="7028224" y="2650987"/>
            <a:ext cx="1643626" cy="977493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255E691B-E88B-6624-F74F-13F9A368B473}"/>
              </a:ext>
            </a:extLst>
          </p:cNvPr>
          <p:cNvSpPr/>
          <p:nvPr/>
        </p:nvSpPr>
        <p:spPr>
          <a:xfrm rot="10800000">
            <a:off x="5570473" y="4434649"/>
            <a:ext cx="1457751" cy="369401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3D67443-DDAF-707E-4FAC-577E5BB77C0A}"/>
              </a:ext>
            </a:extLst>
          </p:cNvPr>
          <p:cNvCxnSpPr>
            <a:cxnSpLocks/>
            <a:stCxn id="206" idx="1"/>
          </p:cNvCxnSpPr>
          <p:nvPr/>
        </p:nvCxnSpPr>
        <p:spPr>
          <a:xfrm flipV="1">
            <a:off x="7028224" y="3637385"/>
            <a:ext cx="1643626" cy="981964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타원 207">
            <a:extLst>
              <a:ext uri="{FF2B5EF4-FFF2-40B4-BE49-F238E27FC236}">
                <a16:creationId xmlns:a16="http://schemas.microsoft.com/office/drawing/2014/main" id="{BA68C576-39CF-C09B-5088-5585FB0F4B8F}"/>
              </a:ext>
            </a:extLst>
          </p:cNvPr>
          <p:cNvSpPr/>
          <p:nvPr/>
        </p:nvSpPr>
        <p:spPr>
          <a:xfrm rot="10800000">
            <a:off x="7619627" y="2573801"/>
            <a:ext cx="2120118" cy="2120116"/>
          </a:xfrm>
          <a:prstGeom prst="ellipse">
            <a:avLst/>
          </a:prstGeom>
          <a:solidFill>
            <a:srgbClr val="5F2D9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57D571-D8A7-FA90-3B45-FA4787EA7317}"/>
              </a:ext>
            </a:extLst>
          </p:cNvPr>
          <p:cNvCxnSpPr>
            <a:cxnSpLocks/>
          </p:cNvCxnSpPr>
          <p:nvPr/>
        </p:nvCxnSpPr>
        <p:spPr>
          <a:xfrm flipH="1">
            <a:off x="0" y="3632932"/>
            <a:ext cx="12192000" cy="0"/>
          </a:xfrm>
          <a:prstGeom prst="line">
            <a:avLst/>
          </a:prstGeom>
          <a:ln w="12700">
            <a:solidFill>
              <a:srgbClr val="5F2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9689E236-35BF-DF70-1743-C3B57D5CD026}"/>
              </a:ext>
            </a:extLst>
          </p:cNvPr>
          <p:cNvGrpSpPr/>
          <p:nvPr/>
        </p:nvGrpSpPr>
        <p:grpSpPr>
          <a:xfrm>
            <a:off x="132264" y="-565513"/>
            <a:ext cx="3039993" cy="86857"/>
            <a:chOff x="178420" y="1237785"/>
            <a:chExt cx="3039993" cy="86857"/>
          </a:xfrm>
        </p:grpSpPr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747C4EC2-04D8-A624-9F24-725C99BD661D}"/>
                </a:ext>
              </a:extLst>
            </p:cNvPr>
            <p:cNvGrpSpPr/>
            <p:nvPr/>
          </p:nvGrpSpPr>
          <p:grpSpPr>
            <a:xfrm>
              <a:off x="178420" y="1237785"/>
              <a:ext cx="1389712" cy="86857"/>
              <a:chOff x="178420" y="1237785"/>
              <a:chExt cx="1389712" cy="86857"/>
            </a:xfrm>
          </p:grpSpPr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646D65EA-A893-8CBA-ECA0-7708BDAF16ED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310" name="그룹 309">
                  <a:extLst>
                    <a:ext uri="{FF2B5EF4-FFF2-40B4-BE49-F238E27FC236}">
                      <a16:creationId xmlns:a16="http://schemas.microsoft.com/office/drawing/2014/main" id="{56448330-2650-E78D-4B76-01ACC7241410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73B21E38-7701-BC2A-26B7-85A6847927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9BB20AE8-83AD-20E9-72F2-490D5C26DC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1" name="그룹 310">
                  <a:extLst>
                    <a:ext uri="{FF2B5EF4-FFF2-40B4-BE49-F238E27FC236}">
                      <a16:creationId xmlns:a16="http://schemas.microsoft.com/office/drawing/2014/main" id="{EC5AD553-E166-90F3-788A-48F41E16F8B4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3C8BCC55-75E7-FD6B-65C0-54D15D5C88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3A669770-79DD-6955-6A14-259326B0BD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2" name="그룹 311">
                  <a:extLst>
                    <a:ext uri="{FF2B5EF4-FFF2-40B4-BE49-F238E27FC236}">
                      <a16:creationId xmlns:a16="http://schemas.microsoft.com/office/drawing/2014/main" id="{82CF4521-1DB9-EF72-2B1D-0C869E925D9E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9FA32872-3A9D-91BD-1D35-608783662B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38F6112D-CDA9-4E54-6B51-B3AE601DB4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그룹 312">
                  <a:extLst>
                    <a:ext uri="{FF2B5EF4-FFF2-40B4-BE49-F238E27FC236}">
                      <a16:creationId xmlns:a16="http://schemas.microsoft.com/office/drawing/2014/main" id="{82A10D0C-027C-3B1F-314B-1BE09B746F67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B3C6FAC6-7FBE-37DA-7E28-D9C7D3C74B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27D75DE3-7D93-253F-F100-939DC2B74D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97" name="그룹 296">
                <a:extLst>
                  <a:ext uri="{FF2B5EF4-FFF2-40B4-BE49-F238E27FC236}">
                    <a16:creationId xmlns:a16="http://schemas.microsoft.com/office/drawing/2014/main" id="{FA3771D1-CAC3-4C4F-EF7D-1E5ED89CF782}"/>
                  </a:ext>
                </a:extLst>
              </p:cNvPr>
              <p:cNvGrpSpPr/>
              <p:nvPr/>
            </p:nvGrpSpPr>
            <p:grpSpPr>
              <a:xfrm>
                <a:off x="873276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298" name="그룹 297">
                  <a:extLst>
                    <a:ext uri="{FF2B5EF4-FFF2-40B4-BE49-F238E27FC236}">
                      <a16:creationId xmlns:a16="http://schemas.microsoft.com/office/drawing/2014/main" id="{D0917FFC-404A-E3AE-7FAA-56277334B0FC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EB75EFF7-0AA5-4E31-762C-52A1278B53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B85D8D42-1679-02AA-4206-C7F55DC56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7C4BAE3D-A775-708E-E1BD-8832A2CB0757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C41F7F08-8E7B-7323-0E46-41ACAA9ED2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4A8120D5-C506-1420-EEEE-BFBEFBFD0B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그룹 299">
                  <a:extLst>
                    <a:ext uri="{FF2B5EF4-FFF2-40B4-BE49-F238E27FC236}">
                      <a16:creationId xmlns:a16="http://schemas.microsoft.com/office/drawing/2014/main" id="{9D12466B-1FC6-D6B8-E294-33CAB8CC20B4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B0F0BF69-541B-C5A1-D658-2980438B66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2F95FCCB-E0CA-BA1C-147E-A6E5601E3D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1" name="그룹 300">
                  <a:extLst>
                    <a:ext uri="{FF2B5EF4-FFF2-40B4-BE49-F238E27FC236}">
                      <a16:creationId xmlns:a16="http://schemas.microsoft.com/office/drawing/2014/main" id="{7B936034-3E92-9CBE-6ABE-821CA2A7AA11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CD7A1C2B-17A5-7E47-06EA-AEFCA8FDF1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D3140AEC-8F54-9805-CA2D-A99D1B6556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9" name="그룹 268">
              <a:extLst>
                <a:ext uri="{FF2B5EF4-FFF2-40B4-BE49-F238E27FC236}">
                  <a16:creationId xmlns:a16="http://schemas.microsoft.com/office/drawing/2014/main" id="{B59E0182-0CA9-4434-AA0A-86E5F59A9763}"/>
                </a:ext>
              </a:extLst>
            </p:cNvPr>
            <p:cNvGrpSpPr/>
            <p:nvPr/>
          </p:nvGrpSpPr>
          <p:grpSpPr>
            <a:xfrm>
              <a:off x="1568132" y="1237785"/>
              <a:ext cx="1650281" cy="86857"/>
              <a:chOff x="178420" y="1237785"/>
              <a:chExt cx="1650281" cy="86857"/>
            </a:xfrm>
          </p:grpSpPr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66606CA1-674D-FC8F-A39F-5C4789E0BB4C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1C82CA65-0FCA-2097-A2E4-43BCFB051F8C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C7CE8A54-29DC-AFC8-69CA-52D836727A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AFD82E6E-6EA0-CB66-6EF2-47D8B68F77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F35649C7-D233-0046-F991-4CF719D66CF3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5C58F17F-B49F-96F1-B4CE-FE25D2369D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B2582A08-029B-1907-F7D5-2E4A3A0AC7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6" name="그룹 285">
                  <a:extLst>
                    <a:ext uri="{FF2B5EF4-FFF2-40B4-BE49-F238E27FC236}">
                      <a16:creationId xmlns:a16="http://schemas.microsoft.com/office/drawing/2014/main" id="{DD5B87DC-1F55-6DF6-6A36-0DA138AD8BBC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CD5C933C-89B6-92FF-B7BA-7B809E72CC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235466D9-A4A6-2DDC-9163-8D00587646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그룹 286">
                  <a:extLst>
                    <a:ext uri="{FF2B5EF4-FFF2-40B4-BE49-F238E27FC236}">
                      <a16:creationId xmlns:a16="http://schemas.microsoft.com/office/drawing/2014/main" id="{6EF2A2C4-0F9B-7FA4-AB31-7CC68772792B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E137C9C9-7F1C-EF65-5478-99532652A0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FA95F1BC-8E6B-726F-1796-5A580FC515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1" name="그룹 270">
                <a:extLst>
                  <a:ext uri="{FF2B5EF4-FFF2-40B4-BE49-F238E27FC236}">
                    <a16:creationId xmlns:a16="http://schemas.microsoft.com/office/drawing/2014/main" id="{3EC3E11E-D9F9-574B-9AC5-2E9EF81224EB}"/>
                  </a:ext>
                </a:extLst>
              </p:cNvPr>
              <p:cNvGrpSpPr/>
              <p:nvPr/>
            </p:nvGrpSpPr>
            <p:grpSpPr>
              <a:xfrm>
                <a:off x="873276" y="1237785"/>
                <a:ext cx="955425" cy="86857"/>
                <a:chOff x="178420" y="1237785"/>
                <a:chExt cx="955425" cy="86857"/>
              </a:xfrm>
            </p:grpSpPr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E7D95159-DF74-5597-086B-437E394C15E2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115C6EEA-2593-F2DB-206A-16DD1302B6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2D48FA47-C773-2981-E34A-F2439671A5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932F52D1-7CBB-DCFF-A66C-B14FE4D40F4D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EBF59631-1223-7937-1342-9E306F5530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6A30B4C9-132D-FC0B-E182-61CB50DC73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F895AA26-C938-E1BA-6194-99A22CAB7779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4DB97041-C2FA-3BCF-E77B-4BF6CBC08D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06ECB713-5D8A-F994-C95E-FF7F9CFA44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그룹 274">
                  <a:extLst>
                    <a:ext uri="{FF2B5EF4-FFF2-40B4-BE49-F238E27FC236}">
                      <a16:creationId xmlns:a16="http://schemas.microsoft.com/office/drawing/2014/main" id="{A3334688-786C-72D8-686E-3DC24CFCB09C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434283" cy="86857"/>
                  <a:chOff x="178420" y="1237785"/>
                  <a:chExt cx="434283" cy="86857"/>
                </a:xfrm>
              </p:grpSpPr>
              <p:cxnSp>
                <p:nvCxnSpPr>
                  <p:cNvPr id="276" name="직선 연결선 275">
                    <a:extLst>
                      <a:ext uri="{FF2B5EF4-FFF2-40B4-BE49-F238E27FC236}">
                        <a16:creationId xmlns:a16="http://schemas.microsoft.com/office/drawing/2014/main" id="{500D1EC5-F57E-4627-D41E-02B928AD8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직선 연결선 276">
                    <a:extLst>
                      <a:ext uri="{FF2B5EF4-FFF2-40B4-BE49-F238E27FC236}">
                        <a16:creationId xmlns:a16="http://schemas.microsoft.com/office/drawing/2014/main" id="{A2807665-93F7-5201-29CB-A9A1FD8B3A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직선 연결선 437">
                    <a:extLst>
                      <a:ext uri="{FF2B5EF4-FFF2-40B4-BE49-F238E27FC236}">
                        <a16:creationId xmlns:a16="http://schemas.microsoft.com/office/drawing/2014/main" id="{76E0BB5E-C173-9353-40E5-8D4FBDE9E8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2133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직선 연결선 438">
                    <a:extLst>
                      <a:ext uri="{FF2B5EF4-FFF2-40B4-BE49-F238E27FC236}">
                        <a16:creationId xmlns:a16="http://schemas.microsoft.com/office/drawing/2014/main" id="{26830111-5274-577A-2170-892107950B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3899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직선 연결선 439">
                    <a:extLst>
                      <a:ext uri="{FF2B5EF4-FFF2-40B4-BE49-F238E27FC236}">
                        <a16:creationId xmlns:a16="http://schemas.microsoft.com/office/drawing/2014/main" id="{95F08581-016A-0094-DBBA-48A65B713F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846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CE7CF2-7F0A-CC4D-8244-E6A4E45CFC7A}"/>
              </a:ext>
            </a:extLst>
          </p:cNvPr>
          <p:cNvSpPr/>
          <p:nvPr/>
        </p:nvSpPr>
        <p:spPr>
          <a:xfrm>
            <a:off x="0" y="0"/>
            <a:ext cx="12192000" cy="976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566" y="163433"/>
            <a:ext cx="4428005" cy="738521"/>
          </a:xfrm>
        </p:spPr>
        <p:txBody>
          <a:bodyPr>
            <a:noAutofit/>
          </a:bodyPr>
          <a:lstStyle/>
          <a:p>
            <a:pPr algn="l"/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개발목적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A54AB-2979-D396-6359-1AC4EB2DCADE}"/>
              </a:ext>
            </a:extLst>
          </p:cNvPr>
          <p:cNvSpPr txBox="1"/>
          <p:nvPr/>
        </p:nvSpPr>
        <p:spPr>
          <a:xfrm>
            <a:off x="10112211" y="362254"/>
            <a:ext cx="1827744" cy="558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개발배경 및 목적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62CBFE-CE6D-33EB-3D3B-A90F58204F9D}"/>
              </a:ext>
            </a:extLst>
          </p:cNvPr>
          <p:cNvSpPr txBox="1"/>
          <p:nvPr/>
        </p:nvSpPr>
        <p:spPr>
          <a:xfrm>
            <a:off x="5570473" y="2357633"/>
            <a:ext cx="1677436" cy="494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 재분석</a:t>
            </a:r>
            <a:endParaRPr lang="en-US" altLang="ko-KR" sz="2000" b="1" dirty="0">
              <a:solidFill>
                <a:srgbClr val="FFDC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BD4207-1751-EDBD-CAA4-EDA1C625CD1D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080DEC-EC7D-603A-5F91-AFC2A24B2D5D}"/>
              </a:ext>
            </a:extLst>
          </p:cNvPr>
          <p:cNvSpPr txBox="1"/>
          <p:nvPr/>
        </p:nvSpPr>
        <p:spPr>
          <a:xfrm>
            <a:off x="989338" y="2455953"/>
            <a:ext cx="4427279" cy="767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영화 리뷰를 감성분석으로 재분석하여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별점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평가의 허점을 보완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4252F3-F0D9-253C-C42C-37AFB4390C60}"/>
              </a:ext>
            </a:extLst>
          </p:cNvPr>
          <p:cNvSpPr txBox="1"/>
          <p:nvPr/>
        </p:nvSpPr>
        <p:spPr>
          <a:xfrm>
            <a:off x="5680467" y="4331086"/>
            <a:ext cx="1359047" cy="494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 분석</a:t>
            </a:r>
            <a:endParaRPr lang="en-US" altLang="ko-KR" sz="2000" b="1" dirty="0">
              <a:solidFill>
                <a:srgbClr val="FFDC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440A3-1BDE-EF93-A385-D5A61205205C}"/>
              </a:ext>
            </a:extLst>
          </p:cNvPr>
          <p:cNvSpPr txBox="1"/>
          <p:nvPr/>
        </p:nvSpPr>
        <p:spPr>
          <a:xfrm>
            <a:off x="989338" y="4429406"/>
            <a:ext cx="4427279" cy="767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리뷰의 긍정지수와 실 흥행결과라고 할 수 있는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KOBIS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관람객의 관계를 분석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B8DDE-9A85-D863-A122-6766FEC52A43}"/>
              </a:ext>
            </a:extLst>
          </p:cNvPr>
          <p:cNvSpPr txBox="1"/>
          <p:nvPr/>
        </p:nvSpPr>
        <p:spPr>
          <a:xfrm>
            <a:off x="7687072" y="3308496"/>
            <a:ext cx="20088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b="1" spc="-150" dirty="0">
                <a:solidFill>
                  <a:srgbClr val="FFDC17"/>
                </a:solidFill>
              </a:rPr>
              <a:t>영화의 객관적 </a:t>
            </a:r>
            <a:endParaRPr lang="en-US" altLang="ko-KR" sz="2300" b="1" spc="-150" dirty="0">
              <a:solidFill>
                <a:srgbClr val="FFDC17"/>
              </a:solidFill>
            </a:endParaRPr>
          </a:p>
          <a:p>
            <a:pPr algn="ctr"/>
            <a:r>
              <a:rPr lang="ko-KR" altLang="en-US" sz="2300" b="1" spc="-150" dirty="0">
                <a:solidFill>
                  <a:srgbClr val="FFDC17"/>
                </a:solidFill>
              </a:rPr>
              <a:t>정보 제공</a:t>
            </a:r>
            <a:endParaRPr lang="en-US" altLang="ko-KR" sz="2300" b="1" spc="-150" dirty="0">
              <a:solidFill>
                <a:srgbClr val="FFDC17"/>
              </a:solidFill>
            </a:endParaRPr>
          </a:p>
        </p:txBody>
      </p: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53D2F076-53C4-6B2F-D41B-194130CFD511}"/>
              </a:ext>
            </a:extLst>
          </p:cNvPr>
          <p:cNvCxnSpPr>
            <a:cxnSpLocks/>
          </p:cNvCxnSpPr>
          <p:nvPr/>
        </p:nvCxnSpPr>
        <p:spPr>
          <a:xfrm flipV="1">
            <a:off x="8671850" y="976743"/>
            <a:ext cx="0" cy="5881257"/>
          </a:xfrm>
          <a:prstGeom prst="line">
            <a:avLst/>
          </a:prstGeom>
          <a:ln w="12700">
            <a:solidFill>
              <a:srgbClr val="5F2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34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D7875A-A908-0DAB-EAC7-856E772B6CB5}"/>
              </a:ext>
            </a:extLst>
          </p:cNvPr>
          <p:cNvCxnSpPr>
            <a:cxnSpLocks/>
          </p:cNvCxnSpPr>
          <p:nvPr/>
        </p:nvCxnSpPr>
        <p:spPr>
          <a:xfrm flipV="1">
            <a:off x="7693950" y="976743"/>
            <a:ext cx="0" cy="5881257"/>
          </a:xfrm>
          <a:prstGeom prst="line">
            <a:avLst/>
          </a:prstGeom>
          <a:ln w="12700">
            <a:solidFill>
              <a:srgbClr val="5F2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57D571-D8A7-FA90-3B45-FA4787EA7317}"/>
              </a:ext>
            </a:extLst>
          </p:cNvPr>
          <p:cNvCxnSpPr>
            <a:cxnSpLocks/>
          </p:cNvCxnSpPr>
          <p:nvPr/>
        </p:nvCxnSpPr>
        <p:spPr>
          <a:xfrm flipH="1">
            <a:off x="0" y="3632932"/>
            <a:ext cx="12192000" cy="0"/>
          </a:xfrm>
          <a:prstGeom prst="line">
            <a:avLst/>
          </a:prstGeom>
          <a:ln w="12700">
            <a:solidFill>
              <a:srgbClr val="5F2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9689E236-35BF-DF70-1743-C3B57D5CD026}"/>
              </a:ext>
            </a:extLst>
          </p:cNvPr>
          <p:cNvGrpSpPr/>
          <p:nvPr/>
        </p:nvGrpSpPr>
        <p:grpSpPr>
          <a:xfrm>
            <a:off x="40354" y="-420455"/>
            <a:ext cx="3039993" cy="86857"/>
            <a:chOff x="178420" y="1237785"/>
            <a:chExt cx="3039993" cy="86857"/>
          </a:xfrm>
        </p:grpSpPr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747C4EC2-04D8-A624-9F24-725C99BD661D}"/>
                </a:ext>
              </a:extLst>
            </p:cNvPr>
            <p:cNvGrpSpPr/>
            <p:nvPr/>
          </p:nvGrpSpPr>
          <p:grpSpPr>
            <a:xfrm>
              <a:off x="178420" y="1237785"/>
              <a:ext cx="1389712" cy="86857"/>
              <a:chOff x="178420" y="1237785"/>
              <a:chExt cx="1389712" cy="86857"/>
            </a:xfrm>
          </p:grpSpPr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646D65EA-A893-8CBA-ECA0-7708BDAF16ED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310" name="그룹 309">
                  <a:extLst>
                    <a:ext uri="{FF2B5EF4-FFF2-40B4-BE49-F238E27FC236}">
                      <a16:creationId xmlns:a16="http://schemas.microsoft.com/office/drawing/2014/main" id="{56448330-2650-E78D-4B76-01ACC7241410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73B21E38-7701-BC2A-26B7-85A6847927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9BB20AE8-83AD-20E9-72F2-490D5C26DC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1" name="그룹 310">
                  <a:extLst>
                    <a:ext uri="{FF2B5EF4-FFF2-40B4-BE49-F238E27FC236}">
                      <a16:creationId xmlns:a16="http://schemas.microsoft.com/office/drawing/2014/main" id="{EC5AD553-E166-90F3-788A-48F41E16F8B4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3C8BCC55-75E7-FD6B-65C0-54D15D5C88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3A669770-79DD-6955-6A14-259326B0BD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2" name="그룹 311">
                  <a:extLst>
                    <a:ext uri="{FF2B5EF4-FFF2-40B4-BE49-F238E27FC236}">
                      <a16:creationId xmlns:a16="http://schemas.microsoft.com/office/drawing/2014/main" id="{82CF4521-1DB9-EF72-2B1D-0C869E925D9E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9FA32872-3A9D-91BD-1D35-608783662B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38F6112D-CDA9-4E54-6B51-B3AE601DB4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그룹 312">
                  <a:extLst>
                    <a:ext uri="{FF2B5EF4-FFF2-40B4-BE49-F238E27FC236}">
                      <a16:creationId xmlns:a16="http://schemas.microsoft.com/office/drawing/2014/main" id="{82A10D0C-027C-3B1F-314B-1BE09B746F67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B3C6FAC6-7FBE-37DA-7E28-D9C7D3C74B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27D75DE3-7D93-253F-F100-939DC2B74D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97" name="그룹 296">
                <a:extLst>
                  <a:ext uri="{FF2B5EF4-FFF2-40B4-BE49-F238E27FC236}">
                    <a16:creationId xmlns:a16="http://schemas.microsoft.com/office/drawing/2014/main" id="{FA3771D1-CAC3-4C4F-EF7D-1E5ED89CF782}"/>
                  </a:ext>
                </a:extLst>
              </p:cNvPr>
              <p:cNvGrpSpPr/>
              <p:nvPr/>
            </p:nvGrpSpPr>
            <p:grpSpPr>
              <a:xfrm>
                <a:off x="873276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298" name="그룹 297">
                  <a:extLst>
                    <a:ext uri="{FF2B5EF4-FFF2-40B4-BE49-F238E27FC236}">
                      <a16:creationId xmlns:a16="http://schemas.microsoft.com/office/drawing/2014/main" id="{D0917FFC-404A-E3AE-7FAA-56277334B0FC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EB75EFF7-0AA5-4E31-762C-52A1278B53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B85D8D42-1679-02AA-4206-C7F55DC56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7C4BAE3D-A775-708E-E1BD-8832A2CB0757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C41F7F08-8E7B-7323-0E46-41ACAA9ED2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4A8120D5-C506-1420-EEEE-BFBEFBFD0B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그룹 299">
                  <a:extLst>
                    <a:ext uri="{FF2B5EF4-FFF2-40B4-BE49-F238E27FC236}">
                      <a16:creationId xmlns:a16="http://schemas.microsoft.com/office/drawing/2014/main" id="{9D12466B-1FC6-D6B8-E294-33CAB8CC20B4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B0F0BF69-541B-C5A1-D658-2980438B66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2F95FCCB-E0CA-BA1C-147E-A6E5601E3D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1" name="그룹 300">
                  <a:extLst>
                    <a:ext uri="{FF2B5EF4-FFF2-40B4-BE49-F238E27FC236}">
                      <a16:creationId xmlns:a16="http://schemas.microsoft.com/office/drawing/2014/main" id="{7B936034-3E92-9CBE-6ABE-821CA2A7AA11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CD7A1C2B-17A5-7E47-06EA-AEFCA8FDF1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D3140AEC-8F54-9805-CA2D-A99D1B6556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9" name="그룹 268">
              <a:extLst>
                <a:ext uri="{FF2B5EF4-FFF2-40B4-BE49-F238E27FC236}">
                  <a16:creationId xmlns:a16="http://schemas.microsoft.com/office/drawing/2014/main" id="{B59E0182-0CA9-4434-AA0A-86E5F59A9763}"/>
                </a:ext>
              </a:extLst>
            </p:cNvPr>
            <p:cNvGrpSpPr/>
            <p:nvPr/>
          </p:nvGrpSpPr>
          <p:grpSpPr>
            <a:xfrm>
              <a:off x="1568132" y="1237785"/>
              <a:ext cx="1650281" cy="86857"/>
              <a:chOff x="178420" y="1237785"/>
              <a:chExt cx="1650281" cy="86857"/>
            </a:xfrm>
          </p:grpSpPr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66606CA1-674D-FC8F-A39F-5C4789E0BB4C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1C82CA65-0FCA-2097-A2E4-43BCFB051F8C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C7CE8A54-29DC-AFC8-69CA-52D836727A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AFD82E6E-6EA0-CB66-6EF2-47D8B68F77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F35649C7-D233-0046-F991-4CF719D66CF3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5C58F17F-B49F-96F1-B4CE-FE25D2369D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B2582A08-029B-1907-F7D5-2E4A3A0AC7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6" name="그룹 285">
                  <a:extLst>
                    <a:ext uri="{FF2B5EF4-FFF2-40B4-BE49-F238E27FC236}">
                      <a16:creationId xmlns:a16="http://schemas.microsoft.com/office/drawing/2014/main" id="{DD5B87DC-1F55-6DF6-6A36-0DA138AD8BBC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CD5C933C-89B6-92FF-B7BA-7B809E72CC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235466D9-A4A6-2DDC-9163-8D00587646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그룹 286">
                  <a:extLst>
                    <a:ext uri="{FF2B5EF4-FFF2-40B4-BE49-F238E27FC236}">
                      <a16:creationId xmlns:a16="http://schemas.microsoft.com/office/drawing/2014/main" id="{6EF2A2C4-0F9B-7FA4-AB31-7CC68772792B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E137C9C9-7F1C-EF65-5478-99532652A0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FA95F1BC-8E6B-726F-1796-5A580FC515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1" name="그룹 270">
                <a:extLst>
                  <a:ext uri="{FF2B5EF4-FFF2-40B4-BE49-F238E27FC236}">
                    <a16:creationId xmlns:a16="http://schemas.microsoft.com/office/drawing/2014/main" id="{3EC3E11E-D9F9-574B-9AC5-2E9EF81224EB}"/>
                  </a:ext>
                </a:extLst>
              </p:cNvPr>
              <p:cNvGrpSpPr/>
              <p:nvPr/>
            </p:nvGrpSpPr>
            <p:grpSpPr>
              <a:xfrm>
                <a:off x="873276" y="1237785"/>
                <a:ext cx="955425" cy="86857"/>
                <a:chOff x="178420" y="1237785"/>
                <a:chExt cx="955425" cy="86857"/>
              </a:xfrm>
            </p:grpSpPr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E7D95159-DF74-5597-086B-437E394C15E2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115C6EEA-2593-F2DB-206A-16DD1302B6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2D48FA47-C773-2981-E34A-F2439671A5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932F52D1-7CBB-DCFF-A66C-B14FE4D40F4D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EBF59631-1223-7937-1342-9E306F5530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6A30B4C9-132D-FC0B-E182-61CB50DC73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F895AA26-C938-E1BA-6194-99A22CAB7779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4DB97041-C2FA-3BCF-E77B-4BF6CBC08D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06ECB713-5D8A-F994-C95E-FF7F9CFA44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그룹 274">
                  <a:extLst>
                    <a:ext uri="{FF2B5EF4-FFF2-40B4-BE49-F238E27FC236}">
                      <a16:creationId xmlns:a16="http://schemas.microsoft.com/office/drawing/2014/main" id="{A3334688-786C-72D8-686E-3DC24CFCB09C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434283" cy="86857"/>
                  <a:chOff x="178420" y="1237785"/>
                  <a:chExt cx="434283" cy="86857"/>
                </a:xfrm>
              </p:grpSpPr>
              <p:cxnSp>
                <p:nvCxnSpPr>
                  <p:cNvPr id="276" name="직선 연결선 275">
                    <a:extLst>
                      <a:ext uri="{FF2B5EF4-FFF2-40B4-BE49-F238E27FC236}">
                        <a16:creationId xmlns:a16="http://schemas.microsoft.com/office/drawing/2014/main" id="{500D1EC5-F57E-4627-D41E-02B928AD8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직선 연결선 276">
                    <a:extLst>
                      <a:ext uri="{FF2B5EF4-FFF2-40B4-BE49-F238E27FC236}">
                        <a16:creationId xmlns:a16="http://schemas.microsoft.com/office/drawing/2014/main" id="{A2807665-93F7-5201-29CB-A9A1FD8B3A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직선 연결선 437">
                    <a:extLst>
                      <a:ext uri="{FF2B5EF4-FFF2-40B4-BE49-F238E27FC236}">
                        <a16:creationId xmlns:a16="http://schemas.microsoft.com/office/drawing/2014/main" id="{76E0BB5E-C173-9353-40E5-8D4FBDE9E8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2133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직선 연결선 438">
                    <a:extLst>
                      <a:ext uri="{FF2B5EF4-FFF2-40B4-BE49-F238E27FC236}">
                        <a16:creationId xmlns:a16="http://schemas.microsoft.com/office/drawing/2014/main" id="{26830111-5274-577A-2170-892107950B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3899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직선 연결선 439">
                    <a:extLst>
                      <a:ext uri="{FF2B5EF4-FFF2-40B4-BE49-F238E27FC236}">
                        <a16:creationId xmlns:a16="http://schemas.microsoft.com/office/drawing/2014/main" id="{95F08581-016A-0094-DBBA-48A65B713F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846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CE7CF2-7F0A-CC4D-8244-E6A4E45CFC7A}"/>
              </a:ext>
            </a:extLst>
          </p:cNvPr>
          <p:cNvSpPr/>
          <p:nvPr/>
        </p:nvSpPr>
        <p:spPr>
          <a:xfrm>
            <a:off x="0" y="0"/>
            <a:ext cx="12192000" cy="976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566" y="163433"/>
            <a:ext cx="4428005" cy="738521"/>
          </a:xfrm>
        </p:spPr>
        <p:txBody>
          <a:bodyPr>
            <a:noAutofit/>
          </a:bodyPr>
          <a:lstStyle/>
          <a:p>
            <a:pPr algn="l"/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ko-KR" altLang="en-US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기대효과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A54AB-2979-D396-6359-1AC4EB2DCADE}"/>
              </a:ext>
            </a:extLst>
          </p:cNvPr>
          <p:cNvSpPr txBox="1"/>
          <p:nvPr/>
        </p:nvSpPr>
        <p:spPr>
          <a:xfrm>
            <a:off x="10112211" y="362254"/>
            <a:ext cx="1827744" cy="558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개발배경 및 목적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BD4207-1751-EDBD-CAA4-EDA1C625CD1D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765C8BE-433E-0E0D-8BF3-236E5FD6F90E}"/>
              </a:ext>
            </a:extLst>
          </p:cNvPr>
          <p:cNvSpPr/>
          <p:nvPr/>
        </p:nvSpPr>
        <p:spPr>
          <a:xfrm rot="10800000">
            <a:off x="2637007" y="2443678"/>
            <a:ext cx="2380364" cy="238036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ACD13D-B694-70B8-4F91-DC607F3CDEF6}"/>
              </a:ext>
            </a:extLst>
          </p:cNvPr>
          <p:cNvSpPr txBox="1"/>
          <p:nvPr/>
        </p:nvSpPr>
        <p:spPr>
          <a:xfrm>
            <a:off x="2757631" y="3308496"/>
            <a:ext cx="21627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b="1" dirty="0">
                <a:solidFill>
                  <a:schemeClr val="bg1"/>
                </a:solidFill>
              </a:rPr>
              <a:t>영화의 객관적 </a:t>
            </a:r>
            <a:endParaRPr lang="en-US" altLang="ko-KR" sz="23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300" b="1" dirty="0">
                <a:solidFill>
                  <a:schemeClr val="bg1"/>
                </a:solidFill>
              </a:rPr>
              <a:t>정보 제공</a:t>
            </a:r>
            <a:endParaRPr lang="en-US" altLang="ko-KR" sz="23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1656D2-01D7-0CDD-6A8B-5D199CA5514C}"/>
              </a:ext>
            </a:extLst>
          </p:cNvPr>
          <p:cNvSpPr/>
          <p:nvPr/>
        </p:nvSpPr>
        <p:spPr>
          <a:xfrm rot="10800000">
            <a:off x="4823412" y="2286791"/>
            <a:ext cx="2694138" cy="269413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BA68C576-39CF-C09B-5088-5585FB0F4B8F}"/>
              </a:ext>
            </a:extLst>
          </p:cNvPr>
          <p:cNvSpPr/>
          <p:nvPr/>
        </p:nvSpPr>
        <p:spPr>
          <a:xfrm rot="10800000">
            <a:off x="6262778" y="2196559"/>
            <a:ext cx="2874602" cy="2874600"/>
          </a:xfrm>
          <a:prstGeom prst="ellipse">
            <a:avLst/>
          </a:prstGeom>
          <a:solidFill>
            <a:srgbClr val="5F2D9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B8DDE-9A85-D863-A122-6766FEC52A43}"/>
              </a:ext>
            </a:extLst>
          </p:cNvPr>
          <p:cNvSpPr txBox="1"/>
          <p:nvPr/>
        </p:nvSpPr>
        <p:spPr>
          <a:xfrm>
            <a:off x="6653124" y="2878879"/>
            <a:ext cx="205857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b="1" dirty="0">
                <a:solidFill>
                  <a:srgbClr val="FFDC17"/>
                </a:solidFill>
              </a:rPr>
              <a:t>영화 </a:t>
            </a:r>
            <a:endParaRPr lang="en-US" altLang="ko-KR" sz="2300" b="1" dirty="0">
              <a:solidFill>
                <a:srgbClr val="FFDC17"/>
              </a:solidFill>
            </a:endParaRPr>
          </a:p>
          <a:p>
            <a:pPr algn="ctr"/>
            <a:r>
              <a:rPr lang="ko-KR" altLang="en-US" sz="2300" b="1" dirty="0">
                <a:solidFill>
                  <a:srgbClr val="FFDC17"/>
                </a:solidFill>
              </a:rPr>
              <a:t>예비 관람색의</a:t>
            </a:r>
            <a:endParaRPr lang="en-US" altLang="ko-KR" sz="2300" b="1" dirty="0">
              <a:solidFill>
                <a:srgbClr val="FFDC17"/>
              </a:solidFill>
            </a:endParaRPr>
          </a:p>
          <a:p>
            <a:pPr algn="ctr"/>
            <a:r>
              <a:rPr lang="ko-KR" altLang="en-US" sz="2300" b="1" dirty="0">
                <a:solidFill>
                  <a:srgbClr val="FFDC17"/>
                </a:solidFill>
              </a:rPr>
              <a:t>합리적 소비</a:t>
            </a:r>
            <a:endParaRPr lang="en-US" altLang="ko-KR" sz="2300" b="1" dirty="0">
              <a:solidFill>
                <a:srgbClr val="FFDC17"/>
              </a:solidFill>
            </a:endParaRPr>
          </a:p>
          <a:p>
            <a:pPr algn="ctr"/>
            <a:r>
              <a:rPr lang="ko-KR" altLang="en-US" sz="2300" b="1" dirty="0">
                <a:solidFill>
                  <a:srgbClr val="FFDC17"/>
                </a:solidFill>
              </a:rPr>
              <a:t>유도</a:t>
            </a:r>
            <a:endParaRPr lang="en-US" altLang="ko-KR" sz="2300" b="1" dirty="0">
              <a:solidFill>
                <a:srgbClr val="FFDC17"/>
              </a:solidFill>
            </a:endParaRP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DB14F690-75B2-5EDF-E1A8-015CC2BB37A0}"/>
              </a:ext>
            </a:extLst>
          </p:cNvPr>
          <p:cNvSpPr/>
          <p:nvPr/>
        </p:nvSpPr>
        <p:spPr>
          <a:xfrm rot="5400000">
            <a:off x="5420863" y="3391631"/>
            <a:ext cx="559815" cy="482599"/>
          </a:xfrm>
          <a:prstGeom prst="triangle">
            <a:avLst/>
          </a:prstGeom>
          <a:solidFill>
            <a:srgbClr val="FFDC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8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8">
            <a:extLst>
              <a:ext uri="{FF2B5EF4-FFF2-40B4-BE49-F238E27FC236}">
                <a16:creationId xmlns:a16="http://schemas.microsoft.com/office/drawing/2014/main" id="{8B22F94F-F922-3C01-80B8-4EE119F12C75}"/>
              </a:ext>
            </a:extLst>
          </p:cNvPr>
          <p:cNvSpPr/>
          <p:nvPr/>
        </p:nvSpPr>
        <p:spPr>
          <a:xfrm>
            <a:off x="5036245" y="1721772"/>
            <a:ext cx="3452082" cy="3712691"/>
          </a:xfrm>
          <a:prstGeom prst="roundRect">
            <a:avLst/>
          </a:prstGeom>
          <a:ln>
            <a:solidFill>
              <a:srgbClr val="5F2D9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40">
            <a:extLst>
              <a:ext uri="{FF2B5EF4-FFF2-40B4-BE49-F238E27FC236}">
                <a16:creationId xmlns:a16="http://schemas.microsoft.com/office/drawing/2014/main" id="{34F959F6-B44D-03C8-7F02-0F883FDCFA17}"/>
              </a:ext>
            </a:extLst>
          </p:cNvPr>
          <p:cNvSpPr/>
          <p:nvPr/>
        </p:nvSpPr>
        <p:spPr>
          <a:xfrm>
            <a:off x="812269" y="1721772"/>
            <a:ext cx="3765336" cy="3712692"/>
          </a:xfrm>
          <a:prstGeom prst="roundRect">
            <a:avLst/>
          </a:prstGeom>
          <a:ln>
            <a:solidFill>
              <a:srgbClr val="5F2D9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1">
            <a:extLst>
              <a:ext uri="{FF2B5EF4-FFF2-40B4-BE49-F238E27FC236}">
                <a16:creationId xmlns:a16="http://schemas.microsoft.com/office/drawing/2014/main" id="{1741AD8B-CD7C-D589-D699-6A7A86064AA2}"/>
              </a:ext>
            </a:extLst>
          </p:cNvPr>
          <p:cNvSpPr/>
          <p:nvPr/>
        </p:nvSpPr>
        <p:spPr>
          <a:xfrm>
            <a:off x="2225682" y="1523836"/>
            <a:ext cx="940942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수집</a:t>
            </a:r>
          </a:p>
        </p:txBody>
      </p:sp>
      <p:sp>
        <p:nvSpPr>
          <p:cNvPr id="6" name="사각형: 둥근 모서리 36">
            <a:extLst>
              <a:ext uri="{FF2B5EF4-FFF2-40B4-BE49-F238E27FC236}">
                <a16:creationId xmlns:a16="http://schemas.microsoft.com/office/drawing/2014/main" id="{68DD38C9-17DF-C2AC-01D5-96E996B945D9}"/>
              </a:ext>
            </a:extLst>
          </p:cNvPr>
          <p:cNvSpPr/>
          <p:nvPr/>
        </p:nvSpPr>
        <p:spPr>
          <a:xfrm>
            <a:off x="8957311" y="1721772"/>
            <a:ext cx="2396319" cy="3712691"/>
          </a:xfrm>
          <a:prstGeom prst="roundRect">
            <a:avLst/>
          </a:prstGeom>
          <a:ln>
            <a:solidFill>
              <a:srgbClr val="5F2D9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C125B-936A-C641-2D26-3A1FD3CB4086}"/>
              </a:ext>
            </a:extLst>
          </p:cNvPr>
          <p:cNvSpPr txBox="1"/>
          <p:nvPr/>
        </p:nvSpPr>
        <p:spPr>
          <a:xfrm>
            <a:off x="9476502" y="4182016"/>
            <a:ext cx="1329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DB </a:t>
            </a:r>
            <a:r>
              <a:rPr lang="ko-KR" altLang="en-US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46E777-9E17-D6DA-4E4D-682753108456}"/>
              </a:ext>
            </a:extLst>
          </p:cNvPr>
          <p:cNvSpPr txBox="1"/>
          <p:nvPr/>
        </p:nvSpPr>
        <p:spPr>
          <a:xfrm>
            <a:off x="966422" y="2567813"/>
            <a:ext cx="3719731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추출 정보 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영화제목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리뷰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별점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일자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           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총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별점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리뷰번호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BA2B2-66CB-FD32-E079-8F235A16B516}"/>
              </a:ext>
            </a:extLst>
          </p:cNvPr>
          <p:cNvSpPr txBox="1"/>
          <p:nvPr/>
        </p:nvSpPr>
        <p:spPr>
          <a:xfrm>
            <a:off x="1479665" y="2091104"/>
            <a:ext cx="2165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 리뷰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9527D5-0399-C167-AEF0-71E39A9B3D9C}"/>
              </a:ext>
            </a:extLst>
          </p:cNvPr>
          <p:cNvSpPr txBox="1"/>
          <p:nvPr/>
        </p:nvSpPr>
        <p:spPr>
          <a:xfrm>
            <a:off x="1080742" y="3547556"/>
            <a:ext cx="302105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KOBIS</a:t>
            </a:r>
          </a:p>
          <a:p>
            <a:pPr algn="ctr"/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81FFBE-6552-7E3A-1F32-8FC201A895A5}"/>
              </a:ext>
            </a:extLst>
          </p:cNvPr>
          <p:cNvSpPr txBox="1"/>
          <p:nvPr/>
        </p:nvSpPr>
        <p:spPr>
          <a:xfrm>
            <a:off x="879909" y="4291378"/>
            <a:ext cx="3579165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추출 정보 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b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일자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관객수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영화제목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장르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개봉일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감독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주연배우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사각형: 둥근 모서리 37">
            <a:extLst>
              <a:ext uri="{FF2B5EF4-FFF2-40B4-BE49-F238E27FC236}">
                <a16:creationId xmlns:a16="http://schemas.microsoft.com/office/drawing/2014/main" id="{1DC7D907-1BEE-615F-A70D-5CD7036FAD59}"/>
              </a:ext>
            </a:extLst>
          </p:cNvPr>
          <p:cNvSpPr/>
          <p:nvPr/>
        </p:nvSpPr>
        <p:spPr>
          <a:xfrm>
            <a:off x="9685000" y="1523836"/>
            <a:ext cx="940942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사각형: 둥근 모서리 39">
            <a:extLst>
              <a:ext uri="{FF2B5EF4-FFF2-40B4-BE49-F238E27FC236}">
                <a16:creationId xmlns:a16="http://schemas.microsoft.com/office/drawing/2014/main" id="{450100E8-8C2D-F0E3-23EC-114F57088F76}"/>
              </a:ext>
            </a:extLst>
          </p:cNvPr>
          <p:cNvSpPr/>
          <p:nvPr/>
        </p:nvSpPr>
        <p:spPr>
          <a:xfrm>
            <a:off x="5940322" y="1523836"/>
            <a:ext cx="1678779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정보화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정제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505D92F-C24F-BEE7-20BA-D346E10AFE8E}"/>
              </a:ext>
            </a:extLst>
          </p:cNvPr>
          <p:cNvCxnSpPr>
            <a:cxnSpLocks/>
          </p:cNvCxnSpPr>
          <p:nvPr/>
        </p:nvCxnSpPr>
        <p:spPr>
          <a:xfrm>
            <a:off x="966422" y="3353986"/>
            <a:ext cx="349265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E08FD0-6B21-E194-3D60-6425AF684720}"/>
              </a:ext>
            </a:extLst>
          </p:cNvPr>
          <p:cNvSpPr txBox="1"/>
          <p:nvPr/>
        </p:nvSpPr>
        <p:spPr>
          <a:xfrm>
            <a:off x="5131167" y="2567813"/>
            <a:ext cx="371973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감성 분석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7CB477-BFF0-20E1-1E55-5E04A5FD82C5}"/>
              </a:ext>
            </a:extLst>
          </p:cNvPr>
          <p:cNvSpPr txBox="1"/>
          <p:nvPr/>
        </p:nvSpPr>
        <p:spPr>
          <a:xfrm>
            <a:off x="5652342" y="2091104"/>
            <a:ext cx="2165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 리뷰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DA6349-59B7-9C29-6DCD-13BD2AC4DA48}"/>
              </a:ext>
            </a:extLst>
          </p:cNvPr>
          <p:cNvSpPr txBox="1"/>
          <p:nvPr/>
        </p:nvSpPr>
        <p:spPr>
          <a:xfrm>
            <a:off x="9490764" y="2544698"/>
            <a:ext cx="1329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773CAF7-A7CC-F52D-B50E-75AA4010B34A}"/>
              </a:ext>
            </a:extLst>
          </p:cNvPr>
          <p:cNvCxnSpPr>
            <a:cxnSpLocks/>
          </p:cNvCxnSpPr>
          <p:nvPr/>
        </p:nvCxnSpPr>
        <p:spPr>
          <a:xfrm>
            <a:off x="5257630" y="3355771"/>
            <a:ext cx="31282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F7F9AB-5D13-D60A-C134-90D219064C52}"/>
              </a:ext>
            </a:extLst>
          </p:cNvPr>
          <p:cNvSpPr txBox="1"/>
          <p:nvPr/>
        </p:nvSpPr>
        <p:spPr>
          <a:xfrm>
            <a:off x="5200852" y="3480789"/>
            <a:ext cx="302105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KOBIS</a:t>
            </a:r>
          </a:p>
          <a:p>
            <a:pPr algn="ctr"/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1A7CC-A1AE-4E20-FD11-EEDA51531056}"/>
              </a:ext>
            </a:extLst>
          </p:cNvPr>
          <p:cNvSpPr txBox="1"/>
          <p:nvPr/>
        </p:nvSpPr>
        <p:spPr>
          <a:xfrm>
            <a:off x="5118550" y="4224611"/>
            <a:ext cx="3579165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50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50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27EBA4-3BF2-257B-A815-CBA4C2E06425}"/>
              </a:ext>
            </a:extLst>
          </p:cNvPr>
          <p:cNvSpPr txBox="1"/>
          <p:nvPr/>
        </p:nvSpPr>
        <p:spPr>
          <a:xfrm>
            <a:off x="775083" y="5769942"/>
            <a:ext cx="9051637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(https://movie.naver.com/</a:t>
            </a:r>
            <a:r>
              <a:rPr lang="en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  <a:p>
            <a:r>
              <a:rPr lang="en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(https://www.kobis.or.kr</a:t>
            </a:r>
            <a:r>
              <a:rPr lang="en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/)</a:t>
            </a: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F987-32D0-8CA2-2207-06C874393BB7}"/>
              </a:ext>
            </a:extLst>
          </p:cNvPr>
          <p:cNvSpPr/>
          <p:nvPr/>
        </p:nvSpPr>
        <p:spPr>
          <a:xfrm>
            <a:off x="0" y="0"/>
            <a:ext cx="12192000" cy="976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E1C2FA19-4A14-59B3-13B0-A863B21320E7}"/>
              </a:ext>
            </a:extLst>
          </p:cNvPr>
          <p:cNvSpPr txBox="1">
            <a:spLocks/>
          </p:cNvSpPr>
          <p:nvPr/>
        </p:nvSpPr>
        <p:spPr>
          <a:xfrm>
            <a:off x="538566" y="163433"/>
            <a:ext cx="4428005" cy="7385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 구조도</a:t>
            </a:r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(IA)</a:t>
            </a:r>
            <a:endParaRPr lang="ko-KR" altLang="en-US" sz="3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14E482-086B-FBAF-9454-BD1F69DDC6EF}"/>
              </a:ext>
            </a:extLst>
          </p:cNvPr>
          <p:cNvSpPr txBox="1"/>
          <p:nvPr/>
        </p:nvSpPr>
        <p:spPr>
          <a:xfrm>
            <a:off x="10596441" y="362254"/>
            <a:ext cx="1330814" cy="539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  <a:defRPr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개요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E3A920-82BC-2403-DBE6-A267984B14E6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1897254A-1D40-50C2-1710-C2366DA3AC16}"/>
              </a:ext>
            </a:extLst>
          </p:cNvPr>
          <p:cNvSpPr txBox="1">
            <a:spLocks/>
          </p:cNvSpPr>
          <p:nvPr/>
        </p:nvSpPr>
        <p:spPr>
          <a:xfrm>
            <a:off x="4232217" y="163433"/>
            <a:ext cx="4428005" cy="7385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Doppio One" panose="02010603030000020804" pitchFamily="2" charset="0"/>
                <a:ea typeface="나눔고딕" panose="020D0604000000000000" pitchFamily="50" charset="-127"/>
              </a:rPr>
              <a:t>(IA, Information Architecture)</a:t>
            </a:r>
            <a:endParaRPr lang="ko-KR" altLang="en-US" sz="1800" dirty="0">
              <a:latin typeface="Doppio One" panose="02010603030000020804" pitchFamily="2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6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6ECEEE38-1933-593E-9E11-7C81D32C607D}"/>
              </a:ext>
            </a:extLst>
          </p:cNvPr>
          <p:cNvGrpSpPr/>
          <p:nvPr/>
        </p:nvGrpSpPr>
        <p:grpSpPr>
          <a:xfrm flipH="1">
            <a:off x="9462159" y="3576504"/>
            <a:ext cx="364877" cy="1186663"/>
            <a:chOff x="8434421" y="3928806"/>
            <a:chExt cx="554591" cy="1244235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CE25B3B-0A57-F3E0-60CF-BE6FA8238E88}"/>
                </a:ext>
              </a:extLst>
            </p:cNvPr>
            <p:cNvCxnSpPr>
              <a:cxnSpLocks/>
            </p:cNvCxnSpPr>
            <p:nvPr/>
          </p:nvCxnSpPr>
          <p:spPr>
            <a:xfrm>
              <a:off x="8438344" y="3928806"/>
              <a:ext cx="0" cy="1244235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51">
              <a:extLst>
                <a:ext uri="{FF2B5EF4-FFF2-40B4-BE49-F238E27FC236}">
                  <a16:creationId xmlns:a16="http://schemas.microsoft.com/office/drawing/2014/main" id="{F42621CA-B6A5-3135-D6F2-5588D66356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3928806"/>
              <a:ext cx="554591" cy="0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1">
              <a:extLst>
                <a:ext uri="{FF2B5EF4-FFF2-40B4-BE49-F238E27FC236}">
                  <a16:creationId xmlns:a16="http://schemas.microsoft.com/office/drawing/2014/main" id="{F4DE04AB-CAF4-622A-26F6-2717C7E6B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5155558"/>
              <a:ext cx="554591" cy="0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직선 연결선 53">
            <a:extLst>
              <a:ext uri="{FF2B5EF4-FFF2-40B4-BE49-F238E27FC236}">
                <a16:creationId xmlns:a16="http://schemas.microsoft.com/office/drawing/2014/main" id="{2B94297A-0A1F-D022-7B50-1E8B7D981DF9}"/>
              </a:ext>
            </a:extLst>
          </p:cNvPr>
          <p:cNvCxnSpPr>
            <a:cxnSpLocks/>
          </p:cNvCxnSpPr>
          <p:nvPr/>
        </p:nvCxnSpPr>
        <p:spPr>
          <a:xfrm>
            <a:off x="6100959" y="1465006"/>
            <a:ext cx="0" cy="4719484"/>
          </a:xfrm>
          <a:prstGeom prst="line">
            <a:avLst/>
          </a:prstGeom>
          <a:ln w="38100">
            <a:solidFill>
              <a:srgbClr val="5F2D9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39">
            <a:extLst>
              <a:ext uri="{FF2B5EF4-FFF2-40B4-BE49-F238E27FC236}">
                <a16:creationId xmlns:a16="http://schemas.microsoft.com/office/drawing/2014/main" id="{3F8FD161-933B-A235-75E7-97D5F41EF185}"/>
              </a:ext>
            </a:extLst>
          </p:cNvPr>
          <p:cNvCxnSpPr>
            <a:cxnSpLocks/>
          </p:cNvCxnSpPr>
          <p:nvPr/>
        </p:nvCxnSpPr>
        <p:spPr>
          <a:xfrm flipH="1" flipV="1">
            <a:off x="4666996" y="4040090"/>
            <a:ext cx="2720823" cy="23822"/>
          </a:xfrm>
          <a:prstGeom prst="line">
            <a:avLst/>
          </a:prstGeom>
          <a:ln w="28575">
            <a:solidFill>
              <a:srgbClr val="5F2D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3BC4D2F-8B60-5F3A-C97D-5D39625509DB}"/>
              </a:ext>
            </a:extLst>
          </p:cNvPr>
          <p:cNvSpPr/>
          <p:nvPr/>
        </p:nvSpPr>
        <p:spPr>
          <a:xfrm>
            <a:off x="5131853" y="3014301"/>
            <a:ext cx="1997383" cy="1954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E5A410-39D6-22E0-1CB1-7752223B7FFB}"/>
              </a:ext>
            </a:extLst>
          </p:cNvPr>
          <p:cNvSpPr txBox="1"/>
          <p:nvPr/>
        </p:nvSpPr>
        <p:spPr>
          <a:xfrm>
            <a:off x="5133159" y="4239484"/>
            <a:ext cx="21642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(MySQL)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19927CF0-5A64-4846-A669-8A9D1FF27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909" y="3172973"/>
            <a:ext cx="1226255" cy="1070048"/>
          </a:xfrm>
          <a:prstGeom prst="rect">
            <a:avLst/>
          </a:prstGeom>
        </p:spPr>
      </p:pic>
      <p:sp>
        <p:nvSpPr>
          <p:cNvPr id="57" name="사각형: 둥근 모서리 7">
            <a:extLst>
              <a:ext uri="{FF2B5EF4-FFF2-40B4-BE49-F238E27FC236}">
                <a16:creationId xmlns:a16="http://schemas.microsoft.com/office/drawing/2014/main" id="{4A19D6D1-9F4B-16AA-9AA8-6A3CB23356EF}"/>
              </a:ext>
            </a:extLst>
          </p:cNvPr>
          <p:cNvSpPr/>
          <p:nvPr/>
        </p:nvSpPr>
        <p:spPr>
          <a:xfrm>
            <a:off x="3439471" y="3778851"/>
            <a:ext cx="1453006" cy="541676"/>
          </a:xfrm>
          <a:prstGeom prst="roundRect">
            <a:avLst>
              <a:gd name="adj" fmla="val 25556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웹크롤러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9" name="직선 연결선 51">
            <a:extLst>
              <a:ext uri="{FF2B5EF4-FFF2-40B4-BE49-F238E27FC236}">
                <a16:creationId xmlns:a16="http://schemas.microsoft.com/office/drawing/2014/main" id="{6DA53014-F2C6-5427-39F6-D71AE9C658CE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65458" y="4049689"/>
            <a:ext cx="274013" cy="0"/>
          </a:xfrm>
          <a:prstGeom prst="line">
            <a:avLst/>
          </a:prstGeom>
          <a:ln w="12700">
            <a:solidFill>
              <a:srgbClr val="5F2D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7">
            <a:extLst>
              <a:ext uri="{FF2B5EF4-FFF2-40B4-BE49-F238E27FC236}">
                <a16:creationId xmlns:a16="http://schemas.microsoft.com/office/drawing/2014/main" id="{55C93736-5C4B-35CC-3A7D-14D23564F50D}"/>
              </a:ext>
            </a:extLst>
          </p:cNvPr>
          <p:cNvSpPr/>
          <p:nvPr/>
        </p:nvSpPr>
        <p:spPr>
          <a:xfrm>
            <a:off x="7932154" y="4479269"/>
            <a:ext cx="1696529" cy="530165"/>
          </a:xfrm>
          <a:prstGeom prst="roundRect">
            <a:avLst>
              <a:gd name="adj" fmla="val 11873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리뷰의 감성 분석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사각형: 둥근 모서리 7">
            <a:extLst>
              <a:ext uri="{FF2B5EF4-FFF2-40B4-BE49-F238E27FC236}">
                <a16:creationId xmlns:a16="http://schemas.microsoft.com/office/drawing/2014/main" id="{CD171DF2-E73B-4292-3A58-04F20338AE67}"/>
              </a:ext>
            </a:extLst>
          </p:cNvPr>
          <p:cNvSpPr/>
          <p:nvPr/>
        </p:nvSpPr>
        <p:spPr>
          <a:xfrm>
            <a:off x="7932154" y="3112757"/>
            <a:ext cx="1696529" cy="880267"/>
          </a:xfrm>
          <a:prstGeom prst="roundRect">
            <a:avLst>
              <a:gd name="adj" fmla="val 9073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 긍정 지수와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영화 정보의 관계 분석</a:t>
            </a:r>
          </a:p>
        </p:txBody>
      </p:sp>
      <p:cxnSp>
        <p:nvCxnSpPr>
          <p:cNvPr id="64" name="직선 연결선 41">
            <a:extLst>
              <a:ext uri="{FF2B5EF4-FFF2-40B4-BE49-F238E27FC236}">
                <a16:creationId xmlns:a16="http://schemas.microsoft.com/office/drawing/2014/main" id="{B16B11B6-F757-626B-147C-0507194FEEE1}"/>
              </a:ext>
            </a:extLst>
          </p:cNvPr>
          <p:cNvCxnSpPr>
            <a:cxnSpLocks/>
          </p:cNvCxnSpPr>
          <p:nvPr/>
        </p:nvCxnSpPr>
        <p:spPr>
          <a:xfrm>
            <a:off x="7391500" y="3566510"/>
            <a:ext cx="0" cy="1167805"/>
          </a:xfrm>
          <a:prstGeom prst="line">
            <a:avLst/>
          </a:prstGeom>
          <a:ln w="12700">
            <a:solidFill>
              <a:srgbClr val="5F2D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51">
            <a:extLst>
              <a:ext uri="{FF2B5EF4-FFF2-40B4-BE49-F238E27FC236}">
                <a16:creationId xmlns:a16="http://schemas.microsoft.com/office/drawing/2014/main" id="{20265AFF-1F89-0B90-CD50-0979EABE9454}"/>
              </a:ext>
            </a:extLst>
          </p:cNvPr>
          <p:cNvCxnSpPr>
            <a:cxnSpLocks/>
          </p:cNvCxnSpPr>
          <p:nvPr/>
        </p:nvCxnSpPr>
        <p:spPr>
          <a:xfrm flipH="1">
            <a:off x="7387818" y="3566510"/>
            <a:ext cx="520524" cy="0"/>
          </a:xfrm>
          <a:prstGeom prst="line">
            <a:avLst/>
          </a:prstGeom>
          <a:ln w="12700">
            <a:solidFill>
              <a:srgbClr val="5F2D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51">
            <a:extLst>
              <a:ext uri="{FF2B5EF4-FFF2-40B4-BE49-F238E27FC236}">
                <a16:creationId xmlns:a16="http://schemas.microsoft.com/office/drawing/2014/main" id="{67CC742E-73E5-BED8-9159-7CD4C25F8E3D}"/>
              </a:ext>
            </a:extLst>
          </p:cNvPr>
          <p:cNvCxnSpPr>
            <a:cxnSpLocks/>
          </p:cNvCxnSpPr>
          <p:nvPr/>
        </p:nvCxnSpPr>
        <p:spPr>
          <a:xfrm flipH="1">
            <a:off x="7387818" y="4717906"/>
            <a:ext cx="520524" cy="0"/>
          </a:xfrm>
          <a:prstGeom prst="line">
            <a:avLst/>
          </a:prstGeom>
          <a:ln w="12700">
            <a:solidFill>
              <a:srgbClr val="5F2D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502706A-2A69-8DDE-F0D2-52E20116E00C}"/>
              </a:ext>
            </a:extLst>
          </p:cNvPr>
          <p:cNvSpPr txBox="1"/>
          <p:nvPr/>
        </p:nvSpPr>
        <p:spPr>
          <a:xfrm rot="16200000">
            <a:off x="2585444" y="1707684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solidFill>
                <a:srgbClr val="7030A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48A189D-D497-62F1-BFFE-E3DD685B46F7}"/>
              </a:ext>
            </a:extLst>
          </p:cNvPr>
          <p:cNvGrpSpPr/>
          <p:nvPr/>
        </p:nvGrpSpPr>
        <p:grpSpPr>
          <a:xfrm flipH="1">
            <a:off x="2803162" y="3222867"/>
            <a:ext cx="364877" cy="1633268"/>
            <a:chOff x="8434421" y="3928806"/>
            <a:chExt cx="554591" cy="1244235"/>
          </a:xfrm>
        </p:grpSpPr>
        <p:cxnSp>
          <p:nvCxnSpPr>
            <p:cNvPr id="72" name="직선 연결선 41">
              <a:extLst>
                <a:ext uri="{FF2B5EF4-FFF2-40B4-BE49-F238E27FC236}">
                  <a16:creationId xmlns:a16="http://schemas.microsoft.com/office/drawing/2014/main" id="{023FB53B-1046-0FD6-1707-91799ADCCEE9}"/>
                </a:ext>
              </a:extLst>
            </p:cNvPr>
            <p:cNvCxnSpPr>
              <a:cxnSpLocks/>
            </p:cNvCxnSpPr>
            <p:nvPr/>
          </p:nvCxnSpPr>
          <p:spPr>
            <a:xfrm>
              <a:off x="8438344" y="3928806"/>
              <a:ext cx="0" cy="1244235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51">
              <a:extLst>
                <a:ext uri="{FF2B5EF4-FFF2-40B4-BE49-F238E27FC236}">
                  <a16:creationId xmlns:a16="http://schemas.microsoft.com/office/drawing/2014/main" id="{F88CB3BB-79FD-DEBE-948A-183298EDA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3928806"/>
              <a:ext cx="554591" cy="0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51">
              <a:extLst>
                <a:ext uri="{FF2B5EF4-FFF2-40B4-BE49-F238E27FC236}">
                  <a16:creationId xmlns:a16="http://schemas.microsoft.com/office/drawing/2014/main" id="{6146BEBF-335C-4E2E-E1B1-377BE8407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5155558"/>
              <a:ext cx="554591" cy="0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사각형: 둥근 모서리 7">
            <a:extLst>
              <a:ext uri="{FF2B5EF4-FFF2-40B4-BE49-F238E27FC236}">
                <a16:creationId xmlns:a16="http://schemas.microsoft.com/office/drawing/2014/main" id="{87647CAC-94C7-FDC4-43D6-AE2E3ED47D66}"/>
              </a:ext>
            </a:extLst>
          </p:cNvPr>
          <p:cNvSpPr/>
          <p:nvPr/>
        </p:nvSpPr>
        <p:spPr>
          <a:xfrm>
            <a:off x="10134076" y="3673533"/>
            <a:ext cx="1624113" cy="947455"/>
          </a:xfrm>
          <a:prstGeom prst="roundRect">
            <a:avLst>
              <a:gd name="adj" fmla="val 11873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원형 그래프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 그래프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히트맵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그래프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9" name="직선 연결선 51">
            <a:extLst>
              <a:ext uri="{FF2B5EF4-FFF2-40B4-BE49-F238E27FC236}">
                <a16:creationId xmlns:a16="http://schemas.microsoft.com/office/drawing/2014/main" id="{571E46CE-AF80-788F-277E-068FFA987675}"/>
              </a:ext>
            </a:extLst>
          </p:cNvPr>
          <p:cNvCxnSpPr>
            <a:cxnSpLocks/>
          </p:cNvCxnSpPr>
          <p:nvPr/>
        </p:nvCxnSpPr>
        <p:spPr>
          <a:xfrm flipH="1">
            <a:off x="9822608" y="4163568"/>
            <a:ext cx="274013" cy="0"/>
          </a:xfrm>
          <a:prstGeom prst="line">
            <a:avLst/>
          </a:prstGeom>
          <a:ln w="12700">
            <a:solidFill>
              <a:srgbClr val="5F2D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7FD36AC-5D39-1F1A-6445-AB7B8385DA2B}"/>
              </a:ext>
            </a:extLst>
          </p:cNvPr>
          <p:cNvSpPr txBox="1"/>
          <p:nvPr/>
        </p:nvSpPr>
        <p:spPr>
          <a:xfrm rot="16200000">
            <a:off x="3828136" y="1707683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solidFill>
                <a:srgbClr val="7030A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3" name="사각형: 둥근 모서리 7">
            <a:extLst>
              <a:ext uri="{FF2B5EF4-FFF2-40B4-BE49-F238E27FC236}">
                <a16:creationId xmlns:a16="http://schemas.microsoft.com/office/drawing/2014/main" id="{DDAC28AB-9C6D-552C-D195-00B026C1E19B}"/>
              </a:ext>
            </a:extLst>
          </p:cNvPr>
          <p:cNvSpPr/>
          <p:nvPr/>
        </p:nvSpPr>
        <p:spPr>
          <a:xfrm>
            <a:off x="644910" y="4320528"/>
            <a:ext cx="2158253" cy="922350"/>
          </a:xfrm>
          <a:prstGeom prst="roundRect">
            <a:avLst>
              <a:gd name="adj" fmla="val 9602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ts val="25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(https://www.kobis.or.kr</a:t>
            </a:r>
            <a:r>
              <a:rPr lang="en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/)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사각형: 둥근 모서리 7">
            <a:extLst>
              <a:ext uri="{FF2B5EF4-FFF2-40B4-BE49-F238E27FC236}">
                <a16:creationId xmlns:a16="http://schemas.microsoft.com/office/drawing/2014/main" id="{6EBCCE36-C3DA-4956-518E-D416832B5D07}"/>
              </a:ext>
            </a:extLst>
          </p:cNvPr>
          <p:cNvSpPr/>
          <p:nvPr/>
        </p:nvSpPr>
        <p:spPr>
          <a:xfrm>
            <a:off x="644910" y="2922202"/>
            <a:ext cx="2158252" cy="535636"/>
          </a:xfrm>
          <a:prstGeom prst="roundRect">
            <a:avLst>
              <a:gd name="adj" fmla="val 25556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(https://movie.naver.com/</a:t>
            </a:r>
            <a:r>
              <a:rPr lang="en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984F044-AAAB-16B1-37D3-803546225E2E}"/>
              </a:ext>
            </a:extLst>
          </p:cNvPr>
          <p:cNvSpPr/>
          <p:nvPr/>
        </p:nvSpPr>
        <p:spPr>
          <a:xfrm>
            <a:off x="4842104" y="3991387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096A611-A89E-4066-082B-E7791ED3CB1D}"/>
              </a:ext>
            </a:extLst>
          </p:cNvPr>
          <p:cNvSpPr/>
          <p:nvPr/>
        </p:nvSpPr>
        <p:spPr>
          <a:xfrm>
            <a:off x="7867065" y="4662603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614A01-69A6-4F56-6524-0BFAA78E9ECD}"/>
              </a:ext>
            </a:extLst>
          </p:cNvPr>
          <p:cNvSpPr/>
          <p:nvPr/>
        </p:nvSpPr>
        <p:spPr>
          <a:xfrm>
            <a:off x="7867065" y="3519617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C916355-A39B-5A6C-BAD4-03CF1672A97D}"/>
              </a:ext>
            </a:extLst>
          </p:cNvPr>
          <p:cNvSpPr/>
          <p:nvPr/>
        </p:nvSpPr>
        <p:spPr>
          <a:xfrm>
            <a:off x="2769900" y="4763167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07C047A-6AD4-B637-C141-98F38EB36B6D}"/>
              </a:ext>
            </a:extLst>
          </p:cNvPr>
          <p:cNvSpPr/>
          <p:nvPr/>
        </p:nvSpPr>
        <p:spPr>
          <a:xfrm>
            <a:off x="2720092" y="3172973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058E8201-1247-10A5-DB41-B12EFA0A9FD9}"/>
              </a:ext>
            </a:extLst>
          </p:cNvPr>
          <p:cNvSpPr/>
          <p:nvPr/>
        </p:nvSpPr>
        <p:spPr>
          <a:xfrm>
            <a:off x="10051013" y="4106651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사각형: 둥근 모서리 41">
            <a:extLst>
              <a:ext uri="{FF2B5EF4-FFF2-40B4-BE49-F238E27FC236}">
                <a16:creationId xmlns:a16="http://schemas.microsoft.com/office/drawing/2014/main" id="{16A27B40-22E5-E9AF-FB5D-4FB769604709}"/>
              </a:ext>
            </a:extLst>
          </p:cNvPr>
          <p:cNvSpPr/>
          <p:nvPr/>
        </p:nvSpPr>
        <p:spPr>
          <a:xfrm>
            <a:off x="1117598" y="1603135"/>
            <a:ext cx="1498348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</a:p>
        </p:txBody>
      </p:sp>
      <p:sp>
        <p:nvSpPr>
          <p:cNvPr id="4" name="사각형: 둥근 모서리 41">
            <a:extLst>
              <a:ext uri="{FF2B5EF4-FFF2-40B4-BE49-F238E27FC236}">
                <a16:creationId xmlns:a16="http://schemas.microsoft.com/office/drawing/2014/main" id="{86CBB5B5-E764-F9B5-5630-B6FA20245440}"/>
              </a:ext>
            </a:extLst>
          </p:cNvPr>
          <p:cNvSpPr/>
          <p:nvPr/>
        </p:nvSpPr>
        <p:spPr>
          <a:xfrm>
            <a:off x="2920998" y="1603135"/>
            <a:ext cx="927288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사각형: 둥근 모서리 41">
            <a:extLst>
              <a:ext uri="{FF2B5EF4-FFF2-40B4-BE49-F238E27FC236}">
                <a16:creationId xmlns:a16="http://schemas.microsoft.com/office/drawing/2014/main" id="{B58A5CAC-3007-6FD0-96CE-FCC2BC1F4150}"/>
              </a:ext>
            </a:extLst>
          </p:cNvPr>
          <p:cNvSpPr/>
          <p:nvPr/>
        </p:nvSpPr>
        <p:spPr>
          <a:xfrm>
            <a:off x="4203698" y="1603135"/>
            <a:ext cx="927288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24E0F-26B1-9658-2888-43DD08BB4AED}"/>
              </a:ext>
            </a:extLst>
          </p:cNvPr>
          <p:cNvSpPr txBox="1"/>
          <p:nvPr/>
        </p:nvSpPr>
        <p:spPr>
          <a:xfrm rot="16200000">
            <a:off x="8133436" y="1707683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solidFill>
                <a:srgbClr val="7030A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사각형: 둥근 모서리 41">
            <a:extLst>
              <a:ext uri="{FF2B5EF4-FFF2-40B4-BE49-F238E27FC236}">
                <a16:creationId xmlns:a16="http://schemas.microsoft.com/office/drawing/2014/main" id="{9179E2F9-D5B4-B576-AB27-6A51ED49F933}"/>
              </a:ext>
            </a:extLst>
          </p:cNvPr>
          <p:cNvSpPr/>
          <p:nvPr/>
        </p:nvSpPr>
        <p:spPr>
          <a:xfrm>
            <a:off x="7226298" y="1603135"/>
            <a:ext cx="927288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sp>
        <p:nvSpPr>
          <p:cNvPr id="10" name="사각형: 둥근 모서리 41">
            <a:extLst>
              <a:ext uri="{FF2B5EF4-FFF2-40B4-BE49-F238E27FC236}">
                <a16:creationId xmlns:a16="http://schemas.microsoft.com/office/drawing/2014/main" id="{6E866A78-3C78-B008-8263-D2D041AD9BD8}"/>
              </a:ext>
            </a:extLst>
          </p:cNvPr>
          <p:cNvSpPr/>
          <p:nvPr/>
        </p:nvSpPr>
        <p:spPr>
          <a:xfrm>
            <a:off x="8508997" y="1603135"/>
            <a:ext cx="1076975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040186-7F8D-5178-CA72-14502CCD16D1}"/>
              </a:ext>
            </a:extLst>
          </p:cNvPr>
          <p:cNvSpPr/>
          <p:nvPr/>
        </p:nvSpPr>
        <p:spPr>
          <a:xfrm>
            <a:off x="0" y="0"/>
            <a:ext cx="12192000" cy="976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F1EA258-905B-E546-4728-CD5CAEB1BD1A}"/>
              </a:ext>
            </a:extLst>
          </p:cNvPr>
          <p:cNvSpPr txBox="1">
            <a:spLocks/>
          </p:cNvSpPr>
          <p:nvPr/>
        </p:nvSpPr>
        <p:spPr>
          <a:xfrm>
            <a:off x="538566" y="163433"/>
            <a:ext cx="4428005" cy="7385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구성도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F5983-9EB4-CF4F-B37D-7718035A0A57}"/>
              </a:ext>
            </a:extLst>
          </p:cNvPr>
          <p:cNvSpPr txBox="1"/>
          <p:nvPr/>
        </p:nvSpPr>
        <p:spPr>
          <a:xfrm>
            <a:off x="10596441" y="362254"/>
            <a:ext cx="1330814" cy="539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  <a:defRPr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개요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C3120-8198-96EC-C626-C869AD935946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2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3F0CFEC-5400-E3B6-57AA-32503D05E54F}"/>
              </a:ext>
            </a:extLst>
          </p:cNvPr>
          <p:cNvSpPr>
            <a:spLocks/>
          </p:cNvSpPr>
          <p:nvPr/>
        </p:nvSpPr>
        <p:spPr>
          <a:xfrm>
            <a:off x="468312" y="2925976"/>
            <a:ext cx="11126788" cy="2092605"/>
          </a:xfrm>
          <a:prstGeom prst="roundRect">
            <a:avLst/>
          </a:prstGeom>
          <a:ln w="38100">
            <a:solidFill>
              <a:srgbClr val="5F2D9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61A49-CC6E-8655-9F58-2E982D80F310}"/>
              </a:ext>
            </a:extLst>
          </p:cNvPr>
          <p:cNvSpPr txBox="1"/>
          <p:nvPr/>
        </p:nvSpPr>
        <p:spPr>
          <a:xfrm>
            <a:off x="4063908" y="1754479"/>
            <a:ext cx="409901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소프트웨어 개발 프로세스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(SDP)</a:t>
            </a: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08E078F-D989-41CE-7458-722215C209C8}"/>
              </a:ext>
            </a:extLst>
          </p:cNvPr>
          <p:cNvGrpSpPr/>
          <p:nvPr/>
        </p:nvGrpSpPr>
        <p:grpSpPr>
          <a:xfrm>
            <a:off x="744172" y="3277899"/>
            <a:ext cx="10829069" cy="374207"/>
            <a:chOff x="799446" y="3196707"/>
            <a:chExt cx="10829069" cy="3742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A6D314-54D6-EC8E-3FE0-E61933439638}"/>
                </a:ext>
              </a:extLst>
            </p:cNvPr>
            <p:cNvSpPr txBox="1">
              <a:spLocks/>
            </p:cNvSpPr>
            <p:nvPr/>
          </p:nvSpPr>
          <p:spPr>
            <a:xfrm>
              <a:off x="799446" y="3196707"/>
              <a:ext cx="2015881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요구 분석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1915A0-8FCA-3253-9DF7-91C8E0934019}"/>
                </a:ext>
              </a:extLst>
            </p:cNvPr>
            <p:cNvSpPr txBox="1"/>
            <p:nvPr/>
          </p:nvSpPr>
          <p:spPr>
            <a:xfrm>
              <a:off x="2796368" y="3196707"/>
              <a:ext cx="2015881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기본 설계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D6A1CF-F76D-9B7E-4DAB-91F3E12051C3}"/>
                </a:ext>
              </a:extLst>
            </p:cNvPr>
            <p:cNvSpPr txBox="1"/>
            <p:nvPr/>
          </p:nvSpPr>
          <p:spPr>
            <a:xfrm>
              <a:off x="5101265" y="3196707"/>
              <a:ext cx="2015881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상세 설계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B82863-E87B-C435-0DCD-A66B17F05760}"/>
                </a:ext>
              </a:extLst>
            </p:cNvPr>
            <p:cNvSpPr txBox="1"/>
            <p:nvPr/>
          </p:nvSpPr>
          <p:spPr>
            <a:xfrm>
              <a:off x="6866412" y="3200596"/>
              <a:ext cx="2015881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프로그램 구현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E8024A-81F6-B7A8-293F-05A6A8BC4F84}"/>
                </a:ext>
              </a:extLst>
            </p:cNvPr>
            <p:cNvSpPr txBox="1"/>
            <p:nvPr/>
          </p:nvSpPr>
          <p:spPr>
            <a:xfrm>
              <a:off x="9612634" y="3201582"/>
              <a:ext cx="2015881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테스트 및 배포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F9416D1-DB5A-3F4B-2CFE-3DCDB0876C6E}"/>
              </a:ext>
            </a:extLst>
          </p:cNvPr>
          <p:cNvGrpSpPr/>
          <p:nvPr/>
        </p:nvGrpSpPr>
        <p:grpSpPr>
          <a:xfrm>
            <a:off x="749227" y="3883559"/>
            <a:ext cx="10620404" cy="692497"/>
            <a:chOff x="850221" y="3573767"/>
            <a:chExt cx="10620404" cy="6924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33486F-A6DE-0C7E-0C5B-E674BF3C3764}"/>
                </a:ext>
              </a:extLst>
            </p:cNvPr>
            <p:cNvSpPr txBox="1">
              <a:spLocks/>
            </p:cNvSpPr>
            <p:nvPr/>
          </p:nvSpPr>
          <p:spPr>
            <a:xfrm>
              <a:off x="850221" y="3573767"/>
              <a:ext cx="1532754" cy="29238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요구사항 정의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94C884-AE6A-1A3D-A9A7-539388AA931D}"/>
                </a:ext>
              </a:extLst>
            </p:cNvPr>
            <p:cNvSpPr txBox="1"/>
            <p:nvPr/>
          </p:nvSpPr>
          <p:spPr>
            <a:xfrm>
              <a:off x="2811905" y="3573767"/>
              <a:ext cx="1799905" cy="49244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시스템 구조 정의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기능 정의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73DFF0-BA80-48C2-447C-30380D776B14}"/>
                </a:ext>
              </a:extLst>
            </p:cNvPr>
            <p:cNvSpPr txBox="1"/>
            <p:nvPr/>
          </p:nvSpPr>
          <p:spPr>
            <a:xfrm>
              <a:off x="5120975" y="3573767"/>
              <a:ext cx="1684745" cy="49244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DB 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설계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UI 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설계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D5B864-9390-663B-2BDB-49EFF00F81BD}"/>
                </a:ext>
              </a:extLst>
            </p:cNvPr>
            <p:cNvSpPr txBox="1"/>
            <p:nvPr/>
          </p:nvSpPr>
          <p:spPr>
            <a:xfrm>
              <a:off x="6911732" y="3573767"/>
              <a:ext cx="2179027" cy="69249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UI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구현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데이터 수집</a:t>
              </a: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/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저장</a:t>
              </a: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/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정제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분석</a:t>
              </a: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&amp;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시각화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376E96-E15B-BEF1-6154-5452C5F0FA73}"/>
                </a:ext>
              </a:extLst>
            </p:cNvPr>
            <p:cNvSpPr txBox="1"/>
            <p:nvPr/>
          </p:nvSpPr>
          <p:spPr>
            <a:xfrm>
              <a:off x="9670720" y="3573767"/>
              <a:ext cx="1799905" cy="69249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단위</a:t>
              </a: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/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통합테스트 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인수 테스트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배포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1DDF903-ED91-A36A-9DC7-B7D88B25B962}"/>
              </a:ext>
            </a:extLst>
          </p:cNvPr>
          <p:cNvGrpSpPr/>
          <p:nvPr/>
        </p:nvGrpSpPr>
        <p:grpSpPr>
          <a:xfrm>
            <a:off x="2331435" y="3961529"/>
            <a:ext cx="7097512" cy="336628"/>
            <a:chOff x="2487823" y="3561797"/>
            <a:chExt cx="7097512" cy="336628"/>
          </a:xfrm>
          <a:solidFill>
            <a:srgbClr val="5F2D9A"/>
          </a:solidFill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B19908F-C0E1-6A0E-E727-DDA91F550DC1}"/>
                </a:ext>
              </a:extLst>
            </p:cNvPr>
            <p:cNvSpPr/>
            <p:nvPr/>
          </p:nvSpPr>
          <p:spPr>
            <a:xfrm rot="5400000">
              <a:off x="2465902" y="3583718"/>
              <a:ext cx="317849" cy="274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1340E403-D80E-AC2C-9ACA-3D11F2B7CD4C}"/>
                </a:ext>
              </a:extLst>
            </p:cNvPr>
            <p:cNvSpPr/>
            <p:nvPr/>
          </p:nvSpPr>
          <p:spPr>
            <a:xfrm rot="5400000">
              <a:off x="4726645" y="3598606"/>
              <a:ext cx="317849" cy="274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C4065FF9-C6C3-1358-D4A5-16DB881621CA}"/>
                </a:ext>
              </a:extLst>
            </p:cNvPr>
            <p:cNvSpPr/>
            <p:nvPr/>
          </p:nvSpPr>
          <p:spPr>
            <a:xfrm rot="5400000">
              <a:off x="6542888" y="3598609"/>
              <a:ext cx="317849" cy="274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38863EE8-5D6B-A4F7-14F2-C7BCB2129107}"/>
                </a:ext>
              </a:extLst>
            </p:cNvPr>
            <p:cNvSpPr/>
            <p:nvPr/>
          </p:nvSpPr>
          <p:spPr>
            <a:xfrm rot="5400000">
              <a:off x="9289406" y="3602497"/>
              <a:ext cx="317849" cy="274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A395780-D5A6-4D8E-9A29-DAA36C149C1A}"/>
              </a:ext>
            </a:extLst>
          </p:cNvPr>
          <p:cNvSpPr txBox="1"/>
          <p:nvPr/>
        </p:nvSpPr>
        <p:spPr>
          <a:xfrm>
            <a:off x="4265612" y="2156533"/>
            <a:ext cx="3557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x-none" sz="1600" dirty="0">
                <a:effectLst/>
                <a:latin typeface="Doppio One" panose="02010603030000020804" pitchFamily="2" charset="0"/>
                <a:ea typeface="APPLE SD GOTHICNEO EXTRABOLD" panose="02000300000000000000" pitchFamily="2" charset="-127"/>
              </a:rPr>
              <a:t>S</a:t>
            </a:r>
            <a:r>
              <a:rPr lang="en" altLang="x-none" sz="1600" i="0" dirty="0">
                <a:effectLst/>
                <a:latin typeface="Doppio One" panose="02010603030000020804" pitchFamily="2" charset="0"/>
                <a:ea typeface="Apple SD Gothic Neo" panose="02000300000000000000" pitchFamily="2" charset="-127"/>
              </a:rPr>
              <a:t>oftware </a:t>
            </a:r>
            <a:r>
              <a:rPr lang="en" altLang="x-none" sz="1600" dirty="0">
                <a:effectLst/>
                <a:latin typeface="Doppio One" panose="02010603030000020804" pitchFamily="2" charset="0"/>
                <a:ea typeface="APPLE SD GOTHICNEO EXTRABOLD" panose="02000300000000000000" pitchFamily="2" charset="-127"/>
              </a:rPr>
              <a:t>D</a:t>
            </a:r>
            <a:r>
              <a:rPr lang="en" altLang="x-none" sz="1600" i="0" dirty="0">
                <a:effectLst/>
                <a:latin typeface="Doppio One" panose="02010603030000020804" pitchFamily="2" charset="0"/>
                <a:ea typeface="Apple SD Gothic Neo" panose="02000300000000000000" pitchFamily="2" charset="-127"/>
              </a:rPr>
              <a:t>evelopment </a:t>
            </a:r>
            <a:r>
              <a:rPr lang="en" altLang="x-none" sz="1600" dirty="0">
                <a:effectLst/>
                <a:latin typeface="Doppio One" panose="02010603030000020804" pitchFamily="2" charset="0"/>
                <a:ea typeface="APPLE SD GOTHICNEO EXTRABOLD" panose="02000300000000000000" pitchFamily="2" charset="-127"/>
              </a:rPr>
              <a:t>P</a:t>
            </a:r>
            <a:r>
              <a:rPr lang="en" altLang="x-none" sz="1600" i="0" dirty="0">
                <a:effectLst/>
                <a:latin typeface="Doppio One" panose="02010603030000020804" pitchFamily="2" charset="0"/>
                <a:ea typeface="Apple SD Gothic Neo" panose="02000300000000000000" pitchFamily="2" charset="-127"/>
              </a:rPr>
              <a:t>rocess</a:t>
            </a:r>
            <a:endParaRPr lang="x-none" altLang="en-US" sz="16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26702C5-ADB8-D61C-EC3A-9AB205C706B8}"/>
              </a:ext>
            </a:extLst>
          </p:cNvPr>
          <p:cNvSpPr/>
          <p:nvPr/>
        </p:nvSpPr>
        <p:spPr>
          <a:xfrm>
            <a:off x="0" y="0"/>
            <a:ext cx="12192000" cy="976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5FB21147-524C-414E-6605-9E7C6E1FD3D1}"/>
              </a:ext>
            </a:extLst>
          </p:cNvPr>
          <p:cNvSpPr txBox="1">
            <a:spLocks/>
          </p:cNvSpPr>
          <p:nvPr/>
        </p:nvSpPr>
        <p:spPr>
          <a:xfrm>
            <a:off x="538566" y="163433"/>
            <a:ext cx="4428005" cy="7385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프로세스</a:t>
            </a:r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(SDP)</a:t>
            </a:r>
            <a:endParaRPr lang="ko-KR" altLang="en-US" sz="3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FC9E0F-74C0-53C9-4FC3-3BA38CDAA587}"/>
              </a:ext>
            </a:extLst>
          </p:cNvPr>
          <p:cNvSpPr txBox="1"/>
          <p:nvPr/>
        </p:nvSpPr>
        <p:spPr>
          <a:xfrm>
            <a:off x="10596441" y="362254"/>
            <a:ext cx="1330814" cy="539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  <a:defRPr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개요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7F56CA-915A-F09A-8EB1-5D7CB34D7CEF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3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766</Words>
  <Application>Microsoft Office PowerPoint</Application>
  <PresentationFormat>와이드스크린</PresentationFormat>
  <Paragraphs>246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Apple SD Gothic Neo</vt:lpstr>
      <vt:lpstr>APPLE SD GOTHICNEO EXTRABOLD</vt:lpstr>
      <vt:lpstr>Doppio One</vt:lpstr>
      <vt:lpstr>나눔고딕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1.1 개발배경 및 근거</vt:lpstr>
      <vt:lpstr>1.2 개발목적</vt:lpstr>
      <vt:lpstr>1.3 기대효과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고청명(교학처 학생지원팀(안성))</dc:creator>
  <cp:lastModifiedBy>admin</cp:lastModifiedBy>
  <cp:revision>152</cp:revision>
  <dcterms:created xsi:type="dcterms:W3CDTF">2022-10-17T02:41:20Z</dcterms:created>
  <dcterms:modified xsi:type="dcterms:W3CDTF">2022-10-24T09:52:39Z</dcterms:modified>
</cp:coreProperties>
</file>