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77" r:id="rId2"/>
    <p:sldId id="4646" r:id="rId3"/>
    <p:sldId id="4647" r:id="rId4"/>
    <p:sldId id="4476" r:id="rId5"/>
    <p:sldId id="4648" r:id="rId6"/>
    <p:sldId id="4670" r:id="rId7"/>
    <p:sldId id="4649" r:id="rId8"/>
    <p:sldId id="278" r:id="rId9"/>
    <p:sldId id="279" r:id="rId10"/>
    <p:sldId id="280" r:id="rId11"/>
    <p:sldId id="281" r:id="rId12"/>
    <p:sldId id="282" r:id="rId13"/>
    <p:sldId id="4669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301" y="3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67D169-FEBB-464A-894C-89058CFA31CF}" type="datetimeFigureOut">
              <a:rPr lang="zh-CN" altLang="en-US" smtClean="0"/>
              <a:t>2018/11/3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CCEF6B-BD7A-44DD-AA55-96513EBC2D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14266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2890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1807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93250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480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93250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9376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39105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E8DD63-B81E-4C2A-B02A-E6D52E4176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0B2D4D0-9206-4FD5-853B-CE69D6C6A8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D1DD58-9855-4BFB-AFAB-F8AA87108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5C80E-4A6F-497A-A7C4-91C76D648F2C}" type="datetimeFigureOut">
              <a:rPr lang="zh-CN" altLang="en-US" smtClean="0"/>
              <a:t>2018/11/3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40677B-DD8A-4FFB-8BD9-4708ACF8F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C673ED-54BE-4C47-B4FB-DDABDF567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D0605-A8C7-48FE-9927-8DB5D3C137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5371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C96A9F-64CD-491D-978D-B71C88D00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83A79F8-93A9-4C49-81AF-B7EBFC63BE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DFD424-F4D9-4205-AD3E-B1E9996A6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5C80E-4A6F-497A-A7C4-91C76D648F2C}" type="datetimeFigureOut">
              <a:rPr lang="zh-CN" altLang="en-US" smtClean="0"/>
              <a:t>2018/11/3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C9CFE0-8E8E-454E-8B09-7E03702A0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1A2130-D1E8-494B-B168-EDF774CB0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D0605-A8C7-48FE-9927-8DB5D3C137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1080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8CF0668-972D-4334-9C76-CF5DB11183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25CB22D-A660-427C-BBE4-6741B677A2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C9E1BD-A3D3-40E1-B23C-B795229FF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5C80E-4A6F-497A-A7C4-91C76D648F2C}" type="datetimeFigureOut">
              <a:rPr lang="zh-CN" altLang="en-US" smtClean="0"/>
              <a:t>2018/11/3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9E11D5-69C7-43E4-88B7-753668097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150602-7C32-4DBD-9AA5-75D4F6D45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D0605-A8C7-48FE-9927-8DB5D3C137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5678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5A49A5-34B2-4BD1-A913-7016813D6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A69FAA-7795-427B-A694-B8ED73F9A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D0FE45-2C5E-44FC-ADCD-2FD91F8E8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5C80E-4A6F-497A-A7C4-91C76D648F2C}" type="datetimeFigureOut">
              <a:rPr lang="zh-CN" altLang="en-US" smtClean="0"/>
              <a:t>2018/11/3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318945-9969-4E69-A7FE-9448CCEC9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908554-4131-4501-A87A-30050AF4A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D0605-A8C7-48FE-9927-8DB5D3C137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8268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54CD96-CDAF-402E-BD18-8C6284859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E114DDA-8922-4CB7-BD45-42D5DDE4E9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29905A-BB06-4A28-B2AA-1D8703DD8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5C80E-4A6F-497A-A7C4-91C76D648F2C}" type="datetimeFigureOut">
              <a:rPr lang="zh-CN" altLang="en-US" smtClean="0"/>
              <a:t>2018/11/3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16987A-F7CA-4647-A0CA-4B53FBF01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C058F3-1AD7-4B33-AA72-F3008D9F2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D0605-A8C7-48FE-9927-8DB5D3C137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4793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037C9F-429C-4D28-8D5D-32BFEA3CB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FDA7AC-4C1F-4EB2-91EB-E5D9EA3DBE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C890283-0F88-4E8F-98BE-5771802B53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3692A12-8E95-49DC-AC64-BFB0F363E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5C80E-4A6F-497A-A7C4-91C76D648F2C}" type="datetimeFigureOut">
              <a:rPr lang="zh-CN" altLang="en-US" smtClean="0"/>
              <a:t>2018/11/3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85A8F97-ADD6-4397-9483-01C3F5548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358A5CF-140D-4E97-A4CC-D9B521FF0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D0605-A8C7-48FE-9927-8DB5D3C137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4390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D299FD-243F-4049-9077-E1CD616FE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4F6E7CD-67C1-4EDE-AAEA-E074650B82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E896965-F96F-4F22-826F-F7565A7CF7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4611C21-B76D-44FE-A567-AD378AD149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6A89D6D-0A07-4AC9-8DFF-5AD42A8525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B332706-0FF3-4690-A991-2C63BC74D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5C80E-4A6F-497A-A7C4-91C76D648F2C}" type="datetimeFigureOut">
              <a:rPr lang="zh-CN" altLang="en-US" smtClean="0"/>
              <a:t>2018/11/3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488E0B5-51B0-4ADF-9713-116FDA70D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12B3A84-1F32-47B0-BF31-7DE8C3C24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D0605-A8C7-48FE-9927-8DB5D3C137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726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F03B56-27E6-42E7-B351-38C2F7605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5016428-06CE-4162-998A-F41C9EDEF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5C80E-4A6F-497A-A7C4-91C76D648F2C}" type="datetimeFigureOut">
              <a:rPr lang="zh-CN" altLang="en-US" smtClean="0"/>
              <a:t>2018/11/3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F33D781-6783-4764-A74A-E1521BF93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E9C24DF-8EFD-49DD-AA19-31C2F6B9D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D0605-A8C7-48FE-9927-8DB5D3C137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0905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30CF019-CF01-44D9-9367-FB125681F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5C80E-4A6F-497A-A7C4-91C76D648F2C}" type="datetimeFigureOut">
              <a:rPr lang="zh-CN" altLang="en-US" smtClean="0"/>
              <a:t>2018/11/3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1F5AB38-A9EF-4A34-83DA-CADC3FDD2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5E71462-560D-4426-BC52-883AAD712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D0605-A8C7-48FE-9927-8DB5D3C137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7652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600864-22B9-436F-BCE6-343FC9D63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1C667E-DC9F-4C4E-9938-63BEE98EB6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9F87C23-9216-43CF-8FFC-F9202E1EB0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1A8D103-809E-4174-B9E2-72A4AE691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5C80E-4A6F-497A-A7C4-91C76D648F2C}" type="datetimeFigureOut">
              <a:rPr lang="zh-CN" altLang="en-US" smtClean="0"/>
              <a:t>2018/11/3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3F4AEA-45B6-4E3C-9690-868BB040E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96F81DC-C212-43B7-9F19-982FE5B08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D0605-A8C7-48FE-9927-8DB5D3C137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4376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4FBE89-128E-49D8-8363-EAFD7D028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F74E2B5-01FC-400F-8841-630B2361F5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4270AE8-5265-4799-A33E-F04A46CDD6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D9CE548-4562-4F0F-BCA9-56EC7416C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5C80E-4A6F-497A-A7C4-91C76D648F2C}" type="datetimeFigureOut">
              <a:rPr lang="zh-CN" altLang="en-US" smtClean="0"/>
              <a:t>2018/11/3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6122417-B13A-41AF-84C2-82D8E78B3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B3BC200-FF41-47F6-9BD1-24101EEE7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D0605-A8C7-48FE-9927-8DB5D3C137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9438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24FD261-FBA1-4121-9FA3-5B6B0D1A9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B353EA1-1134-4FC7-AEDE-D9B245E87F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8A4E87-2EC9-4533-90DD-F1055FB386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35C80E-4A6F-497A-A7C4-91C76D648F2C}" type="datetimeFigureOut">
              <a:rPr lang="zh-CN" altLang="en-US" smtClean="0"/>
              <a:t>2018/11/3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E29919-E474-4EC9-A12E-D31451F835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E424CC-C708-4E04-A12A-72BEAFC0CE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0605-A8C7-48FE-9927-8DB5D3C137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409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notesSlide" Target="../notesSlides/notesSlide1.xml"/><Relationship Id="rId5" Type="http://schemas.openxmlformats.org/officeDocument/2006/relationships/tags" Target="../tags/tag5.xml"/><Relationship Id="rId10" Type="http://schemas.openxmlformats.org/officeDocument/2006/relationships/slideLayout" Target="../slideLayouts/slideLayout7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7510101" y="-954427"/>
            <a:ext cx="3559360" cy="3542295"/>
            <a:chOff x="5588764" y="391169"/>
            <a:chExt cx="2614564" cy="2602028"/>
          </a:xfrm>
        </p:grpSpPr>
        <p:sp>
          <p:nvSpPr>
            <p:cNvPr id="64" name="Freeform 5"/>
            <p:cNvSpPr>
              <a:spLocks/>
            </p:cNvSpPr>
            <p:nvPr/>
          </p:nvSpPr>
          <p:spPr bwMode="auto">
            <a:xfrm rot="619297">
              <a:off x="5641282" y="391169"/>
              <a:ext cx="2499217" cy="2601749"/>
            </a:xfrm>
            <a:custGeom>
              <a:avLst/>
              <a:gdLst>
                <a:gd name="T0" fmla="*/ 121 w 245"/>
                <a:gd name="T1" fmla="*/ 0 h 255"/>
                <a:gd name="T2" fmla="*/ 158 w 245"/>
                <a:gd name="T3" fmla="*/ 61 h 255"/>
                <a:gd name="T4" fmla="*/ 234 w 245"/>
                <a:gd name="T5" fmla="*/ 65 h 255"/>
                <a:gd name="T6" fmla="*/ 198 w 245"/>
                <a:gd name="T7" fmla="*/ 128 h 255"/>
                <a:gd name="T8" fmla="*/ 233 w 245"/>
                <a:gd name="T9" fmla="*/ 191 h 255"/>
                <a:gd name="T10" fmla="*/ 160 w 245"/>
                <a:gd name="T11" fmla="*/ 193 h 255"/>
                <a:gd name="T12" fmla="*/ 122 w 245"/>
                <a:gd name="T13" fmla="*/ 255 h 255"/>
                <a:gd name="T14" fmla="*/ 87 w 245"/>
                <a:gd name="T15" fmla="*/ 193 h 255"/>
                <a:gd name="T16" fmla="*/ 11 w 245"/>
                <a:gd name="T17" fmla="*/ 190 h 255"/>
                <a:gd name="T18" fmla="*/ 47 w 245"/>
                <a:gd name="T19" fmla="*/ 125 h 255"/>
                <a:gd name="T20" fmla="*/ 11 w 245"/>
                <a:gd name="T21" fmla="*/ 65 h 255"/>
                <a:gd name="T22" fmla="*/ 86 w 245"/>
                <a:gd name="T23" fmla="*/ 62 h 255"/>
                <a:gd name="T24" fmla="*/ 121 w 245"/>
                <a:gd name="T25" fmla="*/ 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5" h="255">
                  <a:moveTo>
                    <a:pt x="121" y="0"/>
                  </a:moveTo>
                  <a:cubicBezTo>
                    <a:pt x="142" y="0"/>
                    <a:pt x="147" y="55"/>
                    <a:pt x="158" y="61"/>
                  </a:cubicBezTo>
                  <a:cubicBezTo>
                    <a:pt x="170" y="67"/>
                    <a:pt x="222" y="43"/>
                    <a:pt x="234" y="65"/>
                  </a:cubicBezTo>
                  <a:cubicBezTo>
                    <a:pt x="245" y="85"/>
                    <a:pt x="198" y="115"/>
                    <a:pt x="198" y="128"/>
                  </a:cubicBezTo>
                  <a:cubicBezTo>
                    <a:pt x="198" y="141"/>
                    <a:pt x="244" y="172"/>
                    <a:pt x="233" y="191"/>
                  </a:cubicBezTo>
                  <a:cubicBezTo>
                    <a:pt x="222" y="211"/>
                    <a:pt x="172" y="186"/>
                    <a:pt x="160" y="193"/>
                  </a:cubicBezTo>
                  <a:cubicBezTo>
                    <a:pt x="148" y="200"/>
                    <a:pt x="143" y="255"/>
                    <a:pt x="122" y="255"/>
                  </a:cubicBezTo>
                  <a:cubicBezTo>
                    <a:pt x="101" y="255"/>
                    <a:pt x="98" y="199"/>
                    <a:pt x="87" y="193"/>
                  </a:cubicBezTo>
                  <a:cubicBezTo>
                    <a:pt x="75" y="187"/>
                    <a:pt x="24" y="212"/>
                    <a:pt x="11" y="190"/>
                  </a:cubicBezTo>
                  <a:cubicBezTo>
                    <a:pt x="0" y="169"/>
                    <a:pt x="47" y="138"/>
                    <a:pt x="47" y="125"/>
                  </a:cubicBezTo>
                  <a:cubicBezTo>
                    <a:pt x="48" y="113"/>
                    <a:pt x="1" y="83"/>
                    <a:pt x="11" y="65"/>
                  </a:cubicBezTo>
                  <a:cubicBezTo>
                    <a:pt x="23" y="45"/>
                    <a:pt x="73" y="69"/>
                    <a:pt x="86" y="62"/>
                  </a:cubicBezTo>
                  <a:cubicBezTo>
                    <a:pt x="97" y="55"/>
                    <a:pt x="100" y="0"/>
                    <a:pt x="121" y="0"/>
                  </a:cubicBezTo>
                  <a:close/>
                </a:path>
              </a:pathLst>
            </a:custGeom>
            <a:noFill/>
            <a:ln w="3175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35" tIns="45718" rIns="91435" bIns="45718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07"/>
            </a:p>
          </p:txBody>
        </p:sp>
        <p:sp>
          <p:nvSpPr>
            <p:cNvPr id="65" name="Freeform 6"/>
            <p:cNvSpPr>
              <a:spLocks/>
            </p:cNvSpPr>
            <p:nvPr/>
          </p:nvSpPr>
          <p:spPr bwMode="auto">
            <a:xfrm rot="619297">
              <a:off x="5631554" y="404266"/>
              <a:ext cx="2520576" cy="2588931"/>
            </a:xfrm>
            <a:custGeom>
              <a:avLst/>
              <a:gdLst>
                <a:gd name="T0" fmla="*/ 129 w 247"/>
                <a:gd name="T1" fmla="*/ 1 h 254"/>
                <a:gd name="T2" fmla="*/ 162 w 247"/>
                <a:gd name="T3" fmla="*/ 63 h 254"/>
                <a:gd name="T4" fmla="*/ 237 w 247"/>
                <a:gd name="T5" fmla="*/ 71 h 254"/>
                <a:gd name="T6" fmla="*/ 198 w 247"/>
                <a:gd name="T7" fmla="*/ 131 h 254"/>
                <a:gd name="T8" fmla="*/ 229 w 247"/>
                <a:gd name="T9" fmla="*/ 196 h 254"/>
                <a:gd name="T10" fmla="*/ 156 w 247"/>
                <a:gd name="T11" fmla="*/ 193 h 254"/>
                <a:gd name="T12" fmla="*/ 116 w 247"/>
                <a:gd name="T13" fmla="*/ 252 h 254"/>
                <a:gd name="T14" fmla="*/ 84 w 247"/>
                <a:gd name="T15" fmla="*/ 189 h 254"/>
                <a:gd name="T16" fmla="*/ 11 w 247"/>
                <a:gd name="T17" fmla="*/ 182 h 254"/>
                <a:gd name="T18" fmla="*/ 49 w 247"/>
                <a:gd name="T19" fmla="*/ 121 h 254"/>
                <a:gd name="T20" fmla="*/ 18 w 247"/>
                <a:gd name="T21" fmla="*/ 59 h 254"/>
                <a:gd name="T22" fmla="*/ 91 w 247"/>
                <a:gd name="T23" fmla="*/ 60 h 254"/>
                <a:gd name="T24" fmla="*/ 129 w 247"/>
                <a:gd name="T25" fmla="*/ 1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7" h="254">
                  <a:moveTo>
                    <a:pt x="129" y="1"/>
                  </a:moveTo>
                  <a:cubicBezTo>
                    <a:pt x="150" y="2"/>
                    <a:pt x="151" y="57"/>
                    <a:pt x="162" y="63"/>
                  </a:cubicBezTo>
                  <a:cubicBezTo>
                    <a:pt x="174" y="70"/>
                    <a:pt x="226" y="49"/>
                    <a:pt x="237" y="71"/>
                  </a:cubicBezTo>
                  <a:cubicBezTo>
                    <a:pt x="247" y="91"/>
                    <a:pt x="199" y="118"/>
                    <a:pt x="198" y="131"/>
                  </a:cubicBezTo>
                  <a:cubicBezTo>
                    <a:pt x="197" y="144"/>
                    <a:pt x="241" y="177"/>
                    <a:pt x="229" y="196"/>
                  </a:cubicBezTo>
                  <a:cubicBezTo>
                    <a:pt x="217" y="214"/>
                    <a:pt x="169" y="187"/>
                    <a:pt x="156" y="193"/>
                  </a:cubicBezTo>
                  <a:cubicBezTo>
                    <a:pt x="144" y="199"/>
                    <a:pt x="137" y="254"/>
                    <a:pt x="116" y="252"/>
                  </a:cubicBezTo>
                  <a:cubicBezTo>
                    <a:pt x="95" y="251"/>
                    <a:pt x="95" y="196"/>
                    <a:pt x="84" y="189"/>
                  </a:cubicBezTo>
                  <a:cubicBezTo>
                    <a:pt x="73" y="182"/>
                    <a:pt x="21" y="204"/>
                    <a:pt x="11" y="182"/>
                  </a:cubicBezTo>
                  <a:cubicBezTo>
                    <a:pt x="0" y="161"/>
                    <a:pt x="48" y="134"/>
                    <a:pt x="49" y="121"/>
                  </a:cubicBezTo>
                  <a:cubicBezTo>
                    <a:pt x="50" y="108"/>
                    <a:pt x="7" y="76"/>
                    <a:pt x="18" y="59"/>
                  </a:cubicBezTo>
                  <a:cubicBezTo>
                    <a:pt x="30" y="40"/>
                    <a:pt x="78" y="66"/>
                    <a:pt x="91" y="60"/>
                  </a:cubicBezTo>
                  <a:cubicBezTo>
                    <a:pt x="103" y="54"/>
                    <a:pt x="109" y="0"/>
                    <a:pt x="129" y="1"/>
                  </a:cubicBezTo>
                  <a:close/>
                </a:path>
              </a:pathLst>
            </a:custGeom>
            <a:noFill/>
            <a:ln w="3175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35" tIns="45718" rIns="91435" bIns="45718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07"/>
            </a:p>
          </p:txBody>
        </p:sp>
        <p:sp>
          <p:nvSpPr>
            <p:cNvPr id="66" name="Freeform 7"/>
            <p:cNvSpPr>
              <a:spLocks/>
            </p:cNvSpPr>
            <p:nvPr/>
          </p:nvSpPr>
          <p:spPr bwMode="auto">
            <a:xfrm rot="619297">
              <a:off x="5631554" y="412810"/>
              <a:ext cx="2520576" cy="2571843"/>
            </a:xfrm>
            <a:custGeom>
              <a:avLst/>
              <a:gdLst>
                <a:gd name="T0" fmla="*/ 137 w 247"/>
                <a:gd name="T1" fmla="*/ 2 h 252"/>
                <a:gd name="T2" fmla="*/ 165 w 247"/>
                <a:gd name="T3" fmla="*/ 65 h 252"/>
                <a:gd name="T4" fmla="*/ 239 w 247"/>
                <a:gd name="T5" fmla="*/ 77 h 252"/>
                <a:gd name="T6" fmla="*/ 197 w 247"/>
                <a:gd name="T7" fmla="*/ 134 h 252"/>
                <a:gd name="T8" fmla="*/ 224 w 247"/>
                <a:gd name="T9" fmla="*/ 200 h 252"/>
                <a:gd name="T10" fmla="*/ 152 w 247"/>
                <a:gd name="T11" fmla="*/ 193 h 252"/>
                <a:gd name="T12" fmla="*/ 109 w 247"/>
                <a:gd name="T13" fmla="*/ 250 h 252"/>
                <a:gd name="T14" fmla="*/ 81 w 247"/>
                <a:gd name="T15" fmla="*/ 185 h 252"/>
                <a:gd name="T16" fmla="*/ 9 w 247"/>
                <a:gd name="T17" fmla="*/ 174 h 252"/>
                <a:gd name="T18" fmla="*/ 50 w 247"/>
                <a:gd name="T19" fmla="*/ 116 h 252"/>
                <a:gd name="T20" fmla="*/ 23 w 247"/>
                <a:gd name="T21" fmla="*/ 52 h 252"/>
                <a:gd name="T22" fmla="*/ 95 w 247"/>
                <a:gd name="T23" fmla="*/ 58 h 252"/>
                <a:gd name="T24" fmla="*/ 137 w 247"/>
                <a:gd name="T25" fmla="*/ 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7" h="252">
                  <a:moveTo>
                    <a:pt x="137" y="2"/>
                  </a:moveTo>
                  <a:cubicBezTo>
                    <a:pt x="157" y="4"/>
                    <a:pt x="155" y="58"/>
                    <a:pt x="165" y="65"/>
                  </a:cubicBezTo>
                  <a:cubicBezTo>
                    <a:pt x="177" y="73"/>
                    <a:pt x="229" y="55"/>
                    <a:pt x="239" y="77"/>
                  </a:cubicBezTo>
                  <a:cubicBezTo>
                    <a:pt x="247" y="98"/>
                    <a:pt x="198" y="121"/>
                    <a:pt x="197" y="134"/>
                  </a:cubicBezTo>
                  <a:cubicBezTo>
                    <a:pt x="196" y="147"/>
                    <a:pt x="237" y="182"/>
                    <a:pt x="224" y="200"/>
                  </a:cubicBezTo>
                  <a:cubicBezTo>
                    <a:pt x="210" y="217"/>
                    <a:pt x="164" y="188"/>
                    <a:pt x="152" y="193"/>
                  </a:cubicBezTo>
                  <a:cubicBezTo>
                    <a:pt x="140" y="198"/>
                    <a:pt x="130" y="252"/>
                    <a:pt x="109" y="250"/>
                  </a:cubicBezTo>
                  <a:cubicBezTo>
                    <a:pt x="88" y="247"/>
                    <a:pt x="91" y="192"/>
                    <a:pt x="81" y="185"/>
                  </a:cubicBezTo>
                  <a:cubicBezTo>
                    <a:pt x="70" y="177"/>
                    <a:pt x="18" y="196"/>
                    <a:pt x="9" y="174"/>
                  </a:cubicBezTo>
                  <a:cubicBezTo>
                    <a:pt x="0" y="153"/>
                    <a:pt x="49" y="129"/>
                    <a:pt x="50" y="116"/>
                  </a:cubicBezTo>
                  <a:cubicBezTo>
                    <a:pt x="52" y="104"/>
                    <a:pt x="11" y="69"/>
                    <a:pt x="23" y="52"/>
                  </a:cubicBezTo>
                  <a:cubicBezTo>
                    <a:pt x="37" y="35"/>
                    <a:pt x="83" y="63"/>
                    <a:pt x="95" y="58"/>
                  </a:cubicBezTo>
                  <a:cubicBezTo>
                    <a:pt x="107" y="53"/>
                    <a:pt x="116" y="0"/>
                    <a:pt x="137" y="2"/>
                  </a:cubicBezTo>
                  <a:close/>
                </a:path>
              </a:pathLst>
            </a:custGeom>
            <a:noFill/>
            <a:ln w="3175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35" tIns="45718" rIns="91435" bIns="45718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07"/>
            </a:p>
          </p:txBody>
        </p:sp>
        <p:sp>
          <p:nvSpPr>
            <p:cNvPr id="67" name="Freeform 8"/>
            <p:cNvSpPr>
              <a:spLocks/>
            </p:cNvSpPr>
            <p:nvPr/>
          </p:nvSpPr>
          <p:spPr bwMode="auto">
            <a:xfrm rot="619297">
              <a:off x="5619922" y="412531"/>
              <a:ext cx="2541939" cy="2559027"/>
            </a:xfrm>
            <a:custGeom>
              <a:avLst/>
              <a:gdLst>
                <a:gd name="T0" fmla="*/ 145 w 249"/>
                <a:gd name="T1" fmla="*/ 4 h 251"/>
                <a:gd name="T2" fmla="*/ 170 w 249"/>
                <a:gd name="T3" fmla="*/ 69 h 251"/>
                <a:gd name="T4" fmla="*/ 242 w 249"/>
                <a:gd name="T5" fmla="*/ 84 h 251"/>
                <a:gd name="T6" fmla="*/ 197 w 249"/>
                <a:gd name="T7" fmla="*/ 138 h 251"/>
                <a:gd name="T8" fmla="*/ 219 w 249"/>
                <a:gd name="T9" fmla="*/ 205 h 251"/>
                <a:gd name="T10" fmla="*/ 148 w 249"/>
                <a:gd name="T11" fmla="*/ 194 h 251"/>
                <a:gd name="T12" fmla="*/ 103 w 249"/>
                <a:gd name="T13" fmla="*/ 248 h 251"/>
                <a:gd name="T14" fmla="*/ 79 w 249"/>
                <a:gd name="T15" fmla="*/ 182 h 251"/>
                <a:gd name="T16" fmla="*/ 8 w 249"/>
                <a:gd name="T17" fmla="*/ 168 h 251"/>
                <a:gd name="T18" fmla="*/ 52 w 249"/>
                <a:gd name="T19" fmla="*/ 112 h 251"/>
                <a:gd name="T20" fmla="*/ 30 w 249"/>
                <a:gd name="T21" fmla="*/ 47 h 251"/>
                <a:gd name="T22" fmla="*/ 100 w 249"/>
                <a:gd name="T23" fmla="*/ 56 h 251"/>
                <a:gd name="T24" fmla="*/ 145 w 249"/>
                <a:gd name="T25" fmla="*/ 4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9" h="251">
                  <a:moveTo>
                    <a:pt x="145" y="4"/>
                  </a:moveTo>
                  <a:cubicBezTo>
                    <a:pt x="165" y="7"/>
                    <a:pt x="160" y="61"/>
                    <a:pt x="170" y="69"/>
                  </a:cubicBezTo>
                  <a:cubicBezTo>
                    <a:pt x="180" y="77"/>
                    <a:pt x="233" y="62"/>
                    <a:pt x="242" y="84"/>
                  </a:cubicBezTo>
                  <a:cubicBezTo>
                    <a:pt x="249" y="105"/>
                    <a:pt x="199" y="126"/>
                    <a:pt x="197" y="138"/>
                  </a:cubicBezTo>
                  <a:cubicBezTo>
                    <a:pt x="195" y="150"/>
                    <a:pt x="234" y="188"/>
                    <a:pt x="219" y="205"/>
                  </a:cubicBezTo>
                  <a:cubicBezTo>
                    <a:pt x="205" y="222"/>
                    <a:pt x="161" y="190"/>
                    <a:pt x="148" y="194"/>
                  </a:cubicBezTo>
                  <a:cubicBezTo>
                    <a:pt x="137" y="199"/>
                    <a:pt x="124" y="251"/>
                    <a:pt x="103" y="248"/>
                  </a:cubicBezTo>
                  <a:cubicBezTo>
                    <a:pt x="83" y="244"/>
                    <a:pt x="88" y="190"/>
                    <a:pt x="79" y="182"/>
                  </a:cubicBezTo>
                  <a:cubicBezTo>
                    <a:pt x="69" y="173"/>
                    <a:pt x="16" y="189"/>
                    <a:pt x="8" y="168"/>
                  </a:cubicBezTo>
                  <a:cubicBezTo>
                    <a:pt x="0" y="147"/>
                    <a:pt x="50" y="125"/>
                    <a:pt x="52" y="112"/>
                  </a:cubicBezTo>
                  <a:cubicBezTo>
                    <a:pt x="55" y="100"/>
                    <a:pt x="16" y="63"/>
                    <a:pt x="30" y="47"/>
                  </a:cubicBezTo>
                  <a:cubicBezTo>
                    <a:pt x="44" y="30"/>
                    <a:pt x="88" y="61"/>
                    <a:pt x="100" y="56"/>
                  </a:cubicBezTo>
                  <a:cubicBezTo>
                    <a:pt x="112" y="52"/>
                    <a:pt x="125" y="0"/>
                    <a:pt x="145" y="4"/>
                  </a:cubicBezTo>
                  <a:close/>
                </a:path>
              </a:pathLst>
            </a:custGeom>
            <a:noFill/>
            <a:ln w="3175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35" tIns="45718" rIns="91435" bIns="45718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07"/>
            </a:p>
          </p:txBody>
        </p:sp>
        <p:sp>
          <p:nvSpPr>
            <p:cNvPr id="68" name="Freeform 9"/>
            <p:cNvSpPr>
              <a:spLocks/>
            </p:cNvSpPr>
            <p:nvPr/>
          </p:nvSpPr>
          <p:spPr bwMode="auto">
            <a:xfrm rot="619297">
              <a:off x="5610612" y="421007"/>
              <a:ext cx="2559027" cy="2550483"/>
            </a:xfrm>
            <a:custGeom>
              <a:avLst/>
              <a:gdLst>
                <a:gd name="T0" fmla="*/ 153 w 251"/>
                <a:gd name="T1" fmla="*/ 5 h 250"/>
                <a:gd name="T2" fmla="*/ 174 w 251"/>
                <a:gd name="T3" fmla="*/ 71 h 250"/>
                <a:gd name="T4" fmla="*/ 244 w 251"/>
                <a:gd name="T5" fmla="*/ 90 h 250"/>
                <a:gd name="T6" fmla="*/ 197 w 251"/>
                <a:gd name="T7" fmla="*/ 141 h 250"/>
                <a:gd name="T8" fmla="*/ 215 w 251"/>
                <a:gd name="T9" fmla="*/ 209 h 250"/>
                <a:gd name="T10" fmla="*/ 145 w 251"/>
                <a:gd name="T11" fmla="*/ 194 h 250"/>
                <a:gd name="T12" fmla="*/ 97 w 251"/>
                <a:gd name="T13" fmla="*/ 245 h 250"/>
                <a:gd name="T14" fmla="*/ 76 w 251"/>
                <a:gd name="T15" fmla="*/ 177 h 250"/>
                <a:gd name="T16" fmla="*/ 7 w 251"/>
                <a:gd name="T17" fmla="*/ 160 h 250"/>
                <a:gd name="T18" fmla="*/ 54 w 251"/>
                <a:gd name="T19" fmla="*/ 108 h 250"/>
                <a:gd name="T20" fmla="*/ 36 w 251"/>
                <a:gd name="T21" fmla="*/ 40 h 250"/>
                <a:gd name="T22" fmla="*/ 105 w 251"/>
                <a:gd name="T23" fmla="*/ 54 h 250"/>
                <a:gd name="T24" fmla="*/ 153 w 251"/>
                <a:gd name="T25" fmla="*/ 5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1" h="250">
                  <a:moveTo>
                    <a:pt x="153" y="5"/>
                  </a:moveTo>
                  <a:cubicBezTo>
                    <a:pt x="173" y="9"/>
                    <a:pt x="165" y="62"/>
                    <a:pt x="174" y="71"/>
                  </a:cubicBezTo>
                  <a:cubicBezTo>
                    <a:pt x="184" y="80"/>
                    <a:pt x="238" y="68"/>
                    <a:pt x="244" y="90"/>
                  </a:cubicBezTo>
                  <a:cubicBezTo>
                    <a:pt x="251" y="111"/>
                    <a:pt x="200" y="129"/>
                    <a:pt x="197" y="141"/>
                  </a:cubicBezTo>
                  <a:cubicBezTo>
                    <a:pt x="194" y="153"/>
                    <a:pt x="231" y="193"/>
                    <a:pt x="215" y="209"/>
                  </a:cubicBezTo>
                  <a:cubicBezTo>
                    <a:pt x="199" y="225"/>
                    <a:pt x="158" y="191"/>
                    <a:pt x="145" y="194"/>
                  </a:cubicBezTo>
                  <a:cubicBezTo>
                    <a:pt x="133" y="198"/>
                    <a:pt x="117" y="250"/>
                    <a:pt x="97" y="245"/>
                  </a:cubicBezTo>
                  <a:cubicBezTo>
                    <a:pt x="77" y="240"/>
                    <a:pt x="86" y="186"/>
                    <a:pt x="76" y="177"/>
                  </a:cubicBezTo>
                  <a:cubicBezTo>
                    <a:pt x="67" y="169"/>
                    <a:pt x="14" y="181"/>
                    <a:pt x="7" y="160"/>
                  </a:cubicBezTo>
                  <a:cubicBezTo>
                    <a:pt x="0" y="139"/>
                    <a:pt x="51" y="120"/>
                    <a:pt x="54" y="108"/>
                  </a:cubicBezTo>
                  <a:cubicBezTo>
                    <a:pt x="57" y="95"/>
                    <a:pt x="21" y="56"/>
                    <a:pt x="36" y="40"/>
                  </a:cubicBezTo>
                  <a:cubicBezTo>
                    <a:pt x="51" y="25"/>
                    <a:pt x="93" y="58"/>
                    <a:pt x="105" y="54"/>
                  </a:cubicBezTo>
                  <a:cubicBezTo>
                    <a:pt x="117" y="51"/>
                    <a:pt x="133" y="0"/>
                    <a:pt x="153" y="5"/>
                  </a:cubicBezTo>
                  <a:close/>
                </a:path>
              </a:pathLst>
            </a:custGeom>
            <a:noFill/>
            <a:ln w="3175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35" tIns="45718" rIns="91435" bIns="45718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07"/>
            </a:p>
          </p:txBody>
        </p:sp>
        <p:sp>
          <p:nvSpPr>
            <p:cNvPr id="69" name="Freeform 10"/>
            <p:cNvSpPr>
              <a:spLocks/>
            </p:cNvSpPr>
            <p:nvPr/>
          </p:nvSpPr>
          <p:spPr bwMode="auto">
            <a:xfrm rot="619297">
              <a:off x="5611378" y="421076"/>
              <a:ext cx="2559027" cy="2541939"/>
            </a:xfrm>
            <a:custGeom>
              <a:avLst/>
              <a:gdLst>
                <a:gd name="T0" fmla="*/ 160 w 251"/>
                <a:gd name="T1" fmla="*/ 6 h 249"/>
                <a:gd name="T2" fmla="*/ 178 w 251"/>
                <a:gd name="T3" fmla="*/ 74 h 249"/>
                <a:gd name="T4" fmla="*/ 246 w 251"/>
                <a:gd name="T5" fmla="*/ 97 h 249"/>
                <a:gd name="T6" fmla="*/ 196 w 251"/>
                <a:gd name="T7" fmla="*/ 145 h 249"/>
                <a:gd name="T8" fmla="*/ 209 w 251"/>
                <a:gd name="T9" fmla="*/ 215 h 249"/>
                <a:gd name="T10" fmla="*/ 141 w 251"/>
                <a:gd name="T11" fmla="*/ 195 h 249"/>
                <a:gd name="T12" fmla="*/ 91 w 251"/>
                <a:gd name="T13" fmla="*/ 243 h 249"/>
                <a:gd name="T14" fmla="*/ 73 w 251"/>
                <a:gd name="T15" fmla="*/ 174 h 249"/>
                <a:gd name="T16" fmla="*/ 5 w 251"/>
                <a:gd name="T17" fmla="*/ 153 h 249"/>
                <a:gd name="T18" fmla="*/ 55 w 251"/>
                <a:gd name="T19" fmla="*/ 104 h 249"/>
                <a:gd name="T20" fmla="*/ 42 w 251"/>
                <a:gd name="T21" fmla="*/ 35 h 249"/>
                <a:gd name="T22" fmla="*/ 109 w 251"/>
                <a:gd name="T23" fmla="*/ 53 h 249"/>
                <a:gd name="T24" fmla="*/ 160 w 251"/>
                <a:gd name="T25" fmla="*/ 6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1" h="249">
                  <a:moveTo>
                    <a:pt x="160" y="6"/>
                  </a:moveTo>
                  <a:cubicBezTo>
                    <a:pt x="181" y="12"/>
                    <a:pt x="169" y="65"/>
                    <a:pt x="178" y="74"/>
                  </a:cubicBezTo>
                  <a:cubicBezTo>
                    <a:pt x="187" y="84"/>
                    <a:pt x="241" y="76"/>
                    <a:pt x="246" y="97"/>
                  </a:cubicBezTo>
                  <a:cubicBezTo>
                    <a:pt x="251" y="118"/>
                    <a:pt x="199" y="133"/>
                    <a:pt x="196" y="145"/>
                  </a:cubicBezTo>
                  <a:cubicBezTo>
                    <a:pt x="192" y="157"/>
                    <a:pt x="226" y="199"/>
                    <a:pt x="209" y="215"/>
                  </a:cubicBezTo>
                  <a:cubicBezTo>
                    <a:pt x="193" y="230"/>
                    <a:pt x="154" y="193"/>
                    <a:pt x="141" y="195"/>
                  </a:cubicBezTo>
                  <a:cubicBezTo>
                    <a:pt x="129" y="198"/>
                    <a:pt x="110" y="249"/>
                    <a:pt x="91" y="243"/>
                  </a:cubicBezTo>
                  <a:cubicBezTo>
                    <a:pt x="70" y="237"/>
                    <a:pt x="82" y="184"/>
                    <a:pt x="73" y="174"/>
                  </a:cubicBezTo>
                  <a:cubicBezTo>
                    <a:pt x="64" y="165"/>
                    <a:pt x="11" y="174"/>
                    <a:pt x="5" y="153"/>
                  </a:cubicBezTo>
                  <a:cubicBezTo>
                    <a:pt x="0" y="132"/>
                    <a:pt x="52" y="116"/>
                    <a:pt x="55" y="104"/>
                  </a:cubicBezTo>
                  <a:cubicBezTo>
                    <a:pt x="59" y="92"/>
                    <a:pt x="25" y="50"/>
                    <a:pt x="42" y="35"/>
                  </a:cubicBezTo>
                  <a:cubicBezTo>
                    <a:pt x="58" y="20"/>
                    <a:pt x="97" y="56"/>
                    <a:pt x="109" y="53"/>
                  </a:cubicBezTo>
                  <a:cubicBezTo>
                    <a:pt x="122" y="50"/>
                    <a:pt x="141" y="0"/>
                    <a:pt x="160" y="6"/>
                  </a:cubicBezTo>
                  <a:close/>
                </a:path>
              </a:pathLst>
            </a:custGeom>
            <a:noFill/>
            <a:ln w="3175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35" tIns="45718" rIns="91435" bIns="45718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07"/>
            </a:p>
          </p:txBody>
        </p:sp>
        <p:sp>
          <p:nvSpPr>
            <p:cNvPr id="70" name="Freeform 11"/>
            <p:cNvSpPr>
              <a:spLocks/>
            </p:cNvSpPr>
            <p:nvPr/>
          </p:nvSpPr>
          <p:spPr bwMode="auto">
            <a:xfrm rot="619297">
              <a:off x="5602416" y="434239"/>
              <a:ext cx="2580387" cy="2520577"/>
            </a:xfrm>
            <a:custGeom>
              <a:avLst/>
              <a:gdLst>
                <a:gd name="T0" fmla="*/ 169 w 253"/>
                <a:gd name="T1" fmla="*/ 7 h 247"/>
                <a:gd name="T2" fmla="*/ 182 w 253"/>
                <a:gd name="T3" fmla="*/ 77 h 247"/>
                <a:gd name="T4" fmla="*/ 249 w 253"/>
                <a:gd name="T5" fmla="*/ 104 h 247"/>
                <a:gd name="T6" fmla="*/ 196 w 253"/>
                <a:gd name="T7" fmla="*/ 148 h 247"/>
                <a:gd name="T8" fmla="*/ 205 w 253"/>
                <a:gd name="T9" fmla="*/ 219 h 247"/>
                <a:gd name="T10" fmla="*/ 137 w 253"/>
                <a:gd name="T11" fmla="*/ 196 h 247"/>
                <a:gd name="T12" fmla="*/ 85 w 253"/>
                <a:gd name="T13" fmla="*/ 240 h 247"/>
                <a:gd name="T14" fmla="*/ 71 w 253"/>
                <a:gd name="T15" fmla="*/ 170 h 247"/>
                <a:gd name="T16" fmla="*/ 5 w 253"/>
                <a:gd name="T17" fmla="*/ 145 h 247"/>
                <a:gd name="T18" fmla="*/ 57 w 253"/>
                <a:gd name="T19" fmla="*/ 100 h 247"/>
                <a:gd name="T20" fmla="*/ 48 w 253"/>
                <a:gd name="T21" fmla="*/ 29 h 247"/>
                <a:gd name="T22" fmla="*/ 115 w 253"/>
                <a:gd name="T23" fmla="*/ 51 h 247"/>
                <a:gd name="T24" fmla="*/ 169 w 253"/>
                <a:gd name="T25" fmla="*/ 7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3" h="247">
                  <a:moveTo>
                    <a:pt x="169" y="7"/>
                  </a:moveTo>
                  <a:cubicBezTo>
                    <a:pt x="189" y="15"/>
                    <a:pt x="174" y="67"/>
                    <a:pt x="182" y="77"/>
                  </a:cubicBezTo>
                  <a:cubicBezTo>
                    <a:pt x="191" y="87"/>
                    <a:pt x="245" y="82"/>
                    <a:pt x="249" y="104"/>
                  </a:cubicBezTo>
                  <a:cubicBezTo>
                    <a:pt x="253" y="124"/>
                    <a:pt x="200" y="136"/>
                    <a:pt x="196" y="148"/>
                  </a:cubicBezTo>
                  <a:cubicBezTo>
                    <a:pt x="191" y="160"/>
                    <a:pt x="223" y="204"/>
                    <a:pt x="205" y="219"/>
                  </a:cubicBezTo>
                  <a:cubicBezTo>
                    <a:pt x="187" y="233"/>
                    <a:pt x="150" y="193"/>
                    <a:pt x="137" y="196"/>
                  </a:cubicBezTo>
                  <a:cubicBezTo>
                    <a:pt x="125" y="198"/>
                    <a:pt x="104" y="247"/>
                    <a:pt x="85" y="240"/>
                  </a:cubicBezTo>
                  <a:cubicBezTo>
                    <a:pt x="65" y="233"/>
                    <a:pt x="79" y="180"/>
                    <a:pt x="71" y="170"/>
                  </a:cubicBezTo>
                  <a:cubicBezTo>
                    <a:pt x="63" y="160"/>
                    <a:pt x="9" y="166"/>
                    <a:pt x="5" y="145"/>
                  </a:cubicBezTo>
                  <a:cubicBezTo>
                    <a:pt x="0" y="124"/>
                    <a:pt x="53" y="111"/>
                    <a:pt x="57" y="100"/>
                  </a:cubicBezTo>
                  <a:cubicBezTo>
                    <a:pt x="61" y="87"/>
                    <a:pt x="30" y="43"/>
                    <a:pt x="48" y="29"/>
                  </a:cubicBezTo>
                  <a:cubicBezTo>
                    <a:pt x="65" y="15"/>
                    <a:pt x="102" y="54"/>
                    <a:pt x="115" y="51"/>
                  </a:cubicBezTo>
                  <a:cubicBezTo>
                    <a:pt x="127" y="49"/>
                    <a:pt x="149" y="0"/>
                    <a:pt x="169" y="7"/>
                  </a:cubicBezTo>
                  <a:close/>
                </a:path>
              </a:pathLst>
            </a:custGeom>
            <a:noFill/>
            <a:ln w="3175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35" tIns="45718" rIns="91435" bIns="45718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07"/>
            </a:p>
          </p:txBody>
        </p:sp>
        <p:sp>
          <p:nvSpPr>
            <p:cNvPr id="71" name="Freeform 12"/>
            <p:cNvSpPr>
              <a:spLocks/>
            </p:cNvSpPr>
            <p:nvPr/>
          </p:nvSpPr>
          <p:spPr bwMode="auto">
            <a:xfrm rot="619297">
              <a:off x="5602799" y="442818"/>
              <a:ext cx="2580387" cy="2499217"/>
            </a:xfrm>
            <a:custGeom>
              <a:avLst/>
              <a:gdLst>
                <a:gd name="T0" fmla="*/ 176 w 253"/>
                <a:gd name="T1" fmla="*/ 8 h 245"/>
                <a:gd name="T2" fmla="*/ 185 w 253"/>
                <a:gd name="T3" fmla="*/ 79 h 245"/>
                <a:gd name="T4" fmla="*/ 251 w 253"/>
                <a:gd name="T5" fmla="*/ 110 h 245"/>
                <a:gd name="T6" fmla="*/ 195 w 253"/>
                <a:gd name="T7" fmla="*/ 151 h 245"/>
                <a:gd name="T8" fmla="*/ 200 w 253"/>
                <a:gd name="T9" fmla="*/ 223 h 245"/>
                <a:gd name="T10" fmla="*/ 133 w 253"/>
                <a:gd name="T11" fmla="*/ 196 h 245"/>
                <a:gd name="T12" fmla="*/ 78 w 253"/>
                <a:gd name="T13" fmla="*/ 238 h 245"/>
                <a:gd name="T14" fmla="*/ 67 w 253"/>
                <a:gd name="T15" fmla="*/ 166 h 245"/>
                <a:gd name="T16" fmla="*/ 3 w 253"/>
                <a:gd name="T17" fmla="*/ 138 h 245"/>
                <a:gd name="T18" fmla="*/ 58 w 253"/>
                <a:gd name="T19" fmla="*/ 95 h 245"/>
                <a:gd name="T20" fmla="*/ 54 w 253"/>
                <a:gd name="T21" fmla="*/ 22 h 245"/>
                <a:gd name="T22" fmla="*/ 119 w 253"/>
                <a:gd name="T23" fmla="*/ 49 h 245"/>
                <a:gd name="T24" fmla="*/ 176 w 253"/>
                <a:gd name="T25" fmla="*/ 8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3" h="245">
                  <a:moveTo>
                    <a:pt x="176" y="8"/>
                  </a:moveTo>
                  <a:cubicBezTo>
                    <a:pt x="196" y="17"/>
                    <a:pt x="178" y="68"/>
                    <a:pt x="185" y="79"/>
                  </a:cubicBezTo>
                  <a:cubicBezTo>
                    <a:pt x="193" y="90"/>
                    <a:pt x="248" y="88"/>
                    <a:pt x="251" y="110"/>
                  </a:cubicBezTo>
                  <a:cubicBezTo>
                    <a:pt x="253" y="130"/>
                    <a:pt x="199" y="139"/>
                    <a:pt x="195" y="151"/>
                  </a:cubicBezTo>
                  <a:cubicBezTo>
                    <a:pt x="190" y="163"/>
                    <a:pt x="219" y="210"/>
                    <a:pt x="200" y="223"/>
                  </a:cubicBezTo>
                  <a:cubicBezTo>
                    <a:pt x="181" y="237"/>
                    <a:pt x="146" y="194"/>
                    <a:pt x="133" y="196"/>
                  </a:cubicBezTo>
                  <a:cubicBezTo>
                    <a:pt x="121" y="197"/>
                    <a:pt x="97" y="245"/>
                    <a:pt x="78" y="238"/>
                  </a:cubicBezTo>
                  <a:cubicBezTo>
                    <a:pt x="58" y="229"/>
                    <a:pt x="75" y="177"/>
                    <a:pt x="67" y="166"/>
                  </a:cubicBezTo>
                  <a:cubicBezTo>
                    <a:pt x="60" y="155"/>
                    <a:pt x="6" y="159"/>
                    <a:pt x="3" y="138"/>
                  </a:cubicBezTo>
                  <a:cubicBezTo>
                    <a:pt x="0" y="117"/>
                    <a:pt x="53" y="106"/>
                    <a:pt x="58" y="95"/>
                  </a:cubicBezTo>
                  <a:cubicBezTo>
                    <a:pt x="63" y="82"/>
                    <a:pt x="34" y="36"/>
                    <a:pt x="54" y="22"/>
                  </a:cubicBezTo>
                  <a:cubicBezTo>
                    <a:pt x="72" y="9"/>
                    <a:pt x="106" y="51"/>
                    <a:pt x="119" y="49"/>
                  </a:cubicBezTo>
                  <a:cubicBezTo>
                    <a:pt x="131" y="48"/>
                    <a:pt x="156" y="0"/>
                    <a:pt x="176" y="8"/>
                  </a:cubicBezTo>
                  <a:close/>
                </a:path>
              </a:pathLst>
            </a:custGeom>
            <a:noFill/>
            <a:ln w="3175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35" tIns="45718" rIns="91435" bIns="45718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07"/>
            </a:p>
          </p:txBody>
        </p:sp>
        <p:sp>
          <p:nvSpPr>
            <p:cNvPr id="72" name="Freeform 13"/>
            <p:cNvSpPr>
              <a:spLocks/>
            </p:cNvSpPr>
            <p:nvPr/>
          </p:nvSpPr>
          <p:spPr bwMode="auto">
            <a:xfrm rot="619297">
              <a:off x="5590016" y="442435"/>
              <a:ext cx="2601749" cy="2499217"/>
            </a:xfrm>
            <a:custGeom>
              <a:avLst/>
              <a:gdLst>
                <a:gd name="T0" fmla="*/ 184 w 255"/>
                <a:gd name="T1" fmla="*/ 10 h 245"/>
                <a:gd name="T2" fmla="*/ 190 w 255"/>
                <a:gd name="T3" fmla="*/ 82 h 245"/>
                <a:gd name="T4" fmla="*/ 254 w 255"/>
                <a:gd name="T5" fmla="*/ 117 h 245"/>
                <a:gd name="T6" fmla="*/ 195 w 255"/>
                <a:gd name="T7" fmla="*/ 155 h 245"/>
                <a:gd name="T8" fmla="*/ 195 w 255"/>
                <a:gd name="T9" fmla="*/ 229 h 245"/>
                <a:gd name="T10" fmla="*/ 130 w 255"/>
                <a:gd name="T11" fmla="*/ 197 h 245"/>
                <a:gd name="T12" fmla="*/ 72 w 255"/>
                <a:gd name="T13" fmla="*/ 236 h 245"/>
                <a:gd name="T14" fmla="*/ 65 w 255"/>
                <a:gd name="T15" fmla="*/ 162 h 245"/>
                <a:gd name="T16" fmla="*/ 2 w 255"/>
                <a:gd name="T17" fmla="*/ 131 h 245"/>
                <a:gd name="T18" fmla="*/ 60 w 255"/>
                <a:gd name="T19" fmla="*/ 91 h 245"/>
                <a:gd name="T20" fmla="*/ 60 w 255"/>
                <a:gd name="T21" fmla="*/ 17 h 245"/>
                <a:gd name="T22" fmla="*/ 124 w 255"/>
                <a:gd name="T23" fmla="*/ 48 h 245"/>
                <a:gd name="T24" fmla="*/ 184 w 255"/>
                <a:gd name="T25" fmla="*/ 10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5" h="245">
                  <a:moveTo>
                    <a:pt x="184" y="10"/>
                  </a:moveTo>
                  <a:cubicBezTo>
                    <a:pt x="204" y="20"/>
                    <a:pt x="182" y="71"/>
                    <a:pt x="190" y="82"/>
                  </a:cubicBezTo>
                  <a:cubicBezTo>
                    <a:pt x="197" y="94"/>
                    <a:pt x="252" y="95"/>
                    <a:pt x="254" y="117"/>
                  </a:cubicBezTo>
                  <a:cubicBezTo>
                    <a:pt x="255" y="137"/>
                    <a:pt x="200" y="144"/>
                    <a:pt x="195" y="155"/>
                  </a:cubicBezTo>
                  <a:cubicBezTo>
                    <a:pt x="189" y="167"/>
                    <a:pt x="216" y="216"/>
                    <a:pt x="195" y="229"/>
                  </a:cubicBezTo>
                  <a:cubicBezTo>
                    <a:pt x="176" y="241"/>
                    <a:pt x="143" y="196"/>
                    <a:pt x="130" y="197"/>
                  </a:cubicBezTo>
                  <a:cubicBezTo>
                    <a:pt x="118" y="197"/>
                    <a:pt x="91" y="245"/>
                    <a:pt x="72" y="236"/>
                  </a:cubicBezTo>
                  <a:cubicBezTo>
                    <a:pt x="52" y="226"/>
                    <a:pt x="73" y="174"/>
                    <a:pt x="65" y="162"/>
                  </a:cubicBezTo>
                  <a:cubicBezTo>
                    <a:pt x="58" y="152"/>
                    <a:pt x="3" y="152"/>
                    <a:pt x="2" y="131"/>
                  </a:cubicBezTo>
                  <a:cubicBezTo>
                    <a:pt x="0" y="110"/>
                    <a:pt x="55" y="103"/>
                    <a:pt x="60" y="91"/>
                  </a:cubicBezTo>
                  <a:cubicBezTo>
                    <a:pt x="66" y="79"/>
                    <a:pt x="39" y="30"/>
                    <a:pt x="60" y="17"/>
                  </a:cubicBezTo>
                  <a:cubicBezTo>
                    <a:pt x="79" y="5"/>
                    <a:pt x="111" y="49"/>
                    <a:pt x="124" y="48"/>
                  </a:cubicBezTo>
                  <a:cubicBezTo>
                    <a:pt x="137" y="48"/>
                    <a:pt x="165" y="0"/>
                    <a:pt x="184" y="10"/>
                  </a:cubicBezTo>
                  <a:close/>
                </a:path>
              </a:pathLst>
            </a:custGeom>
            <a:noFill/>
            <a:ln w="3175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35" tIns="45718" rIns="91435" bIns="45718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07"/>
            </a:p>
          </p:txBody>
        </p:sp>
        <p:sp>
          <p:nvSpPr>
            <p:cNvPr id="73" name="Freeform 14"/>
            <p:cNvSpPr>
              <a:spLocks/>
            </p:cNvSpPr>
            <p:nvPr/>
          </p:nvSpPr>
          <p:spPr bwMode="auto">
            <a:xfrm rot="619297">
              <a:off x="5588764" y="443479"/>
              <a:ext cx="2614564" cy="2512032"/>
            </a:xfrm>
            <a:custGeom>
              <a:avLst/>
              <a:gdLst>
                <a:gd name="T0" fmla="*/ 0 w 256"/>
                <a:gd name="T1" fmla="*/ 124 h 246"/>
                <a:gd name="T2" fmla="*/ 61 w 256"/>
                <a:gd name="T3" fmla="*/ 88 h 246"/>
                <a:gd name="T4" fmla="*/ 65 w 256"/>
                <a:gd name="T5" fmla="*/ 11 h 246"/>
                <a:gd name="T6" fmla="*/ 128 w 256"/>
                <a:gd name="T7" fmla="*/ 47 h 246"/>
                <a:gd name="T8" fmla="*/ 191 w 256"/>
                <a:gd name="T9" fmla="*/ 12 h 246"/>
                <a:gd name="T10" fmla="*/ 193 w 256"/>
                <a:gd name="T11" fmla="*/ 86 h 246"/>
                <a:gd name="T12" fmla="*/ 255 w 256"/>
                <a:gd name="T13" fmla="*/ 124 h 246"/>
                <a:gd name="T14" fmla="*/ 194 w 256"/>
                <a:gd name="T15" fmla="*/ 159 h 246"/>
                <a:gd name="T16" fmla="*/ 190 w 256"/>
                <a:gd name="T17" fmla="*/ 234 h 246"/>
                <a:gd name="T18" fmla="*/ 125 w 256"/>
                <a:gd name="T19" fmla="*/ 198 h 246"/>
                <a:gd name="T20" fmla="*/ 65 w 256"/>
                <a:gd name="T21" fmla="*/ 234 h 246"/>
                <a:gd name="T22" fmla="*/ 62 w 256"/>
                <a:gd name="T23" fmla="*/ 159 h 246"/>
                <a:gd name="T24" fmla="*/ 0 w 256"/>
                <a:gd name="T25" fmla="*/ 124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6" h="246">
                  <a:moveTo>
                    <a:pt x="0" y="124"/>
                  </a:moveTo>
                  <a:cubicBezTo>
                    <a:pt x="0" y="103"/>
                    <a:pt x="55" y="99"/>
                    <a:pt x="61" y="88"/>
                  </a:cubicBezTo>
                  <a:cubicBezTo>
                    <a:pt x="67" y="75"/>
                    <a:pt x="43" y="24"/>
                    <a:pt x="65" y="11"/>
                  </a:cubicBezTo>
                  <a:cubicBezTo>
                    <a:pt x="85" y="0"/>
                    <a:pt x="115" y="47"/>
                    <a:pt x="128" y="47"/>
                  </a:cubicBezTo>
                  <a:cubicBezTo>
                    <a:pt x="141" y="47"/>
                    <a:pt x="172" y="1"/>
                    <a:pt x="191" y="12"/>
                  </a:cubicBezTo>
                  <a:cubicBezTo>
                    <a:pt x="211" y="23"/>
                    <a:pt x="186" y="73"/>
                    <a:pt x="193" y="86"/>
                  </a:cubicBezTo>
                  <a:cubicBezTo>
                    <a:pt x="200" y="98"/>
                    <a:pt x="256" y="102"/>
                    <a:pt x="255" y="124"/>
                  </a:cubicBezTo>
                  <a:cubicBezTo>
                    <a:pt x="255" y="145"/>
                    <a:pt x="200" y="148"/>
                    <a:pt x="194" y="159"/>
                  </a:cubicBezTo>
                  <a:cubicBezTo>
                    <a:pt x="187" y="171"/>
                    <a:pt x="212" y="222"/>
                    <a:pt x="190" y="234"/>
                  </a:cubicBezTo>
                  <a:cubicBezTo>
                    <a:pt x="169" y="246"/>
                    <a:pt x="139" y="198"/>
                    <a:pt x="125" y="198"/>
                  </a:cubicBezTo>
                  <a:cubicBezTo>
                    <a:pt x="113" y="197"/>
                    <a:pt x="83" y="244"/>
                    <a:pt x="65" y="234"/>
                  </a:cubicBezTo>
                  <a:cubicBezTo>
                    <a:pt x="46" y="223"/>
                    <a:pt x="69" y="172"/>
                    <a:pt x="62" y="159"/>
                  </a:cubicBezTo>
                  <a:cubicBezTo>
                    <a:pt x="55" y="148"/>
                    <a:pt x="0" y="145"/>
                    <a:pt x="0" y="124"/>
                  </a:cubicBezTo>
                  <a:close/>
                </a:path>
              </a:pathLst>
            </a:custGeom>
            <a:noFill/>
            <a:ln w="3175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35" tIns="45718" rIns="91435" bIns="45718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07" dirty="0"/>
            </a:p>
          </p:txBody>
        </p:sp>
      </p:grpSp>
      <p:sp>
        <p:nvSpPr>
          <p:cNvPr id="42" name="文本框 41"/>
          <p:cNvSpPr txBox="1"/>
          <p:nvPr/>
        </p:nvSpPr>
        <p:spPr>
          <a:xfrm>
            <a:off x="3722057" y="1907169"/>
            <a:ext cx="4689479" cy="2029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4551" b="1" dirty="0">
                <a:solidFill>
                  <a:srgbClr val="3563A8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人机五子棋用户使用手册</a:t>
            </a:r>
          </a:p>
        </p:txBody>
      </p:sp>
      <p:grpSp>
        <p:nvGrpSpPr>
          <p:cNvPr id="49" name="组合 48"/>
          <p:cNvGrpSpPr/>
          <p:nvPr/>
        </p:nvGrpSpPr>
        <p:grpSpPr>
          <a:xfrm>
            <a:off x="2526235" y="3890428"/>
            <a:ext cx="6465759" cy="166248"/>
            <a:chOff x="2233239" y="4536372"/>
            <a:chExt cx="6466114" cy="192986"/>
          </a:xfrm>
        </p:grpSpPr>
        <p:cxnSp>
          <p:nvCxnSpPr>
            <p:cNvPr id="45" name="直接连接符 44"/>
            <p:cNvCxnSpPr/>
            <p:nvPr/>
          </p:nvCxnSpPr>
          <p:spPr>
            <a:xfrm>
              <a:off x="2233239" y="4536372"/>
              <a:ext cx="6466114" cy="0"/>
            </a:xfrm>
            <a:prstGeom prst="line">
              <a:avLst/>
            </a:prstGeom>
            <a:ln w="6350">
              <a:solidFill>
                <a:srgbClr val="3563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/>
            <p:nvPr/>
          </p:nvCxnSpPr>
          <p:spPr>
            <a:xfrm>
              <a:off x="3212953" y="4729358"/>
              <a:ext cx="5486400" cy="0"/>
            </a:xfrm>
            <a:prstGeom prst="line">
              <a:avLst/>
            </a:prstGeom>
            <a:ln w="6350">
              <a:solidFill>
                <a:srgbClr val="3563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组合 34"/>
          <p:cNvGrpSpPr/>
          <p:nvPr/>
        </p:nvGrpSpPr>
        <p:grpSpPr>
          <a:xfrm rot="619297">
            <a:off x="-2209455" y="-1844017"/>
            <a:ext cx="6484335" cy="6452552"/>
            <a:chOff x="6940262" y="3251983"/>
            <a:chExt cx="971550" cy="966788"/>
          </a:xfrm>
        </p:grpSpPr>
        <p:sp>
          <p:nvSpPr>
            <p:cNvPr id="37" name="Freeform 5"/>
            <p:cNvSpPr>
              <a:spLocks/>
            </p:cNvSpPr>
            <p:nvPr/>
          </p:nvSpPr>
          <p:spPr bwMode="auto">
            <a:xfrm>
              <a:off x="6959312" y="3251983"/>
              <a:ext cx="928688" cy="966788"/>
            </a:xfrm>
            <a:custGeom>
              <a:avLst/>
              <a:gdLst>
                <a:gd name="T0" fmla="*/ 121 w 245"/>
                <a:gd name="T1" fmla="*/ 0 h 255"/>
                <a:gd name="T2" fmla="*/ 158 w 245"/>
                <a:gd name="T3" fmla="*/ 61 h 255"/>
                <a:gd name="T4" fmla="*/ 234 w 245"/>
                <a:gd name="T5" fmla="*/ 65 h 255"/>
                <a:gd name="T6" fmla="*/ 198 w 245"/>
                <a:gd name="T7" fmla="*/ 128 h 255"/>
                <a:gd name="T8" fmla="*/ 233 w 245"/>
                <a:gd name="T9" fmla="*/ 191 h 255"/>
                <a:gd name="T10" fmla="*/ 160 w 245"/>
                <a:gd name="T11" fmla="*/ 193 h 255"/>
                <a:gd name="T12" fmla="*/ 122 w 245"/>
                <a:gd name="T13" fmla="*/ 255 h 255"/>
                <a:gd name="T14" fmla="*/ 87 w 245"/>
                <a:gd name="T15" fmla="*/ 193 h 255"/>
                <a:gd name="T16" fmla="*/ 11 w 245"/>
                <a:gd name="T17" fmla="*/ 190 h 255"/>
                <a:gd name="T18" fmla="*/ 47 w 245"/>
                <a:gd name="T19" fmla="*/ 125 h 255"/>
                <a:gd name="T20" fmla="*/ 11 w 245"/>
                <a:gd name="T21" fmla="*/ 65 h 255"/>
                <a:gd name="T22" fmla="*/ 86 w 245"/>
                <a:gd name="T23" fmla="*/ 62 h 255"/>
                <a:gd name="T24" fmla="*/ 121 w 245"/>
                <a:gd name="T25" fmla="*/ 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5" h="255">
                  <a:moveTo>
                    <a:pt x="121" y="0"/>
                  </a:moveTo>
                  <a:cubicBezTo>
                    <a:pt x="142" y="0"/>
                    <a:pt x="147" y="55"/>
                    <a:pt x="158" y="61"/>
                  </a:cubicBezTo>
                  <a:cubicBezTo>
                    <a:pt x="170" y="67"/>
                    <a:pt x="222" y="43"/>
                    <a:pt x="234" y="65"/>
                  </a:cubicBezTo>
                  <a:cubicBezTo>
                    <a:pt x="245" y="85"/>
                    <a:pt x="198" y="115"/>
                    <a:pt x="198" y="128"/>
                  </a:cubicBezTo>
                  <a:cubicBezTo>
                    <a:pt x="198" y="141"/>
                    <a:pt x="244" y="172"/>
                    <a:pt x="233" y="191"/>
                  </a:cubicBezTo>
                  <a:cubicBezTo>
                    <a:pt x="222" y="211"/>
                    <a:pt x="172" y="186"/>
                    <a:pt x="160" y="193"/>
                  </a:cubicBezTo>
                  <a:cubicBezTo>
                    <a:pt x="148" y="200"/>
                    <a:pt x="143" y="255"/>
                    <a:pt x="122" y="255"/>
                  </a:cubicBezTo>
                  <a:cubicBezTo>
                    <a:pt x="101" y="255"/>
                    <a:pt x="98" y="199"/>
                    <a:pt x="87" y="193"/>
                  </a:cubicBezTo>
                  <a:cubicBezTo>
                    <a:pt x="75" y="187"/>
                    <a:pt x="24" y="212"/>
                    <a:pt x="11" y="190"/>
                  </a:cubicBezTo>
                  <a:cubicBezTo>
                    <a:pt x="0" y="169"/>
                    <a:pt x="47" y="138"/>
                    <a:pt x="47" y="125"/>
                  </a:cubicBezTo>
                  <a:cubicBezTo>
                    <a:pt x="48" y="113"/>
                    <a:pt x="1" y="83"/>
                    <a:pt x="11" y="65"/>
                  </a:cubicBezTo>
                  <a:cubicBezTo>
                    <a:pt x="23" y="45"/>
                    <a:pt x="73" y="69"/>
                    <a:pt x="86" y="62"/>
                  </a:cubicBezTo>
                  <a:cubicBezTo>
                    <a:pt x="97" y="55"/>
                    <a:pt x="100" y="0"/>
                    <a:pt x="121" y="0"/>
                  </a:cubicBezTo>
                  <a:close/>
                </a:path>
              </a:pathLst>
            </a:custGeom>
            <a:noFill/>
            <a:ln w="3175" cap="flat">
              <a:solidFill>
                <a:srgbClr val="3563A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35" tIns="45718" rIns="91435" bIns="45718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07"/>
            </a:p>
          </p:txBody>
        </p:sp>
        <p:sp>
          <p:nvSpPr>
            <p:cNvPr id="38" name="Freeform 6"/>
            <p:cNvSpPr>
              <a:spLocks/>
            </p:cNvSpPr>
            <p:nvPr/>
          </p:nvSpPr>
          <p:spPr bwMode="auto">
            <a:xfrm>
              <a:off x="6956137" y="3256746"/>
              <a:ext cx="936625" cy="962025"/>
            </a:xfrm>
            <a:custGeom>
              <a:avLst/>
              <a:gdLst>
                <a:gd name="T0" fmla="*/ 129 w 247"/>
                <a:gd name="T1" fmla="*/ 1 h 254"/>
                <a:gd name="T2" fmla="*/ 162 w 247"/>
                <a:gd name="T3" fmla="*/ 63 h 254"/>
                <a:gd name="T4" fmla="*/ 237 w 247"/>
                <a:gd name="T5" fmla="*/ 71 h 254"/>
                <a:gd name="T6" fmla="*/ 198 w 247"/>
                <a:gd name="T7" fmla="*/ 131 h 254"/>
                <a:gd name="T8" fmla="*/ 229 w 247"/>
                <a:gd name="T9" fmla="*/ 196 h 254"/>
                <a:gd name="T10" fmla="*/ 156 w 247"/>
                <a:gd name="T11" fmla="*/ 193 h 254"/>
                <a:gd name="T12" fmla="*/ 116 w 247"/>
                <a:gd name="T13" fmla="*/ 252 h 254"/>
                <a:gd name="T14" fmla="*/ 84 w 247"/>
                <a:gd name="T15" fmla="*/ 189 h 254"/>
                <a:gd name="T16" fmla="*/ 11 w 247"/>
                <a:gd name="T17" fmla="*/ 182 h 254"/>
                <a:gd name="T18" fmla="*/ 49 w 247"/>
                <a:gd name="T19" fmla="*/ 121 h 254"/>
                <a:gd name="T20" fmla="*/ 18 w 247"/>
                <a:gd name="T21" fmla="*/ 59 h 254"/>
                <a:gd name="T22" fmla="*/ 91 w 247"/>
                <a:gd name="T23" fmla="*/ 60 h 254"/>
                <a:gd name="T24" fmla="*/ 129 w 247"/>
                <a:gd name="T25" fmla="*/ 1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7" h="254">
                  <a:moveTo>
                    <a:pt x="129" y="1"/>
                  </a:moveTo>
                  <a:cubicBezTo>
                    <a:pt x="150" y="2"/>
                    <a:pt x="151" y="57"/>
                    <a:pt x="162" y="63"/>
                  </a:cubicBezTo>
                  <a:cubicBezTo>
                    <a:pt x="174" y="70"/>
                    <a:pt x="226" y="49"/>
                    <a:pt x="237" y="71"/>
                  </a:cubicBezTo>
                  <a:cubicBezTo>
                    <a:pt x="247" y="91"/>
                    <a:pt x="199" y="118"/>
                    <a:pt x="198" y="131"/>
                  </a:cubicBezTo>
                  <a:cubicBezTo>
                    <a:pt x="197" y="144"/>
                    <a:pt x="241" y="177"/>
                    <a:pt x="229" y="196"/>
                  </a:cubicBezTo>
                  <a:cubicBezTo>
                    <a:pt x="217" y="214"/>
                    <a:pt x="169" y="187"/>
                    <a:pt x="156" y="193"/>
                  </a:cubicBezTo>
                  <a:cubicBezTo>
                    <a:pt x="144" y="199"/>
                    <a:pt x="137" y="254"/>
                    <a:pt x="116" y="252"/>
                  </a:cubicBezTo>
                  <a:cubicBezTo>
                    <a:pt x="95" y="251"/>
                    <a:pt x="95" y="196"/>
                    <a:pt x="84" y="189"/>
                  </a:cubicBezTo>
                  <a:cubicBezTo>
                    <a:pt x="73" y="182"/>
                    <a:pt x="21" y="204"/>
                    <a:pt x="11" y="182"/>
                  </a:cubicBezTo>
                  <a:cubicBezTo>
                    <a:pt x="0" y="161"/>
                    <a:pt x="48" y="134"/>
                    <a:pt x="49" y="121"/>
                  </a:cubicBezTo>
                  <a:cubicBezTo>
                    <a:pt x="50" y="108"/>
                    <a:pt x="7" y="76"/>
                    <a:pt x="18" y="59"/>
                  </a:cubicBezTo>
                  <a:cubicBezTo>
                    <a:pt x="30" y="40"/>
                    <a:pt x="78" y="66"/>
                    <a:pt x="91" y="60"/>
                  </a:cubicBezTo>
                  <a:cubicBezTo>
                    <a:pt x="103" y="54"/>
                    <a:pt x="109" y="0"/>
                    <a:pt x="129" y="1"/>
                  </a:cubicBezTo>
                  <a:close/>
                </a:path>
              </a:pathLst>
            </a:custGeom>
            <a:noFill/>
            <a:ln w="3175" cap="flat">
              <a:solidFill>
                <a:srgbClr val="3563A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35" tIns="45718" rIns="91435" bIns="45718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07"/>
            </a:p>
          </p:txBody>
        </p:sp>
        <p:sp>
          <p:nvSpPr>
            <p:cNvPr id="39" name="Freeform 7"/>
            <p:cNvSpPr>
              <a:spLocks/>
            </p:cNvSpPr>
            <p:nvPr/>
          </p:nvSpPr>
          <p:spPr bwMode="auto">
            <a:xfrm>
              <a:off x="6956137" y="3259921"/>
              <a:ext cx="936625" cy="955675"/>
            </a:xfrm>
            <a:custGeom>
              <a:avLst/>
              <a:gdLst>
                <a:gd name="T0" fmla="*/ 137 w 247"/>
                <a:gd name="T1" fmla="*/ 2 h 252"/>
                <a:gd name="T2" fmla="*/ 165 w 247"/>
                <a:gd name="T3" fmla="*/ 65 h 252"/>
                <a:gd name="T4" fmla="*/ 239 w 247"/>
                <a:gd name="T5" fmla="*/ 77 h 252"/>
                <a:gd name="T6" fmla="*/ 197 w 247"/>
                <a:gd name="T7" fmla="*/ 134 h 252"/>
                <a:gd name="T8" fmla="*/ 224 w 247"/>
                <a:gd name="T9" fmla="*/ 200 h 252"/>
                <a:gd name="T10" fmla="*/ 152 w 247"/>
                <a:gd name="T11" fmla="*/ 193 h 252"/>
                <a:gd name="T12" fmla="*/ 109 w 247"/>
                <a:gd name="T13" fmla="*/ 250 h 252"/>
                <a:gd name="T14" fmla="*/ 81 w 247"/>
                <a:gd name="T15" fmla="*/ 185 h 252"/>
                <a:gd name="T16" fmla="*/ 9 w 247"/>
                <a:gd name="T17" fmla="*/ 174 h 252"/>
                <a:gd name="T18" fmla="*/ 50 w 247"/>
                <a:gd name="T19" fmla="*/ 116 h 252"/>
                <a:gd name="T20" fmla="*/ 23 w 247"/>
                <a:gd name="T21" fmla="*/ 52 h 252"/>
                <a:gd name="T22" fmla="*/ 95 w 247"/>
                <a:gd name="T23" fmla="*/ 58 h 252"/>
                <a:gd name="T24" fmla="*/ 137 w 247"/>
                <a:gd name="T25" fmla="*/ 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7" h="252">
                  <a:moveTo>
                    <a:pt x="137" y="2"/>
                  </a:moveTo>
                  <a:cubicBezTo>
                    <a:pt x="157" y="4"/>
                    <a:pt x="155" y="58"/>
                    <a:pt x="165" y="65"/>
                  </a:cubicBezTo>
                  <a:cubicBezTo>
                    <a:pt x="177" y="73"/>
                    <a:pt x="229" y="55"/>
                    <a:pt x="239" y="77"/>
                  </a:cubicBezTo>
                  <a:cubicBezTo>
                    <a:pt x="247" y="98"/>
                    <a:pt x="198" y="121"/>
                    <a:pt x="197" y="134"/>
                  </a:cubicBezTo>
                  <a:cubicBezTo>
                    <a:pt x="196" y="147"/>
                    <a:pt x="237" y="182"/>
                    <a:pt x="224" y="200"/>
                  </a:cubicBezTo>
                  <a:cubicBezTo>
                    <a:pt x="210" y="217"/>
                    <a:pt x="164" y="188"/>
                    <a:pt x="152" y="193"/>
                  </a:cubicBezTo>
                  <a:cubicBezTo>
                    <a:pt x="140" y="198"/>
                    <a:pt x="130" y="252"/>
                    <a:pt x="109" y="250"/>
                  </a:cubicBezTo>
                  <a:cubicBezTo>
                    <a:pt x="88" y="247"/>
                    <a:pt x="91" y="192"/>
                    <a:pt x="81" y="185"/>
                  </a:cubicBezTo>
                  <a:cubicBezTo>
                    <a:pt x="70" y="177"/>
                    <a:pt x="18" y="196"/>
                    <a:pt x="9" y="174"/>
                  </a:cubicBezTo>
                  <a:cubicBezTo>
                    <a:pt x="0" y="153"/>
                    <a:pt x="49" y="129"/>
                    <a:pt x="50" y="116"/>
                  </a:cubicBezTo>
                  <a:cubicBezTo>
                    <a:pt x="52" y="104"/>
                    <a:pt x="11" y="69"/>
                    <a:pt x="23" y="52"/>
                  </a:cubicBezTo>
                  <a:cubicBezTo>
                    <a:pt x="37" y="35"/>
                    <a:pt x="83" y="63"/>
                    <a:pt x="95" y="58"/>
                  </a:cubicBezTo>
                  <a:cubicBezTo>
                    <a:pt x="107" y="53"/>
                    <a:pt x="116" y="0"/>
                    <a:pt x="137" y="2"/>
                  </a:cubicBezTo>
                  <a:close/>
                </a:path>
              </a:pathLst>
            </a:custGeom>
            <a:noFill/>
            <a:ln w="3175" cap="flat">
              <a:solidFill>
                <a:srgbClr val="3563A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35" tIns="45718" rIns="91435" bIns="45718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07"/>
            </a:p>
          </p:txBody>
        </p:sp>
        <p:sp>
          <p:nvSpPr>
            <p:cNvPr id="40" name="Freeform 8"/>
            <p:cNvSpPr>
              <a:spLocks/>
            </p:cNvSpPr>
            <p:nvPr/>
          </p:nvSpPr>
          <p:spPr bwMode="auto">
            <a:xfrm>
              <a:off x="6951375" y="3259921"/>
              <a:ext cx="944563" cy="950913"/>
            </a:xfrm>
            <a:custGeom>
              <a:avLst/>
              <a:gdLst>
                <a:gd name="T0" fmla="*/ 145 w 249"/>
                <a:gd name="T1" fmla="*/ 4 h 251"/>
                <a:gd name="T2" fmla="*/ 170 w 249"/>
                <a:gd name="T3" fmla="*/ 69 h 251"/>
                <a:gd name="T4" fmla="*/ 242 w 249"/>
                <a:gd name="T5" fmla="*/ 84 h 251"/>
                <a:gd name="T6" fmla="*/ 197 w 249"/>
                <a:gd name="T7" fmla="*/ 138 h 251"/>
                <a:gd name="T8" fmla="*/ 219 w 249"/>
                <a:gd name="T9" fmla="*/ 205 h 251"/>
                <a:gd name="T10" fmla="*/ 148 w 249"/>
                <a:gd name="T11" fmla="*/ 194 h 251"/>
                <a:gd name="T12" fmla="*/ 103 w 249"/>
                <a:gd name="T13" fmla="*/ 248 h 251"/>
                <a:gd name="T14" fmla="*/ 79 w 249"/>
                <a:gd name="T15" fmla="*/ 182 h 251"/>
                <a:gd name="T16" fmla="*/ 8 w 249"/>
                <a:gd name="T17" fmla="*/ 168 h 251"/>
                <a:gd name="T18" fmla="*/ 52 w 249"/>
                <a:gd name="T19" fmla="*/ 112 h 251"/>
                <a:gd name="T20" fmla="*/ 30 w 249"/>
                <a:gd name="T21" fmla="*/ 47 h 251"/>
                <a:gd name="T22" fmla="*/ 100 w 249"/>
                <a:gd name="T23" fmla="*/ 56 h 251"/>
                <a:gd name="T24" fmla="*/ 145 w 249"/>
                <a:gd name="T25" fmla="*/ 4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9" h="251">
                  <a:moveTo>
                    <a:pt x="145" y="4"/>
                  </a:moveTo>
                  <a:cubicBezTo>
                    <a:pt x="165" y="7"/>
                    <a:pt x="160" y="61"/>
                    <a:pt x="170" y="69"/>
                  </a:cubicBezTo>
                  <a:cubicBezTo>
                    <a:pt x="180" y="77"/>
                    <a:pt x="233" y="62"/>
                    <a:pt x="242" y="84"/>
                  </a:cubicBezTo>
                  <a:cubicBezTo>
                    <a:pt x="249" y="105"/>
                    <a:pt x="199" y="126"/>
                    <a:pt x="197" y="138"/>
                  </a:cubicBezTo>
                  <a:cubicBezTo>
                    <a:pt x="195" y="150"/>
                    <a:pt x="234" y="188"/>
                    <a:pt x="219" y="205"/>
                  </a:cubicBezTo>
                  <a:cubicBezTo>
                    <a:pt x="205" y="222"/>
                    <a:pt x="161" y="190"/>
                    <a:pt x="148" y="194"/>
                  </a:cubicBezTo>
                  <a:cubicBezTo>
                    <a:pt x="137" y="199"/>
                    <a:pt x="124" y="251"/>
                    <a:pt x="103" y="248"/>
                  </a:cubicBezTo>
                  <a:cubicBezTo>
                    <a:pt x="83" y="244"/>
                    <a:pt x="88" y="190"/>
                    <a:pt x="79" y="182"/>
                  </a:cubicBezTo>
                  <a:cubicBezTo>
                    <a:pt x="69" y="173"/>
                    <a:pt x="16" y="189"/>
                    <a:pt x="8" y="168"/>
                  </a:cubicBezTo>
                  <a:cubicBezTo>
                    <a:pt x="0" y="147"/>
                    <a:pt x="50" y="125"/>
                    <a:pt x="52" y="112"/>
                  </a:cubicBezTo>
                  <a:cubicBezTo>
                    <a:pt x="55" y="100"/>
                    <a:pt x="16" y="63"/>
                    <a:pt x="30" y="47"/>
                  </a:cubicBezTo>
                  <a:cubicBezTo>
                    <a:pt x="44" y="30"/>
                    <a:pt x="88" y="61"/>
                    <a:pt x="100" y="56"/>
                  </a:cubicBezTo>
                  <a:cubicBezTo>
                    <a:pt x="112" y="52"/>
                    <a:pt x="125" y="0"/>
                    <a:pt x="145" y="4"/>
                  </a:cubicBezTo>
                  <a:close/>
                </a:path>
              </a:pathLst>
            </a:custGeom>
            <a:noFill/>
            <a:ln w="3175" cap="flat">
              <a:solidFill>
                <a:srgbClr val="3563A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35" tIns="45718" rIns="91435" bIns="45718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07"/>
            </a:p>
          </p:txBody>
        </p:sp>
        <p:sp>
          <p:nvSpPr>
            <p:cNvPr id="41" name="Freeform 9"/>
            <p:cNvSpPr>
              <a:spLocks/>
            </p:cNvSpPr>
            <p:nvPr/>
          </p:nvSpPr>
          <p:spPr bwMode="auto">
            <a:xfrm>
              <a:off x="6948200" y="3263096"/>
              <a:ext cx="950913" cy="947738"/>
            </a:xfrm>
            <a:custGeom>
              <a:avLst/>
              <a:gdLst>
                <a:gd name="T0" fmla="*/ 153 w 251"/>
                <a:gd name="T1" fmla="*/ 5 h 250"/>
                <a:gd name="T2" fmla="*/ 174 w 251"/>
                <a:gd name="T3" fmla="*/ 71 h 250"/>
                <a:gd name="T4" fmla="*/ 244 w 251"/>
                <a:gd name="T5" fmla="*/ 90 h 250"/>
                <a:gd name="T6" fmla="*/ 197 w 251"/>
                <a:gd name="T7" fmla="*/ 141 h 250"/>
                <a:gd name="T8" fmla="*/ 215 w 251"/>
                <a:gd name="T9" fmla="*/ 209 h 250"/>
                <a:gd name="T10" fmla="*/ 145 w 251"/>
                <a:gd name="T11" fmla="*/ 194 h 250"/>
                <a:gd name="T12" fmla="*/ 97 w 251"/>
                <a:gd name="T13" fmla="*/ 245 h 250"/>
                <a:gd name="T14" fmla="*/ 76 w 251"/>
                <a:gd name="T15" fmla="*/ 177 h 250"/>
                <a:gd name="T16" fmla="*/ 7 w 251"/>
                <a:gd name="T17" fmla="*/ 160 h 250"/>
                <a:gd name="T18" fmla="*/ 54 w 251"/>
                <a:gd name="T19" fmla="*/ 108 h 250"/>
                <a:gd name="T20" fmla="*/ 36 w 251"/>
                <a:gd name="T21" fmla="*/ 40 h 250"/>
                <a:gd name="T22" fmla="*/ 105 w 251"/>
                <a:gd name="T23" fmla="*/ 54 h 250"/>
                <a:gd name="T24" fmla="*/ 153 w 251"/>
                <a:gd name="T25" fmla="*/ 5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1" h="250">
                  <a:moveTo>
                    <a:pt x="153" y="5"/>
                  </a:moveTo>
                  <a:cubicBezTo>
                    <a:pt x="173" y="9"/>
                    <a:pt x="165" y="62"/>
                    <a:pt x="174" y="71"/>
                  </a:cubicBezTo>
                  <a:cubicBezTo>
                    <a:pt x="184" y="80"/>
                    <a:pt x="238" y="68"/>
                    <a:pt x="244" y="90"/>
                  </a:cubicBezTo>
                  <a:cubicBezTo>
                    <a:pt x="251" y="111"/>
                    <a:pt x="200" y="129"/>
                    <a:pt x="197" y="141"/>
                  </a:cubicBezTo>
                  <a:cubicBezTo>
                    <a:pt x="194" y="153"/>
                    <a:pt x="231" y="193"/>
                    <a:pt x="215" y="209"/>
                  </a:cubicBezTo>
                  <a:cubicBezTo>
                    <a:pt x="199" y="225"/>
                    <a:pt x="158" y="191"/>
                    <a:pt x="145" y="194"/>
                  </a:cubicBezTo>
                  <a:cubicBezTo>
                    <a:pt x="133" y="198"/>
                    <a:pt x="117" y="250"/>
                    <a:pt x="97" y="245"/>
                  </a:cubicBezTo>
                  <a:cubicBezTo>
                    <a:pt x="77" y="240"/>
                    <a:pt x="86" y="186"/>
                    <a:pt x="76" y="177"/>
                  </a:cubicBezTo>
                  <a:cubicBezTo>
                    <a:pt x="67" y="169"/>
                    <a:pt x="14" y="181"/>
                    <a:pt x="7" y="160"/>
                  </a:cubicBezTo>
                  <a:cubicBezTo>
                    <a:pt x="0" y="139"/>
                    <a:pt x="51" y="120"/>
                    <a:pt x="54" y="108"/>
                  </a:cubicBezTo>
                  <a:cubicBezTo>
                    <a:pt x="57" y="95"/>
                    <a:pt x="21" y="56"/>
                    <a:pt x="36" y="40"/>
                  </a:cubicBezTo>
                  <a:cubicBezTo>
                    <a:pt x="51" y="25"/>
                    <a:pt x="93" y="58"/>
                    <a:pt x="105" y="54"/>
                  </a:cubicBezTo>
                  <a:cubicBezTo>
                    <a:pt x="117" y="51"/>
                    <a:pt x="133" y="0"/>
                    <a:pt x="153" y="5"/>
                  </a:cubicBezTo>
                  <a:close/>
                </a:path>
              </a:pathLst>
            </a:custGeom>
            <a:noFill/>
            <a:ln w="3175" cap="flat">
              <a:solidFill>
                <a:srgbClr val="3563A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35" tIns="45718" rIns="91435" bIns="45718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07"/>
            </a:p>
          </p:txBody>
        </p:sp>
        <p:sp>
          <p:nvSpPr>
            <p:cNvPr id="43" name="Freeform 10"/>
            <p:cNvSpPr>
              <a:spLocks/>
            </p:cNvSpPr>
            <p:nvPr/>
          </p:nvSpPr>
          <p:spPr bwMode="auto">
            <a:xfrm>
              <a:off x="6948200" y="3263096"/>
              <a:ext cx="950913" cy="944563"/>
            </a:xfrm>
            <a:custGeom>
              <a:avLst/>
              <a:gdLst>
                <a:gd name="T0" fmla="*/ 160 w 251"/>
                <a:gd name="T1" fmla="*/ 6 h 249"/>
                <a:gd name="T2" fmla="*/ 178 w 251"/>
                <a:gd name="T3" fmla="*/ 74 h 249"/>
                <a:gd name="T4" fmla="*/ 246 w 251"/>
                <a:gd name="T5" fmla="*/ 97 h 249"/>
                <a:gd name="T6" fmla="*/ 196 w 251"/>
                <a:gd name="T7" fmla="*/ 145 h 249"/>
                <a:gd name="T8" fmla="*/ 209 w 251"/>
                <a:gd name="T9" fmla="*/ 215 h 249"/>
                <a:gd name="T10" fmla="*/ 141 w 251"/>
                <a:gd name="T11" fmla="*/ 195 h 249"/>
                <a:gd name="T12" fmla="*/ 91 w 251"/>
                <a:gd name="T13" fmla="*/ 243 h 249"/>
                <a:gd name="T14" fmla="*/ 73 w 251"/>
                <a:gd name="T15" fmla="*/ 174 h 249"/>
                <a:gd name="T16" fmla="*/ 5 w 251"/>
                <a:gd name="T17" fmla="*/ 153 h 249"/>
                <a:gd name="T18" fmla="*/ 55 w 251"/>
                <a:gd name="T19" fmla="*/ 104 h 249"/>
                <a:gd name="T20" fmla="*/ 42 w 251"/>
                <a:gd name="T21" fmla="*/ 35 h 249"/>
                <a:gd name="T22" fmla="*/ 109 w 251"/>
                <a:gd name="T23" fmla="*/ 53 h 249"/>
                <a:gd name="T24" fmla="*/ 160 w 251"/>
                <a:gd name="T25" fmla="*/ 6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1" h="249">
                  <a:moveTo>
                    <a:pt x="160" y="6"/>
                  </a:moveTo>
                  <a:cubicBezTo>
                    <a:pt x="181" y="12"/>
                    <a:pt x="169" y="65"/>
                    <a:pt x="178" y="74"/>
                  </a:cubicBezTo>
                  <a:cubicBezTo>
                    <a:pt x="187" y="84"/>
                    <a:pt x="241" y="76"/>
                    <a:pt x="246" y="97"/>
                  </a:cubicBezTo>
                  <a:cubicBezTo>
                    <a:pt x="251" y="118"/>
                    <a:pt x="199" y="133"/>
                    <a:pt x="196" y="145"/>
                  </a:cubicBezTo>
                  <a:cubicBezTo>
                    <a:pt x="192" y="157"/>
                    <a:pt x="226" y="199"/>
                    <a:pt x="209" y="215"/>
                  </a:cubicBezTo>
                  <a:cubicBezTo>
                    <a:pt x="193" y="230"/>
                    <a:pt x="154" y="193"/>
                    <a:pt x="141" y="195"/>
                  </a:cubicBezTo>
                  <a:cubicBezTo>
                    <a:pt x="129" y="198"/>
                    <a:pt x="110" y="249"/>
                    <a:pt x="91" y="243"/>
                  </a:cubicBezTo>
                  <a:cubicBezTo>
                    <a:pt x="70" y="237"/>
                    <a:pt x="82" y="184"/>
                    <a:pt x="73" y="174"/>
                  </a:cubicBezTo>
                  <a:cubicBezTo>
                    <a:pt x="64" y="165"/>
                    <a:pt x="11" y="174"/>
                    <a:pt x="5" y="153"/>
                  </a:cubicBezTo>
                  <a:cubicBezTo>
                    <a:pt x="0" y="132"/>
                    <a:pt x="52" y="116"/>
                    <a:pt x="55" y="104"/>
                  </a:cubicBezTo>
                  <a:cubicBezTo>
                    <a:pt x="59" y="92"/>
                    <a:pt x="25" y="50"/>
                    <a:pt x="42" y="35"/>
                  </a:cubicBezTo>
                  <a:cubicBezTo>
                    <a:pt x="58" y="20"/>
                    <a:pt x="97" y="56"/>
                    <a:pt x="109" y="53"/>
                  </a:cubicBezTo>
                  <a:cubicBezTo>
                    <a:pt x="122" y="50"/>
                    <a:pt x="141" y="0"/>
                    <a:pt x="160" y="6"/>
                  </a:cubicBezTo>
                  <a:close/>
                </a:path>
              </a:pathLst>
            </a:custGeom>
            <a:noFill/>
            <a:ln w="3175" cap="flat">
              <a:solidFill>
                <a:srgbClr val="3563A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35" tIns="45718" rIns="91435" bIns="45718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07"/>
            </a:p>
          </p:txBody>
        </p:sp>
        <p:sp>
          <p:nvSpPr>
            <p:cNvPr id="44" name="Freeform 11"/>
            <p:cNvSpPr>
              <a:spLocks/>
            </p:cNvSpPr>
            <p:nvPr/>
          </p:nvSpPr>
          <p:spPr bwMode="auto">
            <a:xfrm>
              <a:off x="6945025" y="3267858"/>
              <a:ext cx="958850" cy="936625"/>
            </a:xfrm>
            <a:custGeom>
              <a:avLst/>
              <a:gdLst>
                <a:gd name="T0" fmla="*/ 169 w 253"/>
                <a:gd name="T1" fmla="*/ 7 h 247"/>
                <a:gd name="T2" fmla="*/ 182 w 253"/>
                <a:gd name="T3" fmla="*/ 77 h 247"/>
                <a:gd name="T4" fmla="*/ 249 w 253"/>
                <a:gd name="T5" fmla="*/ 104 h 247"/>
                <a:gd name="T6" fmla="*/ 196 w 253"/>
                <a:gd name="T7" fmla="*/ 148 h 247"/>
                <a:gd name="T8" fmla="*/ 205 w 253"/>
                <a:gd name="T9" fmla="*/ 219 h 247"/>
                <a:gd name="T10" fmla="*/ 137 w 253"/>
                <a:gd name="T11" fmla="*/ 196 h 247"/>
                <a:gd name="T12" fmla="*/ 85 w 253"/>
                <a:gd name="T13" fmla="*/ 240 h 247"/>
                <a:gd name="T14" fmla="*/ 71 w 253"/>
                <a:gd name="T15" fmla="*/ 170 h 247"/>
                <a:gd name="T16" fmla="*/ 5 w 253"/>
                <a:gd name="T17" fmla="*/ 145 h 247"/>
                <a:gd name="T18" fmla="*/ 57 w 253"/>
                <a:gd name="T19" fmla="*/ 100 h 247"/>
                <a:gd name="T20" fmla="*/ 48 w 253"/>
                <a:gd name="T21" fmla="*/ 29 h 247"/>
                <a:gd name="T22" fmla="*/ 115 w 253"/>
                <a:gd name="T23" fmla="*/ 51 h 247"/>
                <a:gd name="T24" fmla="*/ 169 w 253"/>
                <a:gd name="T25" fmla="*/ 7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3" h="247">
                  <a:moveTo>
                    <a:pt x="169" y="7"/>
                  </a:moveTo>
                  <a:cubicBezTo>
                    <a:pt x="189" y="15"/>
                    <a:pt x="174" y="67"/>
                    <a:pt x="182" y="77"/>
                  </a:cubicBezTo>
                  <a:cubicBezTo>
                    <a:pt x="191" y="87"/>
                    <a:pt x="245" y="82"/>
                    <a:pt x="249" y="104"/>
                  </a:cubicBezTo>
                  <a:cubicBezTo>
                    <a:pt x="253" y="124"/>
                    <a:pt x="200" y="136"/>
                    <a:pt x="196" y="148"/>
                  </a:cubicBezTo>
                  <a:cubicBezTo>
                    <a:pt x="191" y="160"/>
                    <a:pt x="223" y="204"/>
                    <a:pt x="205" y="219"/>
                  </a:cubicBezTo>
                  <a:cubicBezTo>
                    <a:pt x="187" y="233"/>
                    <a:pt x="150" y="193"/>
                    <a:pt x="137" y="196"/>
                  </a:cubicBezTo>
                  <a:cubicBezTo>
                    <a:pt x="125" y="198"/>
                    <a:pt x="104" y="247"/>
                    <a:pt x="85" y="240"/>
                  </a:cubicBezTo>
                  <a:cubicBezTo>
                    <a:pt x="65" y="233"/>
                    <a:pt x="79" y="180"/>
                    <a:pt x="71" y="170"/>
                  </a:cubicBezTo>
                  <a:cubicBezTo>
                    <a:pt x="63" y="160"/>
                    <a:pt x="9" y="166"/>
                    <a:pt x="5" y="145"/>
                  </a:cubicBezTo>
                  <a:cubicBezTo>
                    <a:pt x="0" y="124"/>
                    <a:pt x="53" y="111"/>
                    <a:pt x="57" y="100"/>
                  </a:cubicBezTo>
                  <a:cubicBezTo>
                    <a:pt x="61" y="87"/>
                    <a:pt x="30" y="43"/>
                    <a:pt x="48" y="29"/>
                  </a:cubicBezTo>
                  <a:cubicBezTo>
                    <a:pt x="65" y="15"/>
                    <a:pt x="102" y="54"/>
                    <a:pt x="115" y="51"/>
                  </a:cubicBezTo>
                  <a:cubicBezTo>
                    <a:pt x="127" y="49"/>
                    <a:pt x="149" y="0"/>
                    <a:pt x="169" y="7"/>
                  </a:cubicBezTo>
                  <a:close/>
                </a:path>
              </a:pathLst>
            </a:custGeom>
            <a:noFill/>
            <a:ln w="3175" cap="flat">
              <a:solidFill>
                <a:srgbClr val="3563A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35" tIns="45718" rIns="91435" bIns="45718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07"/>
            </a:p>
          </p:txBody>
        </p:sp>
        <p:sp>
          <p:nvSpPr>
            <p:cNvPr id="47" name="Freeform 12"/>
            <p:cNvSpPr>
              <a:spLocks/>
            </p:cNvSpPr>
            <p:nvPr/>
          </p:nvSpPr>
          <p:spPr bwMode="auto">
            <a:xfrm>
              <a:off x="6945025" y="3271033"/>
              <a:ext cx="958850" cy="928688"/>
            </a:xfrm>
            <a:custGeom>
              <a:avLst/>
              <a:gdLst>
                <a:gd name="T0" fmla="*/ 176 w 253"/>
                <a:gd name="T1" fmla="*/ 8 h 245"/>
                <a:gd name="T2" fmla="*/ 185 w 253"/>
                <a:gd name="T3" fmla="*/ 79 h 245"/>
                <a:gd name="T4" fmla="*/ 251 w 253"/>
                <a:gd name="T5" fmla="*/ 110 h 245"/>
                <a:gd name="T6" fmla="*/ 195 w 253"/>
                <a:gd name="T7" fmla="*/ 151 h 245"/>
                <a:gd name="T8" fmla="*/ 200 w 253"/>
                <a:gd name="T9" fmla="*/ 223 h 245"/>
                <a:gd name="T10" fmla="*/ 133 w 253"/>
                <a:gd name="T11" fmla="*/ 196 h 245"/>
                <a:gd name="T12" fmla="*/ 78 w 253"/>
                <a:gd name="T13" fmla="*/ 238 h 245"/>
                <a:gd name="T14" fmla="*/ 67 w 253"/>
                <a:gd name="T15" fmla="*/ 166 h 245"/>
                <a:gd name="T16" fmla="*/ 3 w 253"/>
                <a:gd name="T17" fmla="*/ 138 h 245"/>
                <a:gd name="T18" fmla="*/ 58 w 253"/>
                <a:gd name="T19" fmla="*/ 95 h 245"/>
                <a:gd name="T20" fmla="*/ 54 w 253"/>
                <a:gd name="T21" fmla="*/ 22 h 245"/>
                <a:gd name="T22" fmla="*/ 119 w 253"/>
                <a:gd name="T23" fmla="*/ 49 h 245"/>
                <a:gd name="T24" fmla="*/ 176 w 253"/>
                <a:gd name="T25" fmla="*/ 8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3" h="245">
                  <a:moveTo>
                    <a:pt x="176" y="8"/>
                  </a:moveTo>
                  <a:cubicBezTo>
                    <a:pt x="196" y="17"/>
                    <a:pt x="178" y="68"/>
                    <a:pt x="185" y="79"/>
                  </a:cubicBezTo>
                  <a:cubicBezTo>
                    <a:pt x="193" y="90"/>
                    <a:pt x="248" y="88"/>
                    <a:pt x="251" y="110"/>
                  </a:cubicBezTo>
                  <a:cubicBezTo>
                    <a:pt x="253" y="130"/>
                    <a:pt x="199" y="139"/>
                    <a:pt x="195" y="151"/>
                  </a:cubicBezTo>
                  <a:cubicBezTo>
                    <a:pt x="190" y="163"/>
                    <a:pt x="219" y="210"/>
                    <a:pt x="200" y="223"/>
                  </a:cubicBezTo>
                  <a:cubicBezTo>
                    <a:pt x="181" y="237"/>
                    <a:pt x="146" y="194"/>
                    <a:pt x="133" y="196"/>
                  </a:cubicBezTo>
                  <a:cubicBezTo>
                    <a:pt x="121" y="197"/>
                    <a:pt x="97" y="245"/>
                    <a:pt x="78" y="238"/>
                  </a:cubicBezTo>
                  <a:cubicBezTo>
                    <a:pt x="58" y="229"/>
                    <a:pt x="75" y="177"/>
                    <a:pt x="67" y="166"/>
                  </a:cubicBezTo>
                  <a:cubicBezTo>
                    <a:pt x="60" y="155"/>
                    <a:pt x="6" y="159"/>
                    <a:pt x="3" y="138"/>
                  </a:cubicBezTo>
                  <a:cubicBezTo>
                    <a:pt x="0" y="117"/>
                    <a:pt x="53" y="106"/>
                    <a:pt x="58" y="95"/>
                  </a:cubicBezTo>
                  <a:cubicBezTo>
                    <a:pt x="63" y="82"/>
                    <a:pt x="34" y="36"/>
                    <a:pt x="54" y="22"/>
                  </a:cubicBezTo>
                  <a:cubicBezTo>
                    <a:pt x="72" y="9"/>
                    <a:pt x="106" y="51"/>
                    <a:pt x="119" y="49"/>
                  </a:cubicBezTo>
                  <a:cubicBezTo>
                    <a:pt x="131" y="48"/>
                    <a:pt x="156" y="0"/>
                    <a:pt x="176" y="8"/>
                  </a:cubicBezTo>
                  <a:close/>
                </a:path>
              </a:pathLst>
            </a:custGeom>
            <a:noFill/>
            <a:ln w="3175" cap="flat">
              <a:solidFill>
                <a:srgbClr val="3563A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35" tIns="45718" rIns="91435" bIns="45718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07"/>
            </a:p>
          </p:txBody>
        </p:sp>
        <p:sp>
          <p:nvSpPr>
            <p:cNvPr id="48" name="Freeform 13"/>
            <p:cNvSpPr>
              <a:spLocks/>
            </p:cNvSpPr>
            <p:nvPr/>
          </p:nvSpPr>
          <p:spPr bwMode="auto">
            <a:xfrm>
              <a:off x="6940262" y="3271033"/>
              <a:ext cx="966788" cy="928688"/>
            </a:xfrm>
            <a:custGeom>
              <a:avLst/>
              <a:gdLst>
                <a:gd name="T0" fmla="*/ 184 w 255"/>
                <a:gd name="T1" fmla="*/ 10 h 245"/>
                <a:gd name="T2" fmla="*/ 190 w 255"/>
                <a:gd name="T3" fmla="*/ 82 h 245"/>
                <a:gd name="T4" fmla="*/ 254 w 255"/>
                <a:gd name="T5" fmla="*/ 117 h 245"/>
                <a:gd name="T6" fmla="*/ 195 w 255"/>
                <a:gd name="T7" fmla="*/ 155 h 245"/>
                <a:gd name="T8" fmla="*/ 195 w 255"/>
                <a:gd name="T9" fmla="*/ 229 h 245"/>
                <a:gd name="T10" fmla="*/ 130 w 255"/>
                <a:gd name="T11" fmla="*/ 197 h 245"/>
                <a:gd name="T12" fmla="*/ 72 w 255"/>
                <a:gd name="T13" fmla="*/ 236 h 245"/>
                <a:gd name="T14" fmla="*/ 65 w 255"/>
                <a:gd name="T15" fmla="*/ 162 h 245"/>
                <a:gd name="T16" fmla="*/ 2 w 255"/>
                <a:gd name="T17" fmla="*/ 131 h 245"/>
                <a:gd name="T18" fmla="*/ 60 w 255"/>
                <a:gd name="T19" fmla="*/ 91 h 245"/>
                <a:gd name="T20" fmla="*/ 60 w 255"/>
                <a:gd name="T21" fmla="*/ 17 h 245"/>
                <a:gd name="T22" fmla="*/ 124 w 255"/>
                <a:gd name="T23" fmla="*/ 48 h 245"/>
                <a:gd name="T24" fmla="*/ 184 w 255"/>
                <a:gd name="T25" fmla="*/ 10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5" h="245">
                  <a:moveTo>
                    <a:pt x="184" y="10"/>
                  </a:moveTo>
                  <a:cubicBezTo>
                    <a:pt x="204" y="20"/>
                    <a:pt x="182" y="71"/>
                    <a:pt x="190" y="82"/>
                  </a:cubicBezTo>
                  <a:cubicBezTo>
                    <a:pt x="197" y="94"/>
                    <a:pt x="252" y="95"/>
                    <a:pt x="254" y="117"/>
                  </a:cubicBezTo>
                  <a:cubicBezTo>
                    <a:pt x="255" y="137"/>
                    <a:pt x="200" y="144"/>
                    <a:pt x="195" y="155"/>
                  </a:cubicBezTo>
                  <a:cubicBezTo>
                    <a:pt x="189" y="167"/>
                    <a:pt x="216" y="216"/>
                    <a:pt x="195" y="229"/>
                  </a:cubicBezTo>
                  <a:cubicBezTo>
                    <a:pt x="176" y="241"/>
                    <a:pt x="143" y="196"/>
                    <a:pt x="130" y="197"/>
                  </a:cubicBezTo>
                  <a:cubicBezTo>
                    <a:pt x="118" y="197"/>
                    <a:pt x="91" y="245"/>
                    <a:pt x="72" y="236"/>
                  </a:cubicBezTo>
                  <a:cubicBezTo>
                    <a:pt x="52" y="226"/>
                    <a:pt x="73" y="174"/>
                    <a:pt x="65" y="162"/>
                  </a:cubicBezTo>
                  <a:cubicBezTo>
                    <a:pt x="58" y="152"/>
                    <a:pt x="3" y="152"/>
                    <a:pt x="2" y="131"/>
                  </a:cubicBezTo>
                  <a:cubicBezTo>
                    <a:pt x="0" y="110"/>
                    <a:pt x="55" y="103"/>
                    <a:pt x="60" y="91"/>
                  </a:cubicBezTo>
                  <a:cubicBezTo>
                    <a:pt x="66" y="79"/>
                    <a:pt x="39" y="30"/>
                    <a:pt x="60" y="17"/>
                  </a:cubicBezTo>
                  <a:cubicBezTo>
                    <a:pt x="79" y="5"/>
                    <a:pt x="111" y="49"/>
                    <a:pt x="124" y="48"/>
                  </a:cubicBezTo>
                  <a:cubicBezTo>
                    <a:pt x="137" y="48"/>
                    <a:pt x="165" y="0"/>
                    <a:pt x="184" y="10"/>
                  </a:cubicBezTo>
                  <a:close/>
                </a:path>
              </a:pathLst>
            </a:custGeom>
            <a:noFill/>
            <a:ln w="3175" cap="flat">
              <a:solidFill>
                <a:srgbClr val="3563A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35" tIns="45718" rIns="91435" bIns="45718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07"/>
            </a:p>
          </p:txBody>
        </p:sp>
        <p:sp>
          <p:nvSpPr>
            <p:cNvPr id="50" name="Freeform 14"/>
            <p:cNvSpPr>
              <a:spLocks/>
            </p:cNvSpPr>
            <p:nvPr/>
          </p:nvSpPr>
          <p:spPr bwMode="auto">
            <a:xfrm>
              <a:off x="6940262" y="3271033"/>
              <a:ext cx="971550" cy="933450"/>
            </a:xfrm>
            <a:custGeom>
              <a:avLst/>
              <a:gdLst>
                <a:gd name="T0" fmla="*/ 0 w 256"/>
                <a:gd name="T1" fmla="*/ 124 h 246"/>
                <a:gd name="T2" fmla="*/ 61 w 256"/>
                <a:gd name="T3" fmla="*/ 88 h 246"/>
                <a:gd name="T4" fmla="*/ 65 w 256"/>
                <a:gd name="T5" fmla="*/ 11 h 246"/>
                <a:gd name="T6" fmla="*/ 128 w 256"/>
                <a:gd name="T7" fmla="*/ 47 h 246"/>
                <a:gd name="T8" fmla="*/ 191 w 256"/>
                <a:gd name="T9" fmla="*/ 12 h 246"/>
                <a:gd name="T10" fmla="*/ 193 w 256"/>
                <a:gd name="T11" fmla="*/ 86 h 246"/>
                <a:gd name="T12" fmla="*/ 255 w 256"/>
                <a:gd name="T13" fmla="*/ 124 h 246"/>
                <a:gd name="T14" fmla="*/ 194 w 256"/>
                <a:gd name="T15" fmla="*/ 159 h 246"/>
                <a:gd name="T16" fmla="*/ 190 w 256"/>
                <a:gd name="T17" fmla="*/ 234 h 246"/>
                <a:gd name="T18" fmla="*/ 125 w 256"/>
                <a:gd name="T19" fmla="*/ 198 h 246"/>
                <a:gd name="T20" fmla="*/ 65 w 256"/>
                <a:gd name="T21" fmla="*/ 234 h 246"/>
                <a:gd name="T22" fmla="*/ 62 w 256"/>
                <a:gd name="T23" fmla="*/ 159 h 246"/>
                <a:gd name="T24" fmla="*/ 0 w 256"/>
                <a:gd name="T25" fmla="*/ 124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6" h="246">
                  <a:moveTo>
                    <a:pt x="0" y="124"/>
                  </a:moveTo>
                  <a:cubicBezTo>
                    <a:pt x="0" y="103"/>
                    <a:pt x="55" y="99"/>
                    <a:pt x="61" y="88"/>
                  </a:cubicBezTo>
                  <a:cubicBezTo>
                    <a:pt x="67" y="75"/>
                    <a:pt x="43" y="24"/>
                    <a:pt x="65" y="11"/>
                  </a:cubicBezTo>
                  <a:cubicBezTo>
                    <a:pt x="85" y="0"/>
                    <a:pt x="115" y="47"/>
                    <a:pt x="128" y="47"/>
                  </a:cubicBezTo>
                  <a:cubicBezTo>
                    <a:pt x="141" y="47"/>
                    <a:pt x="172" y="1"/>
                    <a:pt x="191" y="12"/>
                  </a:cubicBezTo>
                  <a:cubicBezTo>
                    <a:pt x="211" y="23"/>
                    <a:pt x="186" y="73"/>
                    <a:pt x="193" y="86"/>
                  </a:cubicBezTo>
                  <a:cubicBezTo>
                    <a:pt x="200" y="98"/>
                    <a:pt x="256" y="102"/>
                    <a:pt x="255" y="124"/>
                  </a:cubicBezTo>
                  <a:cubicBezTo>
                    <a:pt x="255" y="145"/>
                    <a:pt x="200" y="148"/>
                    <a:pt x="194" y="159"/>
                  </a:cubicBezTo>
                  <a:cubicBezTo>
                    <a:pt x="187" y="171"/>
                    <a:pt x="212" y="222"/>
                    <a:pt x="190" y="234"/>
                  </a:cubicBezTo>
                  <a:cubicBezTo>
                    <a:pt x="169" y="246"/>
                    <a:pt x="139" y="198"/>
                    <a:pt x="125" y="198"/>
                  </a:cubicBezTo>
                  <a:cubicBezTo>
                    <a:pt x="113" y="197"/>
                    <a:pt x="83" y="244"/>
                    <a:pt x="65" y="234"/>
                  </a:cubicBezTo>
                  <a:cubicBezTo>
                    <a:pt x="46" y="223"/>
                    <a:pt x="69" y="172"/>
                    <a:pt x="62" y="159"/>
                  </a:cubicBezTo>
                  <a:cubicBezTo>
                    <a:pt x="55" y="148"/>
                    <a:pt x="0" y="145"/>
                    <a:pt x="0" y="124"/>
                  </a:cubicBezTo>
                  <a:close/>
                </a:path>
              </a:pathLst>
            </a:custGeom>
            <a:noFill/>
            <a:ln w="3175" cap="flat">
              <a:solidFill>
                <a:srgbClr val="3563A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35" tIns="45718" rIns="91435" bIns="45718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07" dirty="0"/>
            </a:p>
          </p:txBody>
        </p:sp>
      </p:grpSp>
      <p:grpSp>
        <p:nvGrpSpPr>
          <p:cNvPr id="51" name="组合 50"/>
          <p:cNvGrpSpPr/>
          <p:nvPr/>
        </p:nvGrpSpPr>
        <p:grpSpPr>
          <a:xfrm rot="619297">
            <a:off x="7962729" y="3043599"/>
            <a:ext cx="6484335" cy="6452552"/>
            <a:chOff x="6940262" y="3251983"/>
            <a:chExt cx="971550" cy="966788"/>
          </a:xfrm>
        </p:grpSpPr>
        <p:sp>
          <p:nvSpPr>
            <p:cNvPr id="53" name="Freeform 5"/>
            <p:cNvSpPr>
              <a:spLocks/>
            </p:cNvSpPr>
            <p:nvPr/>
          </p:nvSpPr>
          <p:spPr bwMode="auto">
            <a:xfrm>
              <a:off x="6959312" y="3251983"/>
              <a:ext cx="928688" cy="966788"/>
            </a:xfrm>
            <a:custGeom>
              <a:avLst/>
              <a:gdLst>
                <a:gd name="T0" fmla="*/ 121 w 245"/>
                <a:gd name="T1" fmla="*/ 0 h 255"/>
                <a:gd name="T2" fmla="*/ 158 w 245"/>
                <a:gd name="T3" fmla="*/ 61 h 255"/>
                <a:gd name="T4" fmla="*/ 234 w 245"/>
                <a:gd name="T5" fmla="*/ 65 h 255"/>
                <a:gd name="T6" fmla="*/ 198 w 245"/>
                <a:gd name="T7" fmla="*/ 128 h 255"/>
                <a:gd name="T8" fmla="*/ 233 w 245"/>
                <a:gd name="T9" fmla="*/ 191 h 255"/>
                <a:gd name="T10" fmla="*/ 160 w 245"/>
                <a:gd name="T11" fmla="*/ 193 h 255"/>
                <a:gd name="T12" fmla="*/ 122 w 245"/>
                <a:gd name="T13" fmla="*/ 255 h 255"/>
                <a:gd name="T14" fmla="*/ 87 w 245"/>
                <a:gd name="T15" fmla="*/ 193 h 255"/>
                <a:gd name="T16" fmla="*/ 11 w 245"/>
                <a:gd name="T17" fmla="*/ 190 h 255"/>
                <a:gd name="T18" fmla="*/ 47 w 245"/>
                <a:gd name="T19" fmla="*/ 125 h 255"/>
                <a:gd name="T20" fmla="*/ 11 w 245"/>
                <a:gd name="T21" fmla="*/ 65 h 255"/>
                <a:gd name="T22" fmla="*/ 86 w 245"/>
                <a:gd name="T23" fmla="*/ 62 h 255"/>
                <a:gd name="T24" fmla="*/ 121 w 245"/>
                <a:gd name="T25" fmla="*/ 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5" h="255">
                  <a:moveTo>
                    <a:pt x="121" y="0"/>
                  </a:moveTo>
                  <a:cubicBezTo>
                    <a:pt x="142" y="0"/>
                    <a:pt x="147" y="55"/>
                    <a:pt x="158" y="61"/>
                  </a:cubicBezTo>
                  <a:cubicBezTo>
                    <a:pt x="170" y="67"/>
                    <a:pt x="222" y="43"/>
                    <a:pt x="234" y="65"/>
                  </a:cubicBezTo>
                  <a:cubicBezTo>
                    <a:pt x="245" y="85"/>
                    <a:pt x="198" y="115"/>
                    <a:pt x="198" y="128"/>
                  </a:cubicBezTo>
                  <a:cubicBezTo>
                    <a:pt x="198" y="141"/>
                    <a:pt x="244" y="172"/>
                    <a:pt x="233" y="191"/>
                  </a:cubicBezTo>
                  <a:cubicBezTo>
                    <a:pt x="222" y="211"/>
                    <a:pt x="172" y="186"/>
                    <a:pt x="160" y="193"/>
                  </a:cubicBezTo>
                  <a:cubicBezTo>
                    <a:pt x="148" y="200"/>
                    <a:pt x="143" y="255"/>
                    <a:pt x="122" y="255"/>
                  </a:cubicBezTo>
                  <a:cubicBezTo>
                    <a:pt x="101" y="255"/>
                    <a:pt x="98" y="199"/>
                    <a:pt x="87" y="193"/>
                  </a:cubicBezTo>
                  <a:cubicBezTo>
                    <a:pt x="75" y="187"/>
                    <a:pt x="24" y="212"/>
                    <a:pt x="11" y="190"/>
                  </a:cubicBezTo>
                  <a:cubicBezTo>
                    <a:pt x="0" y="169"/>
                    <a:pt x="47" y="138"/>
                    <a:pt x="47" y="125"/>
                  </a:cubicBezTo>
                  <a:cubicBezTo>
                    <a:pt x="48" y="113"/>
                    <a:pt x="1" y="83"/>
                    <a:pt x="11" y="65"/>
                  </a:cubicBezTo>
                  <a:cubicBezTo>
                    <a:pt x="23" y="45"/>
                    <a:pt x="73" y="69"/>
                    <a:pt x="86" y="62"/>
                  </a:cubicBezTo>
                  <a:cubicBezTo>
                    <a:pt x="97" y="55"/>
                    <a:pt x="100" y="0"/>
                    <a:pt x="121" y="0"/>
                  </a:cubicBezTo>
                  <a:close/>
                </a:path>
              </a:pathLst>
            </a:custGeom>
            <a:noFill/>
            <a:ln w="3175" cap="flat">
              <a:solidFill>
                <a:schemeClr val="bg1">
                  <a:lumMod val="6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35" tIns="45718" rIns="91435" bIns="45718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07"/>
            </a:p>
          </p:txBody>
        </p:sp>
        <p:sp>
          <p:nvSpPr>
            <p:cNvPr id="54" name="Freeform 6"/>
            <p:cNvSpPr>
              <a:spLocks/>
            </p:cNvSpPr>
            <p:nvPr/>
          </p:nvSpPr>
          <p:spPr bwMode="auto">
            <a:xfrm>
              <a:off x="6956137" y="3256746"/>
              <a:ext cx="936625" cy="962025"/>
            </a:xfrm>
            <a:custGeom>
              <a:avLst/>
              <a:gdLst>
                <a:gd name="T0" fmla="*/ 129 w 247"/>
                <a:gd name="T1" fmla="*/ 1 h 254"/>
                <a:gd name="T2" fmla="*/ 162 w 247"/>
                <a:gd name="T3" fmla="*/ 63 h 254"/>
                <a:gd name="T4" fmla="*/ 237 w 247"/>
                <a:gd name="T5" fmla="*/ 71 h 254"/>
                <a:gd name="T6" fmla="*/ 198 w 247"/>
                <a:gd name="T7" fmla="*/ 131 h 254"/>
                <a:gd name="T8" fmla="*/ 229 w 247"/>
                <a:gd name="T9" fmla="*/ 196 h 254"/>
                <a:gd name="T10" fmla="*/ 156 w 247"/>
                <a:gd name="T11" fmla="*/ 193 h 254"/>
                <a:gd name="T12" fmla="*/ 116 w 247"/>
                <a:gd name="T13" fmla="*/ 252 h 254"/>
                <a:gd name="T14" fmla="*/ 84 w 247"/>
                <a:gd name="T15" fmla="*/ 189 h 254"/>
                <a:gd name="T16" fmla="*/ 11 w 247"/>
                <a:gd name="T17" fmla="*/ 182 h 254"/>
                <a:gd name="T18" fmla="*/ 49 w 247"/>
                <a:gd name="T19" fmla="*/ 121 h 254"/>
                <a:gd name="T20" fmla="*/ 18 w 247"/>
                <a:gd name="T21" fmla="*/ 59 h 254"/>
                <a:gd name="T22" fmla="*/ 91 w 247"/>
                <a:gd name="T23" fmla="*/ 60 h 254"/>
                <a:gd name="T24" fmla="*/ 129 w 247"/>
                <a:gd name="T25" fmla="*/ 1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7" h="254">
                  <a:moveTo>
                    <a:pt x="129" y="1"/>
                  </a:moveTo>
                  <a:cubicBezTo>
                    <a:pt x="150" y="2"/>
                    <a:pt x="151" y="57"/>
                    <a:pt x="162" y="63"/>
                  </a:cubicBezTo>
                  <a:cubicBezTo>
                    <a:pt x="174" y="70"/>
                    <a:pt x="226" y="49"/>
                    <a:pt x="237" y="71"/>
                  </a:cubicBezTo>
                  <a:cubicBezTo>
                    <a:pt x="247" y="91"/>
                    <a:pt x="199" y="118"/>
                    <a:pt x="198" y="131"/>
                  </a:cubicBezTo>
                  <a:cubicBezTo>
                    <a:pt x="197" y="144"/>
                    <a:pt x="241" y="177"/>
                    <a:pt x="229" y="196"/>
                  </a:cubicBezTo>
                  <a:cubicBezTo>
                    <a:pt x="217" y="214"/>
                    <a:pt x="169" y="187"/>
                    <a:pt x="156" y="193"/>
                  </a:cubicBezTo>
                  <a:cubicBezTo>
                    <a:pt x="144" y="199"/>
                    <a:pt x="137" y="254"/>
                    <a:pt x="116" y="252"/>
                  </a:cubicBezTo>
                  <a:cubicBezTo>
                    <a:pt x="95" y="251"/>
                    <a:pt x="95" y="196"/>
                    <a:pt x="84" y="189"/>
                  </a:cubicBezTo>
                  <a:cubicBezTo>
                    <a:pt x="73" y="182"/>
                    <a:pt x="21" y="204"/>
                    <a:pt x="11" y="182"/>
                  </a:cubicBezTo>
                  <a:cubicBezTo>
                    <a:pt x="0" y="161"/>
                    <a:pt x="48" y="134"/>
                    <a:pt x="49" y="121"/>
                  </a:cubicBezTo>
                  <a:cubicBezTo>
                    <a:pt x="50" y="108"/>
                    <a:pt x="7" y="76"/>
                    <a:pt x="18" y="59"/>
                  </a:cubicBezTo>
                  <a:cubicBezTo>
                    <a:pt x="30" y="40"/>
                    <a:pt x="78" y="66"/>
                    <a:pt x="91" y="60"/>
                  </a:cubicBezTo>
                  <a:cubicBezTo>
                    <a:pt x="103" y="54"/>
                    <a:pt x="109" y="0"/>
                    <a:pt x="129" y="1"/>
                  </a:cubicBezTo>
                  <a:close/>
                </a:path>
              </a:pathLst>
            </a:custGeom>
            <a:noFill/>
            <a:ln w="3175" cap="flat">
              <a:solidFill>
                <a:schemeClr val="bg1">
                  <a:lumMod val="6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35" tIns="45718" rIns="91435" bIns="45718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07"/>
            </a:p>
          </p:txBody>
        </p:sp>
        <p:sp>
          <p:nvSpPr>
            <p:cNvPr id="55" name="Freeform 7"/>
            <p:cNvSpPr>
              <a:spLocks/>
            </p:cNvSpPr>
            <p:nvPr/>
          </p:nvSpPr>
          <p:spPr bwMode="auto">
            <a:xfrm>
              <a:off x="6956137" y="3259921"/>
              <a:ext cx="936625" cy="955675"/>
            </a:xfrm>
            <a:custGeom>
              <a:avLst/>
              <a:gdLst>
                <a:gd name="T0" fmla="*/ 137 w 247"/>
                <a:gd name="T1" fmla="*/ 2 h 252"/>
                <a:gd name="T2" fmla="*/ 165 w 247"/>
                <a:gd name="T3" fmla="*/ 65 h 252"/>
                <a:gd name="T4" fmla="*/ 239 w 247"/>
                <a:gd name="T5" fmla="*/ 77 h 252"/>
                <a:gd name="T6" fmla="*/ 197 w 247"/>
                <a:gd name="T7" fmla="*/ 134 h 252"/>
                <a:gd name="T8" fmla="*/ 224 w 247"/>
                <a:gd name="T9" fmla="*/ 200 h 252"/>
                <a:gd name="T10" fmla="*/ 152 w 247"/>
                <a:gd name="T11" fmla="*/ 193 h 252"/>
                <a:gd name="T12" fmla="*/ 109 w 247"/>
                <a:gd name="T13" fmla="*/ 250 h 252"/>
                <a:gd name="T14" fmla="*/ 81 w 247"/>
                <a:gd name="T15" fmla="*/ 185 h 252"/>
                <a:gd name="T16" fmla="*/ 9 w 247"/>
                <a:gd name="T17" fmla="*/ 174 h 252"/>
                <a:gd name="T18" fmla="*/ 50 w 247"/>
                <a:gd name="T19" fmla="*/ 116 h 252"/>
                <a:gd name="T20" fmla="*/ 23 w 247"/>
                <a:gd name="T21" fmla="*/ 52 h 252"/>
                <a:gd name="T22" fmla="*/ 95 w 247"/>
                <a:gd name="T23" fmla="*/ 58 h 252"/>
                <a:gd name="T24" fmla="*/ 137 w 247"/>
                <a:gd name="T25" fmla="*/ 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7" h="252">
                  <a:moveTo>
                    <a:pt x="137" y="2"/>
                  </a:moveTo>
                  <a:cubicBezTo>
                    <a:pt x="157" y="4"/>
                    <a:pt x="155" y="58"/>
                    <a:pt x="165" y="65"/>
                  </a:cubicBezTo>
                  <a:cubicBezTo>
                    <a:pt x="177" y="73"/>
                    <a:pt x="229" y="55"/>
                    <a:pt x="239" y="77"/>
                  </a:cubicBezTo>
                  <a:cubicBezTo>
                    <a:pt x="247" y="98"/>
                    <a:pt x="198" y="121"/>
                    <a:pt x="197" y="134"/>
                  </a:cubicBezTo>
                  <a:cubicBezTo>
                    <a:pt x="196" y="147"/>
                    <a:pt x="237" y="182"/>
                    <a:pt x="224" y="200"/>
                  </a:cubicBezTo>
                  <a:cubicBezTo>
                    <a:pt x="210" y="217"/>
                    <a:pt x="164" y="188"/>
                    <a:pt x="152" y="193"/>
                  </a:cubicBezTo>
                  <a:cubicBezTo>
                    <a:pt x="140" y="198"/>
                    <a:pt x="130" y="252"/>
                    <a:pt x="109" y="250"/>
                  </a:cubicBezTo>
                  <a:cubicBezTo>
                    <a:pt x="88" y="247"/>
                    <a:pt x="91" y="192"/>
                    <a:pt x="81" y="185"/>
                  </a:cubicBezTo>
                  <a:cubicBezTo>
                    <a:pt x="70" y="177"/>
                    <a:pt x="18" y="196"/>
                    <a:pt x="9" y="174"/>
                  </a:cubicBezTo>
                  <a:cubicBezTo>
                    <a:pt x="0" y="153"/>
                    <a:pt x="49" y="129"/>
                    <a:pt x="50" y="116"/>
                  </a:cubicBezTo>
                  <a:cubicBezTo>
                    <a:pt x="52" y="104"/>
                    <a:pt x="11" y="69"/>
                    <a:pt x="23" y="52"/>
                  </a:cubicBezTo>
                  <a:cubicBezTo>
                    <a:pt x="37" y="35"/>
                    <a:pt x="83" y="63"/>
                    <a:pt x="95" y="58"/>
                  </a:cubicBezTo>
                  <a:cubicBezTo>
                    <a:pt x="107" y="53"/>
                    <a:pt x="116" y="0"/>
                    <a:pt x="137" y="2"/>
                  </a:cubicBezTo>
                  <a:close/>
                </a:path>
              </a:pathLst>
            </a:custGeom>
            <a:noFill/>
            <a:ln w="3175" cap="flat">
              <a:solidFill>
                <a:schemeClr val="bg1">
                  <a:lumMod val="6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35" tIns="45718" rIns="91435" bIns="45718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07"/>
            </a:p>
          </p:txBody>
        </p:sp>
        <p:sp>
          <p:nvSpPr>
            <p:cNvPr id="56" name="Freeform 8"/>
            <p:cNvSpPr>
              <a:spLocks/>
            </p:cNvSpPr>
            <p:nvPr/>
          </p:nvSpPr>
          <p:spPr bwMode="auto">
            <a:xfrm>
              <a:off x="6951375" y="3259921"/>
              <a:ext cx="944563" cy="950913"/>
            </a:xfrm>
            <a:custGeom>
              <a:avLst/>
              <a:gdLst>
                <a:gd name="T0" fmla="*/ 145 w 249"/>
                <a:gd name="T1" fmla="*/ 4 h 251"/>
                <a:gd name="T2" fmla="*/ 170 w 249"/>
                <a:gd name="T3" fmla="*/ 69 h 251"/>
                <a:gd name="T4" fmla="*/ 242 w 249"/>
                <a:gd name="T5" fmla="*/ 84 h 251"/>
                <a:gd name="T6" fmla="*/ 197 w 249"/>
                <a:gd name="T7" fmla="*/ 138 h 251"/>
                <a:gd name="T8" fmla="*/ 219 w 249"/>
                <a:gd name="T9" fmla="*/ 205 h 251"/>
                <a:gd name="T10" fmla="*/ 148 w 249"/>
                <a:gd name="T11" fmla="*/ 194 h 251"/>
                <a:gd name="T12" fmla="*/ 103 w 249"/>
                <a:gd name="T13" fmla="*/ 248 h 251"/>
                <a:gd name="T14" fmla="*/ 79 w 249"/>
                <a:gd name="T15" fmla="*/ 182 h 251"/>
                <a:gd name="T16" fmla="*/ 8 w 249"/>
                <a:gd name="T17" fmla="*/ 168 h 251"/>
                <a:gd name="T18" fmla="*/ 52 w 249"/>
                <a:gd name="T19" fmla="*/ 112 h 251"/>
                <a:gd name="T20" fmla="*/ 30 w 249"/>
                <a:gd name="T21" fmla="*/ 47 h 251"/>
                <a:gd name="T22" fmla="*/ 100 w 249"/>
                <a:gd name="T23" fmla="*/ 56 h 251"/>
                <a:gd name="T24" fmla="*/ 145 w 249"/>
                <a:gd name="T25" fmla="*/ 4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9" h="251">
                  <a:moveTo>
                    <a:pt x="145" y="4"/>
                  </a:moveTo>
                  <a:cubicBezTo>
                    <a:pt x="165" y="7"/>
                    <a:pt x="160" y="61"/>
                    <a:pt x="170" y="69"/>
                  </a:cubicBezTo>
                  <a:cubicBezTo>
                    <a:pt x="180" y="77"/>
                    <a:pt x="233" y="62"/>
                    <a:pt x="242" y="84"/>
                  </a:cubicBezTo>
                  <a:cubicBezTo>
                    <a:pt x="249" y="105"/>
                    <a:pt x="199" y="126"/>
                    <a:pt x="197" y="138"/>
                  </a:cubicBezTo>
                  <a:cubicBezTo>
                    <a:pt x="195" y="150"/>
                    <a:pt x="234" y="188"/>
                    <a:pt x="219" y="205"/>
                  </a:cubicBezTo>
                  <a:cubicBezTo>
                    <a:pt x="205" y="222"/>
                    <a:pt x="161" y="190"/>
                    <a:pt x="148" y="194"/>
                  </a:cubicBezTo>
                  <a:cubicBezTo>
                    <a:pt x="137" y="199"/>
                    <a:pt x="124" y="251"/>
                    <a:pt x="103" y="248"/>
                  </a:cubicBezTo>
                  <a:cubicBezTo>
                    <a:pt x="83" y="244"/>
                    <a:pt x="88" y="190"/>
                    <a:pt x="79" y="182"/>
                  </a:cubicBezTo>
                  <a:cubicBezTo>
                    <a:pt x="69" y="173"/>
                    <a:pt x="16" y="189"/>
                    <a:pt x="8" y="168"/>
                  </a:cubicBezTo>
                  <a:cubicBezTo>
                    <a:pt x="0" y="147"/>
                    <a:pt x="50" y="125"/>
                    <a:pt x="52" y="112"/>
                  </a:cubicBezTo>
                  <a:cubicBezTo>
                    <a:pt x="55" y="100"/>
                    <a:pt x="16" y="63"/>
                    <a:pt x="30" y="47"/>
                  </a:cubicBezTo>
                  <a:cubicBezTo>
                    <a:pt x="44" y="30"/>
                    <a:pt x="88" y="61"/>
                    <a:pt x="100" y="56"/>
                  </a:cubicBezTo>
                  <a:cubicBezTo>
                    <a:pt x="112" y="52"/>
                    <a:pt x="125" y="0"/>
                    <a:pt x="145" y="4"/>
                  </a:cubicBezTo>
                  <a:close/>
                </a:path>
              </a:pathLst>
            </a:custGeom>
            <a:noFill/>
            <a:ln w="3175" cap="flat">
              <a:solidFill>
                <a:schemeClr val="bg1">
                  <a:lumMod val="6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35" tIns="45718" rIns="91435" bIns="45718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07"/>
            </a:p>
          </p:txBody>
        </p:sp>
        <p:sp>
          <p:nvSpPr>
            <p:cNvPr id="57" name="Freeform 9"/>
            <p:cNvSpPr>
              <a:spLocks/>
            </p:cNvSpPr>
            <p:nvPr/>
          </p:nvSpPr>
          <p:spPr bwMode="auto">
            <a:xfrm>
              <a:off x="6948200" y="3263096"/>
              <a:ext cx="950913" cy="947738"/>
            </a:xfrm>
            <a:custGeom>
              <a:avLst/>
              <a:gdLst>
                <a:gd name="T0" fmla="*/ 153 w 251"/>
                <a:gd name="T1" fmla="*/ 5 h 250"/>
                <a:gd name="T2" fmla="*/ 174 w 251"/>
                <a:gd name="T3" fmla="*/ 71 h 250"/>
                <a:gd name="T4" fmla="*/ 244 w 251"/>
                <a:gd name="T5" fmla="*/ 90 h 250"/>
                <a:gd name="T6" fmla="*/ 197 w 251"/>
                <a:gd name="T7" fmla="*/ 141 h 250"/>
                <a:gd name="T8" fmla="*/ 215 w 251"/>
                <a:gd name="T9" fmla="*/ 209 h 250"/>
                <a:gd name="T10" fmla="*/ 145 w 251"/>
                <a:gd name="T11" fmla="*/ 194 h 250"/>
                <a:gd name="T12" fmla="*/ 97 w 251"/>
                <a:gd name="T13" fmla="*/ 245 h 250"/>
                <a:gd name="T14" fmla="*/ 76 w 251"/>
                <a:gd name="T15" fmla="*/ 177 h 250"/>
                <a:gd name="T16" fmla="*/ 7 w 251"/>
                <a:gd name="T17" fmla="*/ 160 h 250"/>
                <a:gd name="T18" fmla="*/ 54 w 251"/>
                <a:gd name="T19" fmla="*/ 108 h 250"/>
                <a:gd name="T20" fmla="*/ 36 w 251"/>
                <a:gd name="T21" fmla="*/ 40 h 250"/>
                <a:gd name="T22" fmla="*/ 105 w 251"/>
                <a:gd name="T23" fmla="*/ 54 h 250"/>
                <a:gd name="T24" fmla="*/ 153 w 251"/>
                <a:gd name="T25" fmla="*/ 5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1" h="250">
                  <a:moveTo>
                    <a:pt x="153" y="5"/>
                  </a:moveTo>
                  <a:cubicBezTo>
                    <a:pt x="173" y="9"/>
                    <a:pt x="165" y="62"/>
                    <a:pt x="174" y="71"/>
                  </a:cubicBezTo>
                  <a:cubicBezTo>
                    <a:pt x="184" y="80"/>
                    <a:pt x="238" y="68"/>
                    <a:pt x="244" y="90"/>
                  </a:cubicBezTo>
                  <a:cubicBezTo>
                    <a:pt x="251" y="111"/>
                    <a:pt x="200" y="129"/>
                    <a:pt x="197" y="141"/>
                  </a:cubicBezTo>
                  <a:cubicBezTo>
                    <a:pt x="194" y="153"/>
                    <a:pt x="231" y="193"/>
                    <a:pt x="215" y="209"/>
                  </a:cubicBezTo>
                  <a:cubicBezTo>
                    <a:pt x="199" y="225"/>
                    <a:pt x="158" y="191"/>
                    <a:pt x="145" y="194"/>
                  </a:cubicBezTo>
                  <a:cubicBezTo>
                    <a:pt x="133" y="198"/>
                    <a:pt x="117" y="250"/>
                    <a:pt x="97" y="245"/>
                  </a:cubicBezTo>
                  <a:cubicBezTo>
                    <a:pt x="77" y="240"/>
                    <a:pt x="86" y="186"/>
                    <a:pt x="76" y="177"/>
                  </a:cubicBezTo>
                  <a:cubicBezTo>
                    <a:pt x="67" y="169"/>
                    <a:pt x="14" y="181"/>
                    <a:pt x="7" y="160"/>
                  </a:cubicBezTo>
                  <a:cubicBezTo>
                    <a:pt x="0" y="139"/>
                    <a:pt x="51" y="120"/>
                    <a:pt x="54" y="108"/>
                  </a:cubicBezTo>
                  <a:cubicBezTo>
                    <a:pt x="57" y="95"/>
                    <a:pt x="21" y="56"/>
                    <a:pt x="36" y="40"/>
                  </a:cubicBezTo>
                  <a:cubicBezTo>
                    <a:pt x="51" y="25"/>
                    <a:pt x="93" y="58"/>
                    <a:pt x="105" y="54"/>
                  </a:cubicBezTo>
                  <a:cubicBezTo>
                    <a:pt x="117" y="51"/>
                    <a:pt x="133" y="0"/>
                    <a:pt x="153" y="5"/>
                  </a:cubicBezTo>
                  <a:close/>
                </a:path>
              </a:pathLst>
            </a:custGeom>
            <a:noFill/>
            <a:ln w="3175" cap="flat">
              <a:solidFill>
                <a:schemeClr val="bg1">
                  <a:lumMod val="6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35" tIns="45718" rIns="91435" bIns="45718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07"/>
            </a:p>
          </p:txBody>
        </p:sp>
        <p:sp>
          <p:nvSpPr>
            <p:cNvPr id="58" name="Freeform 10"/>
            <p:cNvSpPr>
              <a:spLocks/>
            </p:cNvSpPr>
            <p:nvPr/>
          </p:nvSpPr>
          <p:spPr bwMode="auto">
            <a:xfrm>
              <a:off x="6948200" y="3263096"/>
              <a:ext cx="950913" cy="944563"/>
            </a:xfrm>
            <a:custGeom>
              <a:avLst/>
              <a:gdLst>
                <a:gd name="T0" fmla="*/ 160 w 251"/>
                <a:gd name="T1" fmla="*/ 6 h 249"/>
                <a:gd name="T2" fmla="*/ 178 w 251"/>
                <a:gd name="T3" fmla="*/ 74 h 249"/>
                <a:gd name="T4" fmla="*/ 246 w 251"/>
                <a:gd name="T5" fmla="*/ 97 h 249"/>
                <a:gd name="T6" fmla="*/ 196 w 251"/>
                <a:gd name="T7" fmla="*/ 145 h 249"/>
                <a:gd name="T8" fmla="*/ 209 w 251"/>
                <a:gd name="T9" fmla="*/ 215 h 249"/>
                <a:gd name="T10" fmla="*/ 141 w 251"/>
                <a:gd name="T11" fmla="*/ 195 h 249"/>
                <a:gd name="T12" fmla="*/ 91 w 251"/>
                <a:gd name="T13" fmla="*/ 243 h 249"/>
                <a:gd name="T14" fmla="*/ 73 w 251"/>
                <a:gd name="T15" fmla="*/ 174 h 249"/>
                <a:gd name="T16" fmla="*/ 5 w 251"/>
                <a:gd name="T17" fmla="*/ 153 h 249"/>
                <a:gd name="T18" fmla="*/ 55 w 251"/>
                <a:gd name="T19" fmla="*/ 104 h 249"/>
                <a:gd name="T20" fmla="*/ 42 w 251"/>
                <a:gd name="T21" fmla="*/ 35 h 249"/>
                <a:gd name="T22" fmla="*/ 109 w 251"/>
                <a:gd name="T23" fmla="*/ 53 h 249"/>
                <a:gd name="T24" fmla="*/ 160 w 251"/>
                <a:gd name="T25" fmla="*/ 6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1" h="249">
                  <a:moveTo>
                    <a:pt x="160" y="6"/>
                  </a:moveTo>
                  <a:cubicBezTo>
                    <a:pt x="181" y="12"/>
                    <a:pt x="169" y="65"/>
                    <a:pt x="178" y="74"/>
                  </a:cubicBezTo>
                  <a:cubicBezTo>
                    <a:pt x="187" y="84"/>
                    <a:pt x="241" y="76"/>
                    <a:pt x="246" y="97"/>
                  </a:cubicBezTo>
                  <a:cubicBezTo>
                    <a:pt x="251" y="118"/>
                    <a:pt x="199" y="133"/>
                    <a:pt x="196" y="145"/>
                  </a:cubicBezTo>
                  <a:cubicBezTo>
                    <a:pt x="192" y="157"/>
                    <a:pt x="226" y="199"/>
                    <a:pt x="209" y="215"/>
                  </a:cubicBezTo>
                  <a:cubicBezTo>
                    <a:pt x="193" y="230"/>
                    <a:pt x="154" y="193"/>
                    <a:pt x="141" y="195"/>
                  </a:cubicBezTo>
                  <a:cubicBezTo>
                    <a:pt x="129" y="198"/>
                    <a:pt x="110" y="249"/>
                    <a:pt x="91" y="243"/>
                  </a:cubicBezTo>
                  <a:cubicBezTo>
                    <a:pt x="70" y="237"/>
                    <a:pt x="82" y="184"/>
                    <a:pt x="73" y="174"/>
                  </a:cubicBezTo>
                  <a:cubicBezTo>
                    <a:pt x="64" y="165"/>
                    <a:pt x="11" y="174"/>
                    <a:pt x="5" y="153"/>
                  </a:cubicBezTo>
                  <a:cubicBezTo>
                    <a:pt x="0" y="132"/>
                    <a:pt x="52" y="116"/>
                    <a:pt x="55" y="104"/>
                  </a:cubicBezTo>
                  <a:cubicBezTo>
                    <a:pt x="59" y="92"/>
                    <a:pt x="25" y="50"/>
                    <a:pt x="42" y="35"/>
                  </a:cubicBezTo>
                  <a:cubicBezTo>
                    <a:pt x="58" y="20"/>
                    <a:pt x="97" y="56"/>
                    <a:pt x="109" y="53"/>
                  </a:cubicBezTo>
                  <a:cubicBezTo>
                    <a:pt x="122" y="50"/>
                    <a:pt x="141" y="0"/>
                    <a:pt x="160" y="6"/>
                  </a:cubicBezTo>
                  <a:close/>
                </a:path>
              </a:pathLst>
            </a:custGeom>
            <a:noFill/>
            <a:ln w="3175" cap="flat">
              <a:solidFill>
                <a:schemeClr val="bg1">
                  <a:lumMod val="6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35" tIns="45718" rIns="91435" bIns="45718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07"/>
            </a:p>
          </p:txBody>
        </p:sp>
        <p:sp>
          <p:nvSpPr>
            <p:cNvPr id="59" name="Freeform 11"/>
            <p:cNvSpPr>
              <a:spLocks/>
            </p:cNvSpPr>
            <p:nvPr/>
          </p:nvSpPr>
          <p:spPr bwMode="auto">
            <a:xfrm>
              <a:off x="6945025" y="3267858"/>
              <a:ext cx="958850" cy="936625"/>
            </a:xfrm>
            <a:custGeom>
              <a:avLst/>
              <a:gdLst>
                <a:gd name="T0" fmla="*/ 169 w 253"/>
                <a:gd name="T1" fmla="*/ 7 h 247"/>
                <a:gd name="T2" fmla="*/ 182 w 253"/>
                <a:gd name="T3" fmla="*/ 77 h 247"/>
                <a:gd name="T4" fmla="*/ 249 w 253"/>
                <a:gd name="T5" fmla="*/ 104 h 247"/>
                <a:gd name="T6" fmla="*/ 196 w 253"/>
                <a:gd name="T7" fmla="*/ 148 h 247"/>
                <a:gd name="T8" fmla="*/ 205 w 253"/>
                <a:gd name="T9" fmla="*/ 219 h 247"/>
                <a:gd name="T10" fmla="*/ 137 w 253"/>
                <a:gd name="T11" fmla="*/ 196 h 247"/>
                <a:gd name="T12" fmla="*/ 85 w 253"/>
                <a:gd name="T13" fmla="*/ 240 h 247"/>
                <a:gd name="T14" fmla="*/ 71 w 253"/>
                <a:gd name="T15" fmla="*/ 170 h 247"/>
                <a:gd name="T16" fmla="*/ 5 w 253"/>
                <a:gd name="T17" fmla="*/ 145 h 247"/>
                <a:gd name="T18" fmla="*/ 57 w 253"/>
                <a:gd name="T19" fmla="*/ 100 h 247"/>
                <a:gd name="T20" fmla="*/ 48 w 253"/>
                <a:gd name="T21" fmla="*/ 29 h 247"/>
                <a:gd name="T22" fmla="*/ 115 w 253"/>
                <a:gd name="T23" fmla="*/ 51 h 247"/>
                <a:gd name="T24" fmla="*/ 169 w 253"/>
                <a:gd name="T25" fmla="*/ 7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3" h="247">
                  <a:moveTo>
                    <a:pt x="169" y="7"/>
                  </a:moveTo>
                  <a:cubicBezTo>
                    <a:pt x="189" y="15"/>
                    <a:pt x="174" y="67"/>
                    <a:pt x="182" y="77"/>
                  </a:cubicBezTo>
                  <a:cubicBezTo>
                    <a:pt x="191" y="87"/>
                    <a:pt x="245" y="82"/>
                    <a:pt x="249" y="104"/>
                  </a:cubicBezTo>
                  <a:cubicBezTo>
                    <a:pt x="253" y="124"/>
                    <a:pt x="200" y="136"/>
                    <a:pt x="196" y="148"/>
                  </a:cubicBezTo>
                  <a:cubicBezTo>
                    <a:pt x="191" y="160"/>
                    <a:pt x="223" y="204"/>
                    <a:pt x="205" y="219"/>
                  </a:cubicBezTo>
                  <a:cubicBezTo>
                    <a:pt x="187" y="233"/>
                    <a:pt x="150" y="193"/>
                    <a:pt x="137" y="196"/>
                  </a:cubicBezTo>
                  <a:cubicBezTo>
                    <a:pt x="125" y="198"/>
                    <a:pt x="104" y="247"/>
                    <a:pt x="85" y="240"/>
                  </a:cubicBezTo>
                  <a:cubicBezTo>
                    <a:pt x="65" y="233"/>
                    <a:pt x="79" y="180"/>
                    <a:pt x="71" y="170"/>
                  </a:cubicBezTo>
                  <a:cubicBezTo>
                    <a:pt x="63" y="160"/>
                    <a:pt x="9" y="166"/>
                    <a:pt x="5" y="145"/>
                  </a:cubicBezTo>
                  <a:cubicBezTo>
                    <a:pt x="0" y="124"/>
                    <a:pt x="53" y="111"/>
                    <a:pt x="57" y="100"/>
                  </a:cubicBezTo>
                  <a:cubicBezTo>
                    <a:pt x="61" y="87"/>
                    <a:pt x="30" y="43"/>
                    <a:pt x="48" y="29"/>
                  </a:cubicBezTo>
                  <a:cubicBezTo>
                    <a:pt x="65" y="15"/>
                    <a:pt x="102" y="54"/>
                    <a:pt x="115" y="51"/>
                  </a:cubicBezTo>
                  <a:cubicBezTo>
                    <a:pt x="127" y="49"/>
                    <a:pt x="149" y="0"/>
                    <a:pt x="169" y="7"/>
                  </a:cubicBezTo>
                  <a:close/>
                </a:path>
              </a:pathLst>
            </a:custGeom>
            <a:noFill/>
            <a:ln w="3175" cap="flat">
              <a:solidFill>
                <a:schemeClr val="bg1">
                  <a:lumMod val="6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35" tIns="45718" rIns="91435" bIns="45718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07"/>
            </a:p>
          </p:txBody>
        </p:sp>
        <p:sp>
          <p:nvSpPr>
            <p:cNvPr id="60" name="Freeform 12"/>
            <p:cNvSpPr>
              <a:spLocks/>
            </p:cNvSpPr>
            <p:nvPr/>
          </p:nvSpPr>
          <p:spPr bwMode="auto">
            <a:xfrm>
              <a:off x="6945025" y="3271033"/>
              <a:ext cx="958850" cy="928688"/>
            </a:xfrm>
            <a:custGeom>
              <a:avLst/>
              <a:gdLst>
                <a:gd name="T0" fmla="*/ 176 w 253"/>
                <a:gd name="T1" fmla="*/ 8 h 245"/>
                <a:gd name="T2" fmla="*/ 185 w 253"/>
                <a:gd name="T3" fmla="*/ 79 h 245"/>
                <a:gd name="T4" fmla="*/ 251 w 253"/>
                <a:gd name="T5" fmla="*/ 110 h 245"/>
                <a:gd name="T6" fmla="*/ 195 w 253"/>
                <a:gd name="T7" fmla="*/ 151 h 245"/>
                <a:gd name="T8" fmla="*/ 200 w 253"/>
                <a:gd name="T9" fmla="*/ 223 h 245"/>
                <a:gd name="T10" fmla="*/ 133 w 253"/>
                <a:gd name="T11" fmla="*/ 196 h 245"/>
                <a:gd name="T12" fmla="*/ 78 w 253"/>
                <a:gd name="T13" fmla="*/ 238 h 245"/>
                <a:gd name="T14" fmla="*/ 67 w 253"/>
                <a:gd name="T15" fmla="*/ 166 h 245"/>
                <a:gd name="T16" fmla="*/ 3 w 253"/>
                <a:gd name="T17" fmla="*/ 138 h 245"/>
                <a:gd name="T18" fmla="*/ 58 w 253"/>
                <a:gd name="T19" fmla="*/ 95 h 245"/>
                <a:gd name="T20" fmla="*/ 54 w 253"/>
                <a:gd name="T21" fmla="*/ 22 h 245"/>
                <a:gd name="T22" fmla="*/ 119 w 253"/>
                <a:gd name="T23" fmla="*/ 49 h 245"/>
                <a:gd name="T24" fmla="*/ 176 w 253"/>
                <a:gd name="T25" fmla="*/ 8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3" h="245">
                  <a:moveTo>
                    <a:pt x="176" y="8"/>
                  </a:moveTo>
                  <a:cubicBezTo>
                    <a:pt x="196" y="17"/>
                    <a:pt x="178" y="68"/>
                    <a:pt x="185" y="79"/>
                  </a:cubicBezTo>
                  <a:cubicBezTo>
                    <a:pt x="193" y="90"/>
                    <a:pt x="248" y="88"/>
                    <a:pt x="251" y="110"/>
                  </a:cubicBezTo>
                  <a:cubicBezTo>
                    <a:pt x="253" y="130"/>
                    <a:pt x="199" y="139"/>
                    <a:pt x="195" y="151"/>
                  </a:cubicBezTo>
                  <a:cubicBezTo>
                    <a:pt x="190" y="163"/>
                    <a:pt x="219" y="210"/>
                    <a:pt x="200" y="223"/>
                  </a:cubicBezTo>
                  <a:cubicBezTo>
                    <a:pt x="181" y="237"/>
                    <a:pt x="146" y="194"/>
                    <a:pt x="133" y="196"/>
                  </a:cubicBezTo>
                  <a:cubicBezTo>
                    <a:pt x="121" y="197"/>
                    <a:pt x="97" y="245"/>
                    <a:pt x="78" y="238"/>
                  </a:cubicBezTo>
                  <a:cubicBezTo>
                    <a:pt x="58" y="229"/>
                    <a:pt x="75" y="177"/>
                    <a:pt x="67" y="166"/>
                  </a:cubicBezTo>
                  <a:cubicBezTo>
                    <a:pt x="60" y="155"/>
                    <a:pt x="6" y="159"/>
                    <a:pt x="3" y="138"/>
                  </a:cubicBezTo>
                  <a:cubicBezTo>
                    <a:pt x="0" y="117"/>
                    <a:pt x="53" y="106"/>
                    <a:pt x="58" y="95"/>
                  </a:cubicBezTo>
                  <a:cubicBezTo>
                    <a:pt x="63" y="82"/>
                    <a:pt x="34" y="36"/>
                    <a:pt x="54" y="22"/>
                  </a:cubicBezTo>
                  <a:cubicBezTo>
                    <a:pt x="72" y="9"/>
                    <a:pt x="106" y="51"/>
                    <a:pt x="119" y="49"/>
                  </a:cubicBezTo>
                  <a:cubicBezTo>
                    <a:pt x="131" y="48"/>
                    <a:pt x="156" y="0"/>
                    <a:pt x="176" y="8"/>
                  </a:cubicBezTo>
                  <a:close/>
                </a:path>
              </a:pathLst>
            </a:custGeom>
            <a:noFill/>
            <a:ln w="3175" cap="flat">
              <a:solidFill>
                <a:schemeClr val="bg1">
                  <a:lumMod val="6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35" tIns="45718" rIns="91435" bIns="45718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07"/>
            </a:p>
          </p:txBody>
        </p:sp>
        <p:sp>
          <p:nvSpPr>
            <p:cNvPr id="61" name="Freeform 13"/>
            <p:cNvSpPr>
              <a:spLocks/>
            </p:cNvSpPr>
            <p:nvPr/>
          </p:nvSpPr>
          <p:spPr bwMode="auto">
            <a:xfrm>
              <a:off x="6940262" y="3271033"/>
              <a:ext cx="966788" cy="928688"/>
            </a:xfrm>
            <a:custGeom>
              <a:avLst/>
              <a:gdLst>
                <a:gd name="T0" fmla="*/ 184 w 255"/>
                <a:gd name="T1" fmla="*/ 10 h 245"/>
                <a:gd name="T2" fmla="*/ 190 w 255"/>
                <a:gd name="T3" fmla="*/ 82 h 245"/>
                <a:gd name="T4" fmla="*/ 254 w 255"/>
                <a:gd name="T5" fmla="*/ 117 h 245"/>
                <a:gd name="T6" fmla="*/ 195 w 255"/>
                <a:gd name="T7" fmla="*/ 155 h 245"/>
                <a:gd name="T8" fmla="*/ 195 w 255"/>
                <a:gd name="T9" fmla="*/ 229 h 245"/>
                <a:gd name="T10" fmla="*/ 130 w 255"/>
                <a:gd name="T11" fmla="*/ 197 h 245"/>
                <a:gd name="T12" fmla="*/ 72 w 255"/>
                <a:gd name="T13" fmla="*/ 236 h 245"/>
                <a:gd name="T14" fmla="*/ 65 w 255"/>
                <a:gd name="T15" fmla="*/ 162 h 245"/>
                <a:gd name="T16" fmla="*/ 2 w 255"/>
                <a:gd name="T17" fmla="*/ 131 h 245"/>
                <a:gd name="T18" fmla="*/ 60 w 255"/>
                <a:gd name="T19" fmla="*/ 91 h 245"/>
                <a:gd name="T20" fmla="*/ 60 w 255"/>
                <a:gd name="T21" fmla="*/ 17 h 245"/>
                <a:gd name="T22" fmla="*/ 124 w 255"/>
                <a:gd name="T23" fmla="*/ 48 h 245"/>
                <a:gd name="T24" fmla="*/ 184 w 255"/>
                <a:gd name="T25" fmla="*/ 10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5" h="245">
                  <a:moveTo>
                    <a:pt x="184" y="10"/>
                  </a:moveTo>
                  <a:cubicBezTo>
                    <a:pt x="204" y="20"/>
                    <a:pt x="182" y="71"/>
                    <a:pt x="190" y="82"/>
                  </a:cubicBezTo>
                  <a:cubicBezTo>
                    <a:pt x="197" y="94"/>
                    <a:pt x="252" y="95"/>
                    <a:pt x="254" y="117"/>
                  </a:cubicBezTo>
                  <a:cubicBezTo>
                    <a:pt x="255" y="137"/>
                    <a:pt x="200" y="144"/>
                    <a:pt x="195" y="155"/>
                  </a:cubicBezTo>
                  <a:cubicBezTo>
                    <a:pt x="189" y="167"/>
                    <a:pt x="216" y="216"/>
                    <a:pt x="195" y="229"/>
                  </a:cubicBezTo>
                  <a:cubicBezTo>
                    <a:pt x="176" y="241"/>
                    <a:pt x="143" y="196"/>
                    <a:pt x="130" y="197"/>
                  </a:cubicBezTo>
                  <a:cubicBezTo>
                    <a:pt x="118" y="197"/>
                    <a:pt x="91" y="245"/>
                    <a:pt x="72" y="236"/>
                  </a:cubicBezTo>
                  <a:cubicBezTo>
                    <a:pt x="52" y="226"/>
                    <a:pt x="73" y="174"/>
                    <a:pt x="65" y="162"/>
                  </a:cubicBezTo>
                  <a:cubicBezTo>
                    <a:pt x="58" y="152"/>
                    <a:pt x="3" y="152"/>
                    <a:pt x="2" y="131"/>
                  </a:cubicBezTo>
                  <a:cubicBezTo>
                    <a:pt x="0" y="110"/>
                    <a:pt x="55" y="103"/>
                    <a:pt x="60" y="91"/>
                  </a:cubicBezTo>
                  <a:cubicBezTo>
                    <a:pt x="66" y="79"/>
                    <a:pt x="39" y="30"/>
                    <a:pt x="60" y="17"/>
                  </a:cubicBezTo>
                  <a:cubicBezTo>
                    <a:pt x="79" y="5"/>
                    <a:pt x="111" y="49"/>
                    <a:pt x="124" y="48"/>
                  </a:cubicBezTo>
                  <a:cubicBezTo>
                    <a:pt x="137" y="48"/>
                    <a:pt x="165" y="0"/>
                    <a:pt x="184" y="10"/>
                  </a:cubicBezTo>
                  <a:close/>
                </a:path>
              </a:pathLst>
            </a:custGeom>
            <a:noFill/>
            <a:ln w="3175" cap="flat">
              <a:solidFill>
                <a:schemeClr val="bg1">
                  <a:lumMod val="6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35" tIns="45718" rIns="91435" bIns="45718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07"/>
            </a:p>
          </p:txBody>
        </p:sp>
        <p:sp>
          <p:nvSpPr>
            <p:cNvPr id="62" name="Freeform 14"/>
            <p:cNvSpPr>
              <a:spLocks/>
            </p:cNvSpPr>
            <p:nvPr/>
          </p:nvSpPr>
          <p:spPr bwMode="auto">
            <a:xfrm>
              <a:off x="6940262" y="3271033"/>
              <a:ext cx="971550" cy="933450"/>
            </a:xfrm>
            <a:custGeom>
              <a:avLst/>
              <a:gdLst>
                <a:gd name="T0" fmla="*/ 0 w 256"/>
                <a:gd name="T1" fmla="*/ 124 h 246"/>
                <a:gd name="T2" fmla="*/ 61 w 256"/>
                <a:gd name="T3" fmla="*/ 88 h 246"/>
                <a:gd name="T4" fmla="*/ 65 w 256"/>
                <a:gd name="T5" fmla="*/ 11 h 246"/>
                <a:gd name="T6" fmla="*/ 128 w 256"/>
                <a:gd name="T7" fmla="*/ 47 h 246"/>
                <a:gd name="T8" fmla="*/ 191 w 256"/>
                <a:gd name="T9" fmla="*/ 12 h 246"/>
                <a:gd name="T10" fmla="*/ 193 w 256"/>
                <a:gd name="T11" fmla="*/ 86 h 246"/>
                <a:gd name="T12" fmla="*/ 255 w 256"/>
                <a:gd name="T13" fmla="*/ 124 h 246"/>
                <a:gd name="T14" fmla="*/ 194 w 256"/>
                <a:gd name="T15" fmla="*/ 159 h 246"/>
                <a:gd name="T16" fmla="*/ 190 w 256"/>
                <a:gd name="T17" fmla="*/ 234 h 246"/>
                <a:gd name="T18" fmla="*/ 125 w 256"/>
                <a:gd name="T19" fmla="*/ 198 h 246"/>
                <a:gd name="T20" fmla="*/ 65 w 256"/>
                <a:gd name="T21" fmla="*/ 234 h 246"/>
                <a:gd name="T22" fmla="*/ 62 w 256"/>
                <a:gd name="T23" fmla="*/ 159 h 246"/>
                <a:gd name="T24" fmla="*/ 0 w 256"/>
                <a:gd name="T25" fmla="*/ 124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6" h="246">
                  <a:moveTo>
                    <a:pt x="0" y="124"/>
                  </a:moveTo>
                  <a:cubicBezTo>
                    <a:pt x="0" y="103"/>
                    <a:pt x="55" y="99"/>
                    <a:pt x="61" y="88"/>
                  </a:cubicBezTo>
                  <a:cubicBezTo>
                    <a:pt x="67" y="75"/>
                    <a:pt x="43" y="24"/>
                    <a:pt x="65" y="11"/>
                  </a:cubicBezTo>
                  <a:cubicBezTo>
                    <a:pt x="85" y="0"/>
                    <a:pt x="115" y="47"/>
                    <a:pt x="128" y="47"/>
                  </a:cubicBezTo>
                  <a:cubicBezTo>
                    <a:pt x="141" y="47"/>
                    <a:pt x="172" y="1"/>
                    <a:pt x="191" y="12"/>
                  </a:cubicBezTo>
                  <a:cubicBezTo>
                    <a:pt x="211" y="23"/>
                    <a:pt x="186" y="73"/>
                    <a:pt x="193" y="86"/>
                  </a:cubicBezTo>
                  <a:cubicBezTo>
                    <a:pt x="200" y="98"/>
                    <a:pt x="256" y="102"/>
                    <a:pt x="255" y="124"/>
                  </a:cubicBezTo>
                  <a:cubicBezTo>
                    <a:pt x="255" y="145"/>
                    <a:pt x="200" y="148"/>
                    <a:pt x="194" y="159"/>
                  </a:cubicBezTo>
                  <a:cubicBezTo>
                    <a:pt x="187" y="171"/>
                    <a:pt x="212" y="222"/>
                    <a:pt x="190" y="234"/>
                  </a:cubicBezTo>
                  <a:cubicBezTo>
                    <a:pt x="169" y="246"/>
                    <a:pt x="139" y="198"/>
                    <a:pt x="125" y="198"/>
                  </a:cubicBezTo>
                  <a:cubicBezTo>
                    <a:pt x="113" y="197"/>
                    <a:pt x="83" y="244"/>
                    <a:pt x="65" y="234"/>
                  </a:cubicBezTo>
                  <a:cubicBezTo>
                    <a:pt x="46" y="223"/>
                    <a:pt x="69" y="172"/>
                    <a:pt x="62" y="159"/>
                  </a:cubicBezTo>
                  <a:cubicBezTo>
                    <a:pt x="55" y="148"/>
                    <a:pt x="0" y="145"/>
                    <a:pt x="0" y="124"/>
                  </a:cubicBezTo>
                  <a:close/>
                </a:path>
              </a:pathLst>
            </a:custGeom>
            <a:noFill/>
            <a:ln w="3175" cap="flat">
              <a:solidFill>
                <a:schemeClr val="bg1">
                  <a:lumMod val="6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35" tIns="45718" rIns="91435" bIns="45718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07" dirty="0"/>
            </a:p>
          </p:txBody>
        </p:sp>
      </p:grpSp>
      <p:grpSp>
        <p:nvGrpSpPr>
          <p:cNvPr id="74" name="组合 73"/>
          <p:cNvGrpSpPr/>
          <p:nvPr/>
        </p:nvGrpSpPr>
        <p:grpSpPr>
          <a:xfrm>
            <a:off x="472280" y="5254340"/>
            <a:ext cx="2490039" cy="2478100"/>
            <a:chOff x="5588764" y="391169"/>
            <a:chExt cx="2614564" cy="2602028"/>
          </a:xfrm>
        </p:grpSpPr>
        <p:sp>
          <p:nvSpPr>
            <p:cNvPr id="75" name="Freeform 5"/>
            <p:cNvSpPr>
              <a:spLocks/>
            </p:cNvSpPr>
            <p:nvPr/>
          </p:nvSpPr>
          <p:spPr bwMode="auto">
            <a:xfrm rot="619297">
              <a:off x="5641282" y="391169"/>
              <a:ext cx="2499217" cy="2601749"/>
            </a:xfrm>
            <a:custGeom>
              <a:avLst/>
              <a:gdLst>
                <a:gd name="T0" fmla="*/ 121 w 245"/>
                <a:gd name="T1" fmla="*/ 0 h 255"/>
                <a:gd name="T2" fmla="*/ 158 w 245"/>
                <a:gd name="T3" fmla="*/ 61 h 255"/>
                <a:gd name="T4" fmla="*/ 234 w 245"/>
                <a:gd name="T5" fmla="*/ 65 h 255"/>
                <a:gd name="T6" fmla="*/ 198 w 245"/>
                <a:gd name="T7" fmla="*/ 128 h 255"/>
                <a:gd name="T8" fmla="*/ 233 w 245"/>
                <a:gd name="T9" fmla="*/ 191 h 255"/>
                <a:gd name="T10" fmla="*/ 160 w 245"/>
                <a:gd name="T11" fmla="*/ 193 h 255"/>
                <a:gd name="T12" fmla="*/ 122 w 245"/>
                <a:gd name="T13" fmla="*/ 255 h 255"/>
                <a:gd name="T14" fmla="*/ 87 w 245"/>
                <a:gd name="T15" fmla="*/ 193 h 255"/>
                <a:gd name="T16" fmla="*/ 11 w 245"/>
                <a:gd name="T17" fmla="*/ 190 h 255"/>
                <a:gd name="T18" fmla="*/ 47 w 245"/>
                <a:gd name="T19" fmla="*/ 125 h 255"/>
                <a:gd name="T20" fmla="*/ 11 w 245"/>
                <a:gd name="T21" fmla="*/ 65 h 255"/>
                <a:gd name="T22" fmla="*/ 86 w 245"/>
                <a:gd name="T23" fmla="*/ 62 h 255"/>
                <a:gd name="T24" fmla="*/ 121 w 245"/>
                <a:gd name="T25" fmla="*/ 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5" h="255">
                  <a:moveTo>
                    <a:pt x="121" y="0"/>
                  </a:moveTo>
                  <a:cubicBezTo>
                    <a:pt x="142" y="0"/>
                    <a:pt x="147" y="55"/>
                    <a:pt x="158" y="61"/>
                  </a:cubicBezTo>
                  <a:cubicBezTo>
                    <a:pt x="170" y="67"/>
                    <a:pt x="222" y="43"/>
                    <a:pt x="234" y="65"/>
                  </a:cubicBezTo>
                  <a:cubicBezTo>
                    <a:pt x="245" y="85"/>
                    <a:pt x="198" y="115"/>
                    <a:pt x="198" y="128"/>
                  </a:cubicBezTo>
                  <a:cubicBezTo>
                    <a:pt x="198" y="141"/>
                    <a:pt x="244" y="172"/>
                    <a:pt x="233" y="191"/>
                  </a:cubicBezTo>
                  <a:cubicBezTo>
                    <a:pt x="222" y="211"/>
                    <a:pt x="172" y="186"/>
                    <a:pt x="160" y="193"/>
                  </a:cubicBezTo>
                  <a:cubicBezTo>
                    <a:pt x="148" y="200"/>
                    <a:pt x="143" y="255"/>
                    <a:pt x="122" y="255"/>
                  </a:cubicBezTo>
                  <a:cubicBezTo>
                    <a:pt x="101" y="255"/>
                    <a:pt x="98" y="199"/>
                    <a:pt x="87" y="193"/>
                  </a:cubicBezTo>
                  <a:cubicBezTo>
                    <a:pt x="75" y="187"/>
                    <a:pt x="24" y="212"/>
                    <a:pt x="11" y="190"/>
                  </a:cubicBezTo>
                  <a:cubicBezTo>
                    <a:pt x="0" y="169"/>
                    <a:pt x="47" y="138"/>
                    <a:pt x="47" y="125"/>
                  </a:cubicBezTo>
                  <a:cubicBezTo>
                    <a:pt x="48" y="113"/>
                    <a:pt x="1" y="83"/>
                    <a:pt x="11" y="65"/>
                  </a:cubicBezTo>
                  <a:cubicBezTo>
                    <a:pt x="23" y="45"/>
                    <a:pt x="73" y="69"/>
                    <a:pt x="86" y="62"/>
                  </a:cubicBezTo>
                  <a:cubicBezTo>
                    <a:pt x="97" y="55"/>
                    <a:pt x="100" y="0"/>
                    <a:pt x="121" y="0"/>
                  </a:cubicBezTo>
                  <a:close/>
                </a:path>
              </a:pathLst>
            </a:custGeom>
            <a:noFill/>
            <a:ln w="3175" cap="flat">
              <a:solidFill>
                <a:srgbClr val="3563A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35" tIns="45718" rIns="91435" bIns="45718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07"/>
            </a:p>
          </p:txBody>
        </p:sp>
        <p:sp>
          <p:nvSpPr>
            <p:cNvPr id="76" name="Freeform 6"/>
            <p:cNvSpPr>
              <a:spLocks/>
            </p:cNvSpPr>
            <p:nvPr/>
          </p:nvSpPr>
          <p:spPr bwMode="auto">
            <a:xfrm rot="619297">
              <a:off x="5631554" y="404266"/>
              <a:ext cx="2520576" cy="2588931"/>
            </a:xfrm>
            <a:custGeom>
              <a:avLst/>
              <a:gdLst>
                <a:gd name="T0" fmla="*/ 129 w 247"/>
                <a:gd name="T1" fmla="*/ 1 h 254"/>
                <a:gd name="T2" fmla="*/ 162 w 247"/>
                <a:gd name="T3" fmla="*/ 63 h 254"/>
                <a:gd name="T4" fmla="*/ 237 w 247"/>
                <a:gd name="T5" fmla="*/ 71 h 254"/>
                <a:gd name="T6" fmla="*/ 198 w 247"/>
                <a:gd name="T7" fmla="*/ 131 h 254"/>
                <a:gd name="T8" fmla="*/ 229 w 247"/>
                <a:gd name="T9" fmla="*/ 196 h 254"/>
                <a:gd name="T10" fmla="*/ 156 w 247"/>
                <a:gd name="T11" fmla="*/ 193 h 254"/>
                <a:gd name="T12" fmla="*/ 116 w 247"/>
                <a:gd name="T13" fmla="*/ 252 h 254"/>
                <a:gd name="T14" fmla="*/ 84 w 247"/>
                <a:gd name="T15" fmla="*/ 189 h 254"/>
                <a:gd name="T16" fmla="*/ 11 w 247"/>
                <a:gd name="T17" fmla="*/ 182 h 254"/>
                <a:gd name="T18" fmla="*/ 49 w 247"/>
                <a:gd name="T19" fmla="*/ 121 h 254"/>
                <a:gd name="T20" fmla="*/ 18 w 247"/>
                <a:gd name="T21" fmla="*/ 59 h 254"/>
                <a:gd name="T22" fmla="*/ 91 w 247"/>
                <a:gd name="T23" fmla="*/ 60 h 254"/>
                <a:gd name="T24" fmla="*/ 129 w 247"/>
                <a:gd name="T25" fmla="*/ 1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7" h="254">
                  <a:moveTo>
                    <a:pt x="129" y="1"/>
                  </a:moveTo>
                  <a:cubicBezTo>
                    <a:pt x="150" y="2"/>
                    <a:pt x="151" y="57"/>
                    <a:pt x="162" y="63"/>
                  </a:cubicBezTo>
                  <a:cubicBezTo>
                    <a:pt x="174" y="70"/>
                    <a:pt x="226" y="49"/>
                    <a:pt x="237" y="71"/>
                  </a:cubicBezTo>
                  <a:cubicBezTo>
                    <a:pt x="247" y="91"/>
                    <a:pt x="199" y="118"/>
                    <a:pt x="198" y="131"/>
                  </a:cubicBezTo>
                  <a:cubicBezTo>
                    <a:pt x="197" y="144"/>
                    <a:pt x="241" y="177"/>
                    <a:pt x="229" y="196"/>
                  </a:cubicBezTo>
                  <a:cubicBezTo>
                    <a:pt x="217" y="214"/>
                    <a:pt x="169" y="187"/>
                    <a:pt x="156" y="193"/>
                  </a:cubicBezTo>
                  <a:cubicBezTo>
                    <a:pt x="144" y="199"/>
                    <a:pt x="137" y="254"/>
                    <a:pt x="116" y="252"/>
                  </a:cubicBezTo>
                  <a:cubicBezTo>
                    <a:pt x="95" y="251"/>
                    <a:pt x="95" y="196"/>
                    <a:pt x="84" y="189"/>
                  </a:cubicBezTo>
                  <a:cubicBezTo>
                    <a:pt x="73" y="182"/>
                    <a:pt x="21" y="204"/>
                    <a:pt x="11" y="182"/>
                  </a:cubicBezTo>
                  <a:cubicBezTo>
                    <a:pt x="0" y="161"/>
                    <a:pt x="48" y="134"/>
                    <a:pt x="49" y="121"/>
                  </a:cubicBezTo>
                  <a:cubicBezTo>
                    <a:pt x="50" y="108"/>
                    <a:pt x="7" y="76"/>
                    <a:pt x="18" y="59"/>
                  </a:cubicBezTo>
                  <a:cubicBezTo>
                    <a:pt x="30" y="40"/>
                    <a:pt x="78" y="66"/>
                    <a:pt x="91" y="60"/>
                  </a:cubicBezTo>
                  <a:cubicBezTo>
                    <a:pt x="103" y="54"/>
                    <a:pt x="109" y="0"/>
                    <a:pt x="129" y="1"/>
                  </a:cubicBezTo>
                  <a:close/>
                </a:path>
              </a:pathLst>
            </a:custGeom>
            <a:noFill/>
            <a:ln w="3175" cap="flat">
              <a:solidFill>
                <a:srgbClr val="3563A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35" tIns="45718" rIns="91435" bIns="45718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07"/>
            </a:p>
          </p:txBody>
        </p:sp>
        <p:sp>
          <p:nvSpPr>
            <p:cNvPr id="77" name="Freeform 7"/>
            <p:cNvSpPr>
              <a:spLocks/>
            </p:cNvSpPr>
            <p:nvPr/>
          </p:nvSpPr>
          <p:spPr bwMode="auto">
            <a:xfrm rot="619297">
              <a:off x="5631554" y="412810"/>
              <a:ext cx="2520576" cy="2571843"/>
            </a:xfrm>
            <a:custGeom>
              <a:avLst/>
              <a:gdLst>
                <a:gd name="T0" fmla="*/ 137 w 247"/>
                <a:gd name="T1" fmla="*/ 2 h 252"/>
                <a:gd name="T2" fmla="*/ 165 w 247"/>
                <a:gd name="T3" fmla="*/ 65 h 252"/>
                <a:gd name="T4" fmla="*/ 239 w 247"/>
                <a:gd name="T5" fmla="*/ 77 h 252"/>
                <a:gd name="T6" fmla="*/ 197 w 247"/>
                <a:gd name="T7" fmla="*/ 134 h 252"/>
                <a:gd name="T8" fmla="*/ 224 w 247"/>
                <a:gd name="T9" fmla="*/ 200 h 252"/>
                <a:gd name="T10" fmla="*/ 152 w 247"/>
                <a:gd name="T11" fmla="*/ 193 h 252"/>
                <a:gd name="T12" fmla="*/ 109 w 247"/>
                <a:gd name="T13" fmla="*/ 250 h 252"/>
                <a:gd name="T14" fmla="*/ 81 w 247"/>
                <a:gd name="T15" fmla="*/ 185 h 252"/>
                <a:gd name="T16" fmla="*/ 9 w 247"/>
                <a:gd name="T17" fmla="*/ 174 h 252"/>
                <a:gd name="T18" fmla="*/ 50 w 247"/>
                <a:gd name="T19" fmla="*/ 116 h 252"/>
                <a:gd name="T20" fmla="*/ 23 w 247"/>
                <a:gd name="T21" fmla="*/ 52 h 252"/>
                <a:gd name="T22" fmla="*/ 95 w 247"/>
                <a:gd name="T23" fmla="*/ 58 h 252"/>
                <a:gd name="T24" fmla="*/ 137 w 247"/>
                <a:gd name="T25" fmla="*/ 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7" h="252">
                  <a:moveTo>
                    <a:pt x="137" y="2"/>
                  </a:moveTo>
                  <a:cubicBezTo>
                    <a:pt x="157" y="4"/>
                    <a:pt x="155" y="58"/>
                    <a:pt x="165" y="65"/>
                  </a:cubicBezTo>
                  <a:cubicBezTo>
                    <a:pt x="177" y="73"/>
                    <a:pt x="229" y="55"/>
                    <a:pt x="239" y="77"/>
                  </a:cubicBezTo>
                  <a:cubicBezTo>
                    <a:pt x="247" y="98"/>
                    <a:pt x="198" y="121"/>
                    <a:pt x="197" y="134"/>
                  </a:cubicBezTo>
                  <a:cubicBezTo>
                    <a:pt x="196" y="147"/>
                    <a:pt x="237" y="182"/>
                    <a:pt x="224" y="200"/>
                  </a:cubicBezTo>
                  <a:cubicBezTo>
                    <a:pt x="210" y="217"/>
                    <a:pt x="164" y="188"/>
                    <a:pt x="152" y="193"/>
                  </a:cubicBezTo>
                  <a:cubicBezTo>
                    <a:pt x="140" y="198"/>
                    <a:pt x="130" y="252"/>
                    <a:pt x="109" y="250"/>
                  </a:cubicBezTo>
                  <a:cubicBezTo>
                    <a:pt x="88" y="247"/>
                    <a:pt x="91" y="192"/>
                    <a:pt x="81" y="185"/>
                  </a:cubicBezTo>
                  <a:cubicBezTo>
                    <a:pt x="70" y="177"/>
                    <a:pt x="18" y="196"/>
                    <a:pt x="9" y="174"/>
                  </a:cubicBezTo>
                  <a:cubicBezTo>
                    <a:pt x="0" y="153"/>
                    <a:pt x="49" y="129"/>
                    <a:pt x="50" y="116"/>
                  </a:cubicBezTo>
                  <a:cubicBezTo>
                    <a:pt x="52" y="104"/>
                    <a:pt x="11" y="69"/>
                    <a:pt x="23" y="52"/>
                  </a:cubicBezTo>
                  <a:cubicBezTo>
                    <a:pt x="37" y="35"/>
                    <a:pt x="83" y="63"/>
                    <a:pt x="95" y="58"/>
                  </a:cubicBezTo>
                  <a:cubicBezTo>
                    <a:pt x="107" y="53"/>
                    <a:pt x="116" y="0"/>
                    <a:pt x="137" y="2"/>
                  </a:cubicBezTo>
                  <a:close/>
                </a:path>
              </a:pathLst>
            </a:custGeom>
            <a:noFill/>
            <a:ln w="3175" cap="flat">
              <a:solidFill>
                <a:srgbClr val="3563A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35" tIns="45718" rIns="91435" bIns="45718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07"/>
            </a:p>
          </p:txBody>
        </p:sp>
        <p:sp>
          <p:nvSpPr>
            <p:cNvPr id="78" name="Freeform 8"/>
            <p:cNvSpPr>
              <a:spLocks/>
            </p:cNvSpPr>
            <p:nvPr/>
          </p:nvSpPr>
          <p:spPr bwMode="auto">
            <a:xfrm rot="619297">
              <a:off x="5619922" y="412531"/>
              <a:ext cx="2541939" cy="2559027"/>
            </a:xfrm>
            <a:custGeom>
              <a:avLst/>
              <a:gdLst>
                <a:gd name="T0" fmla="*/ 145 w 249"/>
                <a:gd name="T1" fmla="*/ 4 h 251"/>
                <a:gd name="T2" fmla="*/ 170 w 249"/>
                <a:gd name="T3" fmla="*/ 69 h 251"/>
                <a:gd name="T4" fmla="*/ 242 w 249"/>
                <a:gd name="T5" fmla="*/ 84 h 251"/>
                <a:gd name="T6" fmla="*/ 197 w 249"/>
                <a:gd name="T7" fmla="*/ 138 h 251"/>
                <a:gd name="T8" fmla="*/ 219 w 249"/>
                <a:gd name="T9" fmla="*/ 205 h 251"/>
                <a:gd name="T10" fmla="*/ 148 w 249"/>
                <a:gd name="T11" fmla="*/ 194 h 251"/>
                <a:gd name="T12" fmla="*/ 103 w 249"/>
                <a:gd name="T13" fmla="*/ 248 h 251"/>
                <a:gd name="T14" fmla="*/ 79 w 249"/>
                <a:gd name="T15" fmla="*/ 182 h 251"/>
                <a:gd name="T16" fmla="*/ 8 w 249"/>
                <a:gd name="T17" fmla="*/ 168 h 251"/>
                <a:gd name="T18" fmla="*/ 52 w 249"/>
                <a:gd name="T19" fmla="*/ 112 h 251"/>
                <a:gd name="T20" fmla="*/ 30 w 249"/>
                <a:gd name="T21" fmla="*/ 47 h 251"/>
                <a:gd name="T22" fmla="*/ 100 w 249"/>
                <a:gd name="T23" fmla="*/ 56 h 251"/>
                <a:gd name="T24" fmla="*/ 145 w 249"/>
                <a:gd name="T25" fmla="*/ 4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9" h="251">
                  <a:moveTo>
                    <a:pt x="145" y="4"/>
                  </a:moveTo>
                  <a:cubicBezTo>
                    <a:pt x="165" y="7"/>
                    <a:pt x="160" y="61"/>
                    <a:pt x="170" y="69"/>
                  </a:cubicBezTo>
                  <a:cubicBezTo>
                    <a:pt x="180" y="77"/>
                    <a:pt x="233" y="62"/>
                    <a:pt x="242" y="84"/>
                  </a:cubicBezTo>
                  <a:cubicBezTo>
                    <a:pt x="249" y="105"/>
                    <a:pt x="199" y="126"/>
                    <a:pt x="197" y="138"/>
                  </a:cubicBezTo>
                  <a:cubicBezTo>
                    <a:pt x="195" y="150"/>
                    <a:pt x="234" y="188"/>
                    <a:pt x="219" y="205"/>
                  </a:cubicBezTo>
                  <a:cubicBezTo>
                    <a:pt x="205" y="222"/>
                    <a:pt x="161" y="190"/>
                    <a:pt x="148" y="194"/>
                  </a:cubicBezTo>
                  <a:cubicBezTo>
                    <a:pt x="137" y="199"/>
                    <a:pt x="124" y="251"/>
                    <a:pt x="103" y="248"/>
                  </a:cubicBezTo>
                  <a:cubicBezTo>
                    <a:pt x="83" y="244"/>
                    <a:pt x="88" y="190"/>
                    <a:pt x="79" y="182"/>
                  </a:cubicBezTo>
                  <a:cubicBezTo>
                    <a:pt x="69" y="173"/>
                    <a:pt x="16" y="189"/>
                    <a:pt x="8" y="168"/>
                  </a:cubicBezTo>
                  <a:cubicBezTo>
                    <a:pt x="0" y="147"/>
                    <a:pt x="50" y="125"/>
                    <a:pt x="52" y="112"/>
                  </a:cubicBezTo>
                  <a:cubicBezTo>
                    <a:pt x="55" y="100"/>
                    <a:pt x="16" y="63"/>
                    <a:pt x="30" y="47"/>
                  </a:cubicBezTo>
                  <a:cubicBezTo>
                    <a:pt x="44" y="30"/>
                    <a:pt x="88" y="61"/>
                    <a:pt x="100" y="56"/>
                  </a:cubicBezTo>
                  <a:cubicBezTo>
                    <a:pt x="112" y="52"/>
                    <a:pt x="125" y="0"/>
                    <a:pt x="145" y="4"/>
                  </a:cubicBezTo>
                  <a:close/>
                </a:path>
              </a:pathLst>
            </a:custGeom>
            <a:noFill/>
            <a:ln w="3175" cap="flat">
              <a:solidFill>
                <a:srgbClr val="3563A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35" tIns="45718" rIns="91435" bIns="45718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07"/>
            </a:p>
          </p:txBody>
        </p:sp>
        <p:sp>
          <p:nvSpPr>
            <p:cNvPr id="79" name="Freeform 9"/>
            <p:cNvSpPr>
              <a:spLocks/>
            </p:cNvSpPr>
            <p:nvPr/>
          </p:nvSpPr>
          <p:spPr bwMode="auto">
            <a:xfrm rot="619297">
              <a:off x="5610612" y="421007"/>
              <a:ext cx="2559027" cy="2550483"/>
            </a:xfrm>
            <a:custGeom>
              <a:avLst/>
              <a:gdLst>
                <a:gd name="T0" fmla="*/ 153 w 251"/>
                <a:gd name="T1" fmla="*/ 5 h 250"/>
                <a:gd name="T2" fmla="*/ 174 w 251"/>
                <a:gd name="T3" fmla="*/ 71 h 250"/>
                <a:gd name="T4" fmla="*/ 244 w 251"/>
                <a:gd name="T5" fmla="*/ 90 h 250"/>
                <a:gd name="T6" fmla="*/ 197 w 251"/>
                <a:gd name="T7" fmla="*/ 141 h 250"/>
                <a:gd name="T8" fmla="*/ 215 w 251"/>
                <a:gd name="T9" fmla="*/ 209 h 250"/>
                <a:gd name="T10" fmla="*/ 145 w 251"/>
                <a:gd name="T11" fmla="*/ 194 h 250"/>
                <a:gd name="T12" fmla="*/ 97 w 251"/>
                <a:gd name="T13" fmla="*/ 245 h 250"/>
                <a:gd name="T14" fmla="*/ 76 w 251"/>
                <a:gd name="T15" fmla="*/ 177 h 250"/>
                <a:gd name="T16" fmla="*/ 7 w 251"/>
                <a:gd name="T17" fmla="*/ 160 h 250"/>
                <a:gd name="T18" fmla="*/ 54 w 251"/>
                <a:gd name="T19" fmla="*/ 108 h 250"/>
                <a:gd name="T20" fmla="*/ 36 w 251"/>
                <a:gd name="T21" fmla="*/ 40 h 250"/>
                <a:gd name="T22" fmla="*/ 105 w 251"/>
                <a:gd name="T23" fmla="*/ 54 h 250"/>
                <a:gd name="T24" fmla="*/ 153 w 251"/>
                <a:gd name="T25" fmla="*/ 5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1" h="250">
                  <a:moveTo>
                    <a:pt x="153" y="5"/>
                  </a:moveTo>
                  <a:cubicBezTo>
                    <a:pt x="173" y="9"/>
                    <a:pt x="165" y="62"/>
                    <a:pt x="174" y="71"/>
                  </a:cubicBezTo>
                  <a:cubicBezTo>
                    <a:pt x="184" y="80"/>
                    <a:pt x="238" y="68"/>
                    <a:pt x="244" y="90"/>
                  </a:cubicBezTo>
                  <a:cubicBezTo>
                    <a:pt x="251" y="111"/>
                    <a:pt x="200" y="129"/>
                    <a:pt x="197" y="141"/>
                  </a:cubicBezTo>
                  <a:cubicBezTo>
                    <a:pt x="194" y="153"/>
                    <a:pt x="231" y="193"/>
                    <a:pt x="215" y="209"/>
                  </a:cubicBezTo>
                  <a:cubicBezTo>
                    <a:pt x="199" y="225"/>
                    <a:pt x="158" y="191"/>
                    <a:pt x="145" y="194"/>
                  </a:cubicBezTo>
                  <a:cubicBezTo>
                    <a:pt x="133" y="198"/>
                    <a:pt x="117" y="250"/>
                    <a:pt x="97" y="245"/>
                  </a:cubicBezTo>
                  <a:cubicBezTo>
                    <a:pt x="77" y="240"/>
                    <a:pt x="86" y="186"/>
                    <a:pt x="76" y="177"/>
                  </a:cubicBezTo>
                  <a:cubicBezTo>
                    <a:pt x="67" y="169"/>
                    <a:pt x="14" y="181"/>
                    <a:pt x="7" y="160"/>
                  </a:cubicBezTo>
                  <a:cubicBezTo>
                    <a:pt x="0" y="139"/>
                    <a:pt x="51" y="120"/>
                    <a:pt x="54" y="108"/>
                  </a:cubicBezTo>
                  <a:cubicBezTo>
                    <a:pt x="57" y="95"/>
                    <a:pt x="21" y="56"/>
                    <a:pt x="36" y="40"/>
                  </a:cubicBezTo>
                  <a:cubicBezTo>
                    <a:pt x="51" y="25"/>
                    <a:pt x="93" y="58"/>
                    <a:pt x="105" y="54"/>
                  </a:cubicBezTo>
                  <a:cubicBezTo>
                    <a:pt x="117" y="51"/>
                    <a:pt x="133" y="0"/>
                    <a:pt x="153" y="5"/>
                  </a:cubicBezTo>
                  <a:close/>
                </a:path>
              </a:pathLst>
            </a:custGeom>
            <a:noFill/>
            <a:ln w="3175" cap="flat">
              <a:solidFill>
                <a:srgbClr val="3563A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35" tIns="45718" rIns="91435" bIns="45718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07"/>
            </a:p>
          </p:txBody>
        </p:sp>
        <p:sp>
          <p:nvSpPr>
            <p:cNvPr id="80" name="Freeform 10"/>
            <p:cNvSpPr>
              <a:spLocks/>
            </p:cNvSpPr>
            <p:nvPr/>
          </p:nvSpPr>
          <p:spPr bwMode="auto">
            <a:xfrm rot="619297">
              <a:off x="5611378" y="421076"/>
              <a:ext cx="2559027" cy="2541939"/>
            </a:xfrm>
            <a:custGeom>
              <a:avLst/>
              <a:gdLst>
                <a:gd name="T0" fmla="*/ 160 w 251"/>
                <a:gd name="T1" fmla="*/ 6 h 249"/>
                <a:gd name="T2" fmla="*/ 178 w 251"/>
                <a:gd name="T3" fmla="*/ 74 h 249"/>
                <a:gd name="T4" fmla="*/ 246 w 251"/>
                <a:gd name="T5" fmla="*/ 97 h 249"/>
                <a:gd name="T6" fmla="*/ 196 w 251"/>
                <a:gd name="T7" fmla="*/ 145 h 249"/>
                <a:gd name="T8" fmla="*/ 209 w 251"/>
                <a:gd name="T9" fmla="*/ 215 h 249"/>
                <a:gd name="T10" fmla="*/ 141 w 251"/>
                <a:gd name="T11" fmla="*/ 195 h 249"/>
                <a:gd name="T12" fmla="*/ 91 w 251"/>
                <a:gd name="T13" fmla="*/ 243 h 249"/>
                <a:gd name="T14" fmla="*/ 73 w 251"/>
                <a:gd name="T15" fmla="*/ 174 h 249"/>
                <a:gd name="T16" fmla="*/ 5 w 251"/>
                <a:gd name="T17" fmla="*/ 153 h 249"/>
                <a:gd name="T18" fmla="*/ 55 w 251"/>
                <a:gd name="T19" fmla="*/ 104 h 249"/>
                <a:gd name="T20" fmla="*/ 42 w 251"/>
                <a:gd name="T21" fmla="*/ 35 h 249"/>
                <a:gd name="T22" fmla="*/ 109 w 251"/>
                <a:gd name="T23" fmla="*/ 53 h 249"/>
                <a:gd name="T24" fmla="*/ 160 w 251"/>
                <a:gd name="T25" fmla="*/ 6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1" h="249">
                  <a:moveTo>
                    <a:pt x="160" y="6"/>
                  </a:moveTo>
                  <a:cubicBezTo>
                    <a:pt x="181" y="12"/>
                    <a:pt x="169" y="65"/>
                    <a:pt x="178" y="74"/>
                  </a:cubicBezTo>
                  <a:cubicBezTo>
                    <a:pt x="187" y="84"/>
                    <a:pt x="241" y="76"/>
                    <a:pt x="246" y="97"/>
                  </a:cubicBezTo>
                  <a:cubicBezTo>
                    <a:pt x="251" y="118"/>
                    <a:pt x="199" y="133"/>
                    <a:pt x="196" y="145"/>
                  </a:cubicBezTo>
                  <a:cubicBezTo>
                    <a:pt x="192" y="157"/>
                    <a:pt x="226" y="199"/>
                    <a:pt x="209" y="215"/>
                  </a:cubicBezTo>
                  <a:cubicBezTo>
                    <a:pt x="193" y="230"/>
                    <a:pt x="154" y="193"/>
                    <a:pt x="141" y="195"/>
                  </a:cubicBezTo>
                  <a:cubicBezTo>
                    <a:pt x="129" y="198"/>
                    <a:pt x="110" y="249"/>
                    <a:pt x="91" y="243"/>
                  </a:cubicBezTo>
                  <a:cubicBezTo>
                    <a:pt x="70" y="237"/>
                    <a:pt x="82" y="184"/>
                    <a:pt x="73" y="174"/>
                  </a:cubicBezTo>
                  <a:cubicBezTo>
                    <a:pt x="64" y="165"/>
                    <a:pt x="11" y="174"/>
                    <a:pt x="5" y="153"/>
                  </a:cubicBezTo>
                  <a:cubicBezTo>
                    <a:pt x="0" y="132"/>
                    <a:pt x="52" y="116"/>
                    <a:pt x="55" y="104"/>
                  </a:cubicBezTo>
                  <a:cubicBezTo>
                    <a:pt x="59" y="92"/>
                    <a:pt x="25" y="50"/>
                    <a:pt x="42" y="35"/>
                  </a:cubicBezTo>
                  <a:cubicBezTo>
                    <a:pt x="58" y="20"/>
                    <a:pt x="97" y="56"/>
                    <a:pt x="109" y="53"/>
                  </a:cubicBezTo>
                  <a:cubicBezTo>
                    <a:pt x="122" y="50"/>
                    <a:pt x="141" y="0"/>
                    <a:pt x="160" y="6"/>
                  </a:cubicBezTo>
                  <a:close/>
                </a:path>
              </a:pathLst>
            </a:custGeom>
            <a:noFill/>
            <a:ln w="3175" cap="flat">
              <a:solidFill>
                <a:srgbClr val="3563A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35" tIns="45718" rIns="91435" bIns="45718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07"/>
            </a:p>
          </p:txBody>
        </p:sp>
        <p:sp>
          <p:nvSpPr>
            <p:cNvPr id="81" name="Freeform 11"/>
            <p:cNvSpPr>
              <a:spLocks/>
            </p:cNvSpPr>
            <p:nvPr/>
          </p:nvSpPr>
          <p:spPr bwMode="auto">
            <a:xfrm rot="619297">
              <a:off x="5602416" y="434239"/>
              <a:ext cx="2580387" cy="2520577"/>
            </a:xfrm>
            <a:custGeom>
              <a:avLst/>
              <a:gdLst>
                <a:gd name="T0" fmla="*/ 169 w 253"/>
                <a:gd name="T1" fmla="*/ 7 h 247"/>
                <a:gd name="T2" fmla="*/ 182 w 253"/>
                <a:gd name="T3" fmla="*/ 77 h 247"/>
                <a:gd name="T4" fmla="*/ 249 w 253"/>
                <a:gd name="T5" fmla="*/ 104 h 247"/>
                <a:gd name="T6" fmla="*/ 196 w 253"/>
                <a:gd name="T7" fmla="*/ 148 h 247"/>
                <a:gd name="T8" fmla="*/ 205 w 253"/>
                <a:gd name="T9" fmla="*/ 219 h 247"/>
                <a:gd name="T10" fmla="*/ 137 w 253"/>
                <a:gd name="T11" fmla="*/ 196 h 247"/>
                <a:gd name="T12" fmla="*/ 85 w 253"/>
                <a:gd name="T13" fmla="*/ 240 h 247"/>
                <a:gd name="T14" fmla="*/ 71 w 253"/>
                <a:gd name="T15" fmla="*/ 170 h 247"/>
                <a:gd name="T16" fmla="*/ 5 w 253"/>
                <a:gd name="T17" fmla="*/ 145 h 247"/>
                <a:gd name="T18" fmla="*/ 57 w 253"/>
                <a:gd name="T19" fmla="*/ 100 h 247"/>
                <a:gd name="T20" fmla="*/ 48 w 253"/>
                <a:gd name="T21" fmla="*/ 29 h 247"/>
                <a:gd name="T22" fmla="*/ 115 w 253"/>
                <a:gd name="T23" fmla="*/ 51 h 247"/>
                <a:gd name="T24" fmla="*/ 169 w 253"/>
                <a:gd name="T25" fmla="*/ 7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3" h="247">
                  <a:moveTo>
                    <a:pt x="169" y="7"/>
                  </a:moveTo>
                  <a:cubicBezTo>
                    <a:pt x="189" y="15"/>
                    <a:pt x="174" y="67"/>
                    <a:pt x="182" y="77"/>
                  </a:cubicBezTo>
                  <a:cubicBezTo>
                    <a:pt x="191" y="87"/>
                    <a:pt x="245" y="82"/>
                    <a:pt x="249" y="104"/>
                  </a:cubicBezTo>
                  <a:cubicBezTo>
                    <a:pt x="253" y="124"/>
                    <a:pt x="200" y="136"/>
                    <a:pt x="196" y="148"/>
                  </a:cubicBezTo>
                  <a:cubicBezTo>
                    <a:pt x="191" y="160"/>
                    <a:pt x="223" y="204"/>
                    <a:pt x="205" y="219"/>
                  </a:cubicBezTo>
                  <a:cubicBezTo>
                    <a:pt x="187" y="233"/>
                    <a:pt x="150" y="193"/>
                    <a:pt x="137" y="196"/>
                  </a:cubicBezTo>
                  <a:cubicBezTo>
                    <a:pt x="125" y="198"/>
                    <a:pt x="104" y="247"/>
                    <a:pt x="85" y="240"/>
                  </a:cubicBezTo>
                  <a:cubicBezTo>
                    <a:pt x="65" y="233"/>
                    <a:pt x="79" y="180"/>
                    <a:pt x="71" y="170"/>
                  </a:cubicBezTo>
                  <a:cubicBezTo>
                    <a:pt x="63" y="160"/>
                    <a:pt x="9" y="166"/>
                    <a:pt x="5" y="145"/>
                  </a:cubicBezTo>
                  <a:cubicBezTo>
                    <a:pt x="0" y="124"/>
                    <a:pt x="53" y="111"/>
                    <a:pt x="57" y="100"/>
                  </a:cubicBezTo>
                  <a:cubicBezTo>
                    <a:pt x="61" y="87"/>
                    <a:pt x="30" y="43"/>
                    <a:pt x="48" y="29"/>
                  </a:cubicBezTo>
                  <a:cubicBezTo>
                    <a:pt x="65" y="15"/>
                    <a:pt x="102" y="54"/>
                    <a:pt x="115" y="51"/>
                  </a:cubicBezTo>
                  <a:cubicBezTo>
                    <a:pt x="127" y="49"/>
                    <a:pt x="149" y="0"/>
                    <a:pt x="169" y="7"/>
                  </a:cubicBezTo>
                  <a:close/>
                </a:path>
              </a:pathLst>
            </a:custGeom>
            <a:noFill/>
            <a:ln w="3175" cap="flat">
              <a:solidFill>
                <a:srgbClr val="3563A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35" tIns="45718" rIns="91435" bIns="45718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07"/>
            </a:p>
          </p:txBody>
        </p:sp>
        <p:sp>
          <p:nvSpPr>
            <p:cNvPr id="82" name="Freeform 12"/>
            <p:cNvSpPr>
              <a:spLocks/>
            </p:cNvSpPr>
            <p:nvPr/>
          </p:nvSpPr>
          <p:spPr bwMode="auto">
            <a:xfrm rot="619297">
              <a:off x="5602799" y="442818"/>
              <a:ext cx="2580387" cy="2499217"/>
            </a:xfrm>
            <a:custGeom>
              <a:avLst/>
              <a:gdLst>
                <a:gd name="T0" fmla="*/ 176 w 253"/>
                <a:gd name="T1" fmla="*/ 8 h 245"/>
                <a:gd name="T2" fmla="*/ 185 w 253"/>
                <a:gd name="T3" fmla="*/ 79 h 245"/>
                <a:gd name="T4" fmla="*/ 251 w 253"/>
                <a:gd name="T5" fmla="*/ 110 h 245"/>
                <a:gd name="T6" fmla="*/ 195 w 253"/>
                <a:gd name="T7" fmla="*/ 151 h 245"/>
                <a:gd name="T8" fmla="*/ 200 w 253"/>
                <a:gd name="T9" fmla="*/ 223 h 245"/>
                <a:gd name="T10" fmla="*/ 133 w 253"/>
                <a:gd name="T11" fmla="*/ 196 h 245"/>
                <a:gd name="T12" fmla="*/ 78 w 253"/>
                <a:gd name="T13" fmla="*/ 238 h 245"/>
                <a:gd name="T14" fmla="*/ 67 w 253"/>
                <a:gd name="T15" fmla="*/ 166 h 245"/>
                <a:gd name="T16" fmla="*/ 3 w 253"/>
                <a:gd name="T17" fmla="*/ 138 h 245"/>
                <a:gd name="T18" fmla="*/ 58 w 253"/>
                <a:gd name="T19" fmla="*/ 95 h 245"/>
                <a:gd name="T20" fmla="*/ 54 w 253"/>
                <a:gd name="T21" fmla="*/ 22 h 245"/>
                <a:gd name="T22" fmla="*/ 119 w 253"/>
                <a:gd name="T23" fmla="*/ 49 h 245"/>
                <a:gd name="T24" fmla="*/ 176 w 253"/>
                <a:gd name="T25" fmla="*/ 8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3" h="245">
                  <a:moveTo>
                    <a:pt x="176" y="8"/>
                  </a:moveTo>
                  <a:cubicBezTo>
                    <a:pt x="196" y="17"/>
                    <a:pt x="178" y="68"/>
                    <a:pt x="185" y="79"/>
                  </a:cubicBezTo>
                  <a:cubicBezTo>
                    <a:pt x="193" y="90"/>
                    <a:pt x="248" y="88"/>
                    <a:pt x="251" y="110"/>
                  </a:cubicBezTo>
                  <a:cubicBezTo>
                    <a:pt x="253" y="130"/>
                    <a:pt x="199" y="139"/>
                    <a:pt x="195" y="151"/>
                  </a:cubicBezTo>
                  <a:cubicBezTo>
                    <a:pt x="190" y="163"/>
                    <a:pt x="219" y="210"/>
                    <a:pt x="200" y="223"/>
                  </a:cubicBezTo>
                  <a:cubicBezTo>
                    <a:pt x="181" y="237"/>
                    <a:pt x="146" y="194"/>
                    <a:pt x="133" y="196"/>
                  </a:cubicBezTo>
                  <a:cubicBezTo>
                    <a:pt x="121" y="197"/>
                    <a:pt x="97" y="245"/>
                    <a:pt x="78" y="238"/>
                  </a:cubicBezTo>
                  <a:cubicBezTo>
                    <a:pt x="58" y="229"/>
                    <a:pt x="75" y="177"/>
                    <a:pt x="67" y="166"/>
                  </a:cubicBezTo>
                  <a:cubicBezTo>
                    <a:pt x="60" y="155"/>
                    <a:pt x="6" y="159"/>
                    <a:pt x="3" y="138"/>
                  </a:cubicBezTo>
                  <a:cubicBezTo>
                    <a:pt x="0" y="117"/>
                    <a:pt x="53" y="106"/>
                    <a:pt x="58" y="95"/>
                  </a:cubicBezTo>
                  <a:cubicBezTo>
                    <a:pt x="63" y="82"/>
                    <a:pt x="34" y="36"/>
                    <a:pt x="54" y="22"/>
                  </a:cubicBezTo>
                  <a:cubicBezTo>
                    <a:pt x="72" y="9"/>
                    <a:pt x="106" y="51"/>
                    <a:pt x="119" y="49"/>
                  </a:cubicBezTo>
                  <a:cubicBezTo>
                    <a:pt x="131" y="48"/>
                    <a:pt x="156" y="0"/>
                    <a:pt x="176" y="8"/>
                  </a:cubicBezTo>
                  <a:close/>
                </a:path>
              </a:pathLst>
            </a:custGeom>
            <a:noFill/>
            <a:ln w="3175" cap="flat">
              <a:solidFill>
                <a:srgbClr val="3563A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35" tIns="45718" rIns="91435" bIns="45718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07"/>
            </a:p>
          </p:txBody>
        </p:sp>
        <p:sp>
          <p:nvSpPr>
            <p:cNvPr id="83" name="Freeform 13"/>
            <p:cNvSpPr>
              <a:spLocks/>
            </p:cNvSpPr>
            <p:nvPr/>
          </p:nvSpPr>
          <p:spPr bwMode="auto">
            <a:xfrm rot="619297">
              <a:off x="5590016" y="442435"/>
              <a:ext cx="2601749" cy="2499217"/>
            </a:xfrm>
            <a:custGeom>
              <a:avLst/>
              <a:gdLst>
                <a:gd name="T0" fmla="*/ 184 w 255"/>
                <a:gd name="T1" fmla="*/ 10 h 245"/>
                <a:gd name="T2" fmla="*/ 190 w 255"/>
                <a:gd name="T3" fmla="*/ 82 h 245"/>
                <a:gd name="T4" fmla="*/ 254 w 255"/>
                <a:gd name="T5" fmla="*/ 117 h 245"/>
                <a:gd name="T6" fmla="*/ 195 w 255"/>
                <a:gd name="T7" fmla="*/ 155 h 245"/>
                <a:gd name="T8" fmla="*/ 195 w 255"/>
                <a:gd name="T9" fmla="*/ 229 h 245"/>
                <a:gd name="T10" fmla="*/ 130 w 255"/>
                <a:gd name="T11" fmla="*/ 197 h 245"/>
                <a:gd name="T12" fmla="*/ 72 w 255"/>
                <a:gd name="T13" fmla="*/ 236 h 245"/>
                <a:gd name="T14" fmla="*/ 65 w 255"/>
                <a:gd name="T15" fmla="*/ 162 h 245"/>
                <a:gd name="T16" fmla="*/ 2 w 255"/>
                <a:gd name="T17" fmla="*/ 131 h 245"/>
                <a:gd name="T18" fmla="*/ 60 w 255"/>
                <a:gd name="T19" fmla="*/ 91 h 245"/>
                <a:gd name="T20" fmla="*/ 60 w 255"/>
                <a:gd name="T21" fmla="*/ 17 h 245"/>
                <a:gd name="T22" fmla="*/ 124 w 255"/>
                <a:gd name="T23" fmla="*/ 48 h 245"/>
                <a:gd name="T24" fmla="*/ 184 w 255"/>
                <a:gd name="T25" fmla="*/ 10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5" h="245">
                  <a:moveTo>
                    <a:pt x="184" y="10"/>
                  </a:moveTo>
                  <a:cubicBezTo>
                    <a:pt x="204" y="20"/>
                    <a:pt x="182" y="71"/>
                    <a:pt x="190" y="82"/>
                  </a:cubicBezTo>
                  <a:cubicBezTo>
                    <a:pt x="197" y="94"/>
                    <a:pt x="252" y="95"/>
                    <a:pt x="254" y="117"/>
                  </a:cubicBezTo>
                  <a:cubicBezTo>
                    <a:pt x="255" y="137"/>
                    <a:pt x="200" y="144"/>
                    <a:pt x="195" y="155"/>
                  </a:cubicBezTo>
                  <a:cubicBezTo>
                    <a:pt x="189" y="167"/>
                    <a:pt x="216" y="216"/>
                    <a:pt x="195" y="229"/>
                  </a:cubicBezTo>
                  <a:cubicBezTo>
                    <a:pt x="176" y="241"/>
                    <a:pt x="143" y="196"/>
                    <a:pt x="130" y="197"/>
                  </a:cubicBezTo>
                  <a:cubicBezTo>
                    <a:pt x="118" y="197"/>
                    <a:pt x="91" y="245"/>
                    <a:pt x="72" y="236"/>
                  </a:cubicBezTo>
                  <a:cubicBezTo>
                    <a:pt x="52" y="226"/>
                    <a:pt x="73" y="174"/>
                    <a:pt x="65" y="162"/>
                  </a:cubicBezTo>
                  <a:cubicBezTo>
                    <a:pt x="58" y="152"/>
                    <a:pt x="3" y="152"/>
                    <a:pt x="2" y="131"/>
                  </a:cubicBezTo>
                  <a:cubicBezTo>
                    <a:pt x="0" y="110"/>
                    <a:pt x="55" y="103"/>
                    <a:pt x="60" y="91"/>
                  </a:cubicBezTo>
                  <a:cubicBezTo>
                    <a:pt x="66" y="79"/>
                    <a:pt x="39" y="30"/>
                    <a:pt x="60" y="17"/>
                  </a:cubicBezTo>
                  <a:cubicBezTo>
                    <a:pt x="79" y="5"/>
                    <a:pt x="111" y="49"/>
                    <a:pt x="124" y="48"/>
                  </a:cubicBezTo>
                  <a:cubicBezTo>
                    <a:pt x="137" y="48"/>
                    <a:pt x="165" y="0"/>
                    <a:pt x="184" y="10"/>
                  </a:cubicBezTo>
                  <a:close/>
                </a:path>
              </a:pathLst>
            </a:custGeom>
            <a:noFill/>
            <a:ln w="3175" cap="flat">
              <a:solidFill>
                <a:srgbClr val="3563A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35" tIns="45718" rIns="91435" bIns="45718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07"/>
            </a:p>
          </p:txBody>
        </p:sp>
        <p:sp>
          <p:nvSpPr>
            <p:cNvPr id="84" name="Freeform 14"/>
            <p:cNvSpPr>
              <a:spLocks/>
            </p:cNvSpPr>
            <p:nvPr/>
          </p:nvSpPr>
          <p:spPr bwMode="auto">
            <a:xfrm rot="619297">
              <a:off x="5588764" y="443479"/>
              <a:ext cx="2614564" cy="2512032"/>
            </a:xfrm>
            <a:custGeom>
              <a:avLst/>
              <a:gdLst>
                <a:gd name="T0" fmla="*/ 0 w 256"/>
                <a:gd name="T1" fmla="*/ 124 h 246"/>
                <a:gd name="T2" fmla="*/ 61 w 256"/>
                <a:gd name="T3" fmla="*/ 88 h 246"/>
                <a:gd name="T4" fmla="*/ 65 w 256"/>
                <a:gd name="T5" fmla="*/ 11 h 246"/>
                <a:gd name="T6" fmla="*/ 128 w 256"/>
                <a:gd name="T7" fmla="*/ 47 h 246"/>
                <a:gd name="T8" fmla="*/ 191 w 256"/>
                <a:gd name="T9" fmla="*/ 12 h 246"/>
                <a:gd name="T10" fmla="*/ 193 w 256"/>
                <a:gd name="T11" fmla="*/ 86 h 246"/>
                <a:gd name="T12" fmla="*/ 255 w 256"/>
                <a:gd name="T13" fmla="*/ 124 h 246"/>
                <a:gd name="T14" fmla="*/ 194 w 256"/>
                <a:gd name="T15" fmla="*/ 159 h 246"/>
                <a:gd name="T16" fmla="*/ 190 w 256"/>
                <a:gd name="T17" fmla="*/ 234 h 246"/>
                <a:gd name="T18" fmla="*/ 125 w 256"/>
                <a:gd name="T19" fmla="*/ 198 h 246"/>
                <a:gd name="T20" fmla="*/ 65 w 256"/>
                <a:gd name="T21" fmla="*/ 234 h 246"/>
                <a:gd name="T22" fmla="*/ 62 w 256"/>
                <a:gd name="T23" fmla="*/ 159 h 246"/>
                <a:gd name="T24" fmla="*/ 0 w 256"/>
                <a:gd name="T25" fmla="*/ 124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6" h="246">
                  <a:moveTo>
                    <a:pt x="0" y="124"/>
                  </a:moveTo>
                  <a:cubicBezTo>
                    <a:pt x="0" y="103"/>
                    <a:pt x="55" y="99"/>
                    <a:pt x="61" y="88"/>
                  </a:cubicBezTo>
                  <a:cubicBezTo>
                    <a:pt x="67" y="75"/>
                    <a:pt x="43" y="24"/>
                    <a:pt x="65" y="11"/>
                  </a:cubicBezTo>
                  <a:cubicBezTo>
                    <a:pt x="85" y="0"/>
                    <a:pt x="115" y="47"/>
                    <a:pt x="128" y="47"/>
                  </a:cubicBezTo>
                  <a:cubicBezTo>
                    <a:pt x="141" y="47"/>
                    <a:pt x="172" y="1"/>
                    <a:pt x="191" y="12"/>
                  </a:cubicBezTo>
                  <a:cubicBezTo>
                    <a:pt x="211" y="23"/>
                    <a:pt x="186" y="73"/>
                    <a:pt x="193" y="86"/>
                  </a:cubicBezTo>
                  <a:cubicBezTo>
                    <a:pt x="200" y="98"/>
                    <a:pt x="256" y="102"/>
                    <a:pt x="255" y="124"/>
                  </a:cubicBezTo>
                  <a:cubicBezTo>
                    <a:pt x="255" y="145"/>
                    <a:pt x="200" y="148"/>
                    <a:pt x="194" y="159"/>
                  </a:cubicBezTo>
                  <a:cubicBezTo>
                    <a:pt x="187" y="171"/>
                    <a:pt x="212" y="222"/>
                    <a:pt x="190" y="234"/>
                  </a:cubicBezTo>
                  <a:cubicBezTo>
                    <a:pt x="169" y="246"/>
                    <a:pt x="139" y="198"/>
                    <a:pt x="125" y="198"/>
                  </a:cubicBezTo>
                  <a:cubicBezTo>
                    <a:pt x="113" y="197"/>
                    <a:pt x="83" y="244"/>
                    <a:pt x="65" y="234"/>
                  </a:cubicBezTo>
                  <a:cubicBezTo>
                    <a:pt x="46" y="223"/>
                    <a:pt x="69" y="172"/>
                    <a:pt x="62" y="159"/>
                  </a:cubicBezTo>
                  <a:cubicBezTo>
                    <a:pt x="55" y="148"/>
                    <a:pt x="0" y="145"/>
                    <a:pt x="0" y="124"/>
                  </a:cubicBezTo>
                  <a:close/>
                </a:path>
              </a:pathLst>
            </a:custGeom>
            <a:noFill/>
            <a:ln w="3175" cap="flat">
              <a:solidFill>
                <a:srgbClr val="3563A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35" tIns="45718" rIns="91435" bIns="45718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07" dirty="0"/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716EEDB5-1EB7-4194-8BFA-3BF5E435DED1}"/>
              </a:ext>
            </a:extLst>
          </p:cNvPr>
          <p:cNvSpPr txBox="1"/>
          <p:nvPr/>
        </p:nvSpPr>
        <p:spPr>
          <a:xfrm>
            <a:off x="4422821" y="4238468"/>
            <a:ext cx="3475329" cy="38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96" dirty="0">
                <a:solidFill>
                  <a:srgbClr val="3563A8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Presented by </a:t>
            </a:r>
            <a:r>
              <a:rPr lang="zh-CN" altLang="en-US" sz="1896" dirty="0">
                <a:solidFill>
                  <a:srgbClr val="3563A8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齐泽坤、王瑞琪</a:t>
            </a:r>
          </a:p>
        </p:txBody>
      </p:sp>
    </p:spTree>
    <p:extLst>
      <p:ext uri="{BB962C8B-B14F-4D97-AF65-F5344CB8AC3E}">
        <p14:creationId xmlns:p14="http://schemas.microsoft.com/office/powerpoint/2010/main" val="248056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2EECC03-8580-4A8C-80D1-E190E932DD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260" y="-761634"/>
            <a:ext cx="14900031" cy="8381267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EDBB108D-B54B-4237-B015-A55DFE7AE151}"/>
              </a:ext>
            </a:extLst>
          </p:cNvPr>
          <p:cNvSpPr txBox="1"/>
          <p:nvPr/>
        </p:nvSpPr>
        <p:spPr>
          <a:xfrm>
            <a:off x="2140574" y="2828834"/>
            <a:ext cx="29190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悔棋后也可以撤销悔棋</a:t>
            </a:r>
          </a:p>
        </p:txBody>
      </p:sp>
      <p:sp>
        <p:nvSpPr>
          <p:cNvPr id="6" name="TextBox 8">
            <a:extLst>
              <a:ext uri="{FF2B5EF4-FFF2-40B4-BE49-F238E27FC236}">
                <a16:creationId xmlns:a16="http://schemas.microsoft.com/office/drawing/2014/main" id="{19366F0F-FCA0-410D-9BD3-9308837B0BD2}"/>
              </a:ext>
            </a:extLst>
          </p:cNvPr>
          <p:cNvSpPr txBox="1"/>
          <p:nvPr/>
        </p:nvSpPr>
        <p:spPr>
          <a:xfrm>
            <a:off x="839715" y="392028"/>
            <a:ext cx="3949155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Arial" panose="020B0604020202020204" pitchFamily="34" charset="0"/>
              </a:rPr>
              <a:t>人机五子棋使用手册</a:t>
            </a:r>
          </a:p>
          <a:p>
            <a:endParaRPr lang="zh-CN" altLang="en-US" sz="1600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Arial" panose="020B0604020202020204" pitchFamily="34" charset="0"/>
            </a:endParaRPr>
          </a:p>
        </p:txBody>
      </p:sp>
      <p:sp>
        <p:nvSpPr>
          <p:cNvPr id="7" name="TextBox 8">
            <a:extLst>
              <a:ext uri="{FF2B5EF4-FFF2-40B4-BE49-F238E27FC236}">
                <a16:creationId xmlns:a16="http://schemas.microsoft.com/office/drawing/2014/main" id="{22128FC0-B845-48D6-908B-79E97DFFAB46}"/>
              </a:ext>
            </a:extLst>
          </p:cNvPr>
          <p:cNvSpPr txBox="1"/>
          <p:nvPr/>
        </p:nvSpPr>
        <p:spPr>
          <a:xfrm>
            <a:off x="857250" y="740604"/>
            <a:ext cx="2807720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Presented by </a:t>
            </a: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齐泽坤、王瑞琪</a:t>
            </a:r>
          </a:p>
          <a:p>
            <a:endParaRPr lang="zh-CN" altLang="en-US" sz="1400" dirty="0">
              <a:solidFill>
                <a:schemeClr val="bg2">
                  <a:lumMod val="5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7355184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25CA1A6-91A3-4472-99C6-3BCFAA008D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45" y="-755039"/>
            <a:ext cx="14876584" cy="8368078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02371E60-F340-4DFC-96A5-9F018B718A00}"/>
              </a:ext>
            </a:extLst>
          </p:cNvPr>
          <p:cNvSpPr txBox="1"/>
          <p:nvPr/>
        </p:nvSpPr>
        <p:spPr>
          <a:xfrm>
            <a:off x="2167878" y="2890391"/>
            <a:ext cx="305724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胜利后会显示：</a:t>
            </a:r>
            <a:endParaRPr lang="en-US" altLang="zh-CN" sz="3200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32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恭喜，你赢了！</a:t>
            </a:r>
          </a:p>
        </p:txBody>
      </p:sp>
      <p:sp>
        <p:nvSpPr>
          <p:cNvPr id="6" name="TextBox 8">
            <a:extLst>
              <a:ext uri="{FF2B5EF4-FFF2-40B4-BE49-F238E27FC236}">
                <a16:creationId xmlns:a16="http://schemas.microsoft.com/office/drawing/2014/main" id="{AF599CB5-054D-4AC4-AAD2-B538D2A2F270}"/>
              </a:ext>
            </a:extLst>
          </p:cNvPr>
          <p:cNvSpPr txBox="1"/>
          <p:nvPr/>
        </p:nvSpPr>
        <p:spPr>
          <a:xfrm>
            <a:off x="839715" y="392028"/>
            <a:ext cx="3949155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Arial" panose="020B0604020202020204" pitchFamily="34" charset="0"/>
              </a:rPr>
              <a:t>人机五子棋使用手册</a:t>
            </a:r>
          </a:p>
          <a:p>
            <a:endParaRPr lang="zh-CN" altLang="en-US" sz="1600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Arial" panose="020B0604020202020204" pitchFamily="34" charset="0"/>
            </a:endParaRPr>
          </a:p>
        </p:txBody>
      </p:sp>
      <p:sp>
        <p:nvSpPr>
          <p:cNvPr id="7" name="TextBox 8">
            <a:extLst>
              <a:ext uri="{FF2B5EF4-FFF2-40B4-BE49-F238E27FC236}">
                <a16:creationId xmlns:a16="http://schemas.microsoft.com/office/drawing/2014/main" id="{D3B7D1ED-E665-4306-9370-721B0E7861D4}"/>
              </a:ext>
            </a:extLst>
          </p:cNvPr>
          <p:cNvSpPr txBox="1"/>
          <p:nvPr/>
        </p:nvSpPr>
        <p:spPr>
          <a:xfrm>
            <a:off x="857250" y="740604"/>
            <a:ext cx="2807720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Presented by </a:t>
            </a: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齐泽坤、王瑞琪</a:t>
            </a:r>
          </a:p>
          <a:p>
            <a:endParaRPr lang="zh-CN" altLang="en-US" sz="1400" dirty="0">
              <a:solidFill>
                <a:schemeClr val="bg2">
                  <a:lumMod val="5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21248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9CD36DB-03BD-4418-9DAC-43AE5E5233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170" y="-770440"/>
            <a:ext cx="14931342" cy="839888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CE34AB76-95BE-4FA1-BA91-A429A6CA3CF4}"/>
              </a:ext>
            </a:extLst>
          </p:cNvPr>
          <p:cNvSpPr txBox="1"/>
          <p:nvPr/>
        </p:nvSpPr>
        <p:spPr>
          <a:xfrm>
            <a:off x="7106855" y="2511706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请在此放置您的文字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586A264-C9E6-416F-BD0F-C17BE2EAD8CE}"/>
              </a:ext>
            </a:extLst>
          </p:cNvPr>
          <p:cNvSpPr txBox="1"/>
          <p:nvPr/>
        </p:nvSpPr>
        <p:spPr>
          <a:xfrm>
            <a:off x="2218015" y="2395054"/>
            <a:ext cx="3877985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失败后</a:t>
            </a:r>
            <a:endParaRPr lang="en-US" altLang="zh-CN" sz="3200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32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系统将提示：</a:t>
            </a:r>
            <a:endParaRPr lang="en-US" altLang="zh-CN" sz="3200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32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遗憾，计算机赢了，</a:t>
            </a:r>
            <a:endParaRPr lang="en-US" altLang="zh-CN" sz="3200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32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继续加油哦！</a:t>
            </a:r>
          </a:p>
        </p:txBody>
      </p:sp>
      <p:sp>
        <p:nvSpPr>
          <p:cNvPr id="7" name="TextBox 8">
            <a:extLst>
              <a:ext uri="{FF2B5EF4-FFF2-40B4-BE49-F238E27FC236}">
                <a16:creationId xmlns:a16="http://schemas.microsoft.com/office/drawing/2014/main" id="{91B63B2B-8E2A-49B7-BF6C-3066C07CDEA3}"/>
              </a:ext>
            </a:extLst>
          </p:cNvPr>
          <p:cNvSpPr txBox="1"/>
          <p:nvPr/>
        </p:nvSpPr>
        <p:spPr>
          <a:xfrm>
            <a:off x="839715" y="392028"/>
            <a:ext cx="3949155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Arial" panose="020B0604020202020204" pitchFamily="34" charset="0"/>
              </a:rPr>
              <a:t>人机五子棋使用手册</a:t>
            </a:r>
          </a:p>
          <a:p>
            <a:endParaRPr lang="zh-CN" altLang="en-US" sz="1600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Arial" panose="020B0604020202020204" pitchFamily="34" charset="0"/>
            </a:endParaRPr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E8268AAF-7996-41FB-99EA-2CCA185D8202}"/>
              </a:ext>
            </a:extLst>
          </p:cNvPr>
          <p:cNvSpPr txBox="1"/>
          <p:nvPr/>
        </p:nvSpPr>
        <p:spPr>
          <a:xfrm>
            <a:off x="857250" y="740604"/>
            <a:ext cx="2807720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Presented by </a:t>
            </a: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齐泽坤、王瑞琪</a:t>
            </a:r>
          </a:p>
          <a:p>
            <a:endParaRPr lang="zh-CN" altLang="en-US" sz="1400" dirty="0">
              <a:solidFill>
                <a:schemeClr val="bg2">
                  <a:lumMod val="5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80607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822903" y="188"/>
            <a:ext cx="6369097" cy="6857624"/>
          </a:xfrm>
          <a:prstGeom prst="rect">
            <a:avLst/>
          </a:prstGeom>
          <a:solidFill>
            <a:srgbClr val="166CA3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7"/>
          </a:p>
        </p:txBody>
      </p:sp>
      <p:sp>
        <p:nvSpPr>
          <p:cNvPr id="5" name="椭圆 4"/>
          <p:cNvSpPr/>
          <p:nvPr/>
        </p:nvSpPr>
        <p:spPr>
          <a:xfrm>
            <a:off x="6400893" y="629756"/>
            <a:ext cx="5213116" cy="521311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7" dirty="0"/>
          </a:p>
        </p:txBody>
      </p:sp>
      <p:sp>
        <p:nvSpPr>
          <p:cNvPr id="13" name="矩形 259"/>
          <p:cNvSpPr>
            <a:spLocks noChangeArrowheads="1"/>
          </p:cNvSpPr>
          <p:nvPr/>
        </p:nvSpPr>
        <p:spPr bwMode="auto">
          <a:xfrm>
            <a:off x="6527329" y="2407647"/>
            <a:ext cx="4960245" cy="9628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6257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  <p:sp>
        <p:nvSpPr>
          <p:cNvPr id="14" name="矩形 259"/>
          <p:cNvSpPr>
            <a:spLocks noChangeArrowheads="1"/>
          </p:cNvSpPr>
          <p:nvPr/>
        </p:nvSpPr>
        <p:spPr bwMode="auto">
          <a:xfrm>
            <a:off x="6928145" y="3526501"/>
            <a:ext cx="4158614" cy="4669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3034" dirty="0">
                <a:solidFill>
                  <a:schemeClr val="bg1"/>
                </a:solidFill>
                <a:cs typeface="Arial" panose="020B0604020202020204" pitchFamily="34" charset="0"/>
              </a:rPr>
              <a:t>感谢欣赏</a:t>
            </a:r>
          </a:p>
        </p:txBody>
      </p:sp>
    </p:spTree>
    <p:extLst>
      <p:ext uri="{BB962C8B-B14F-4D97-AF65-F5344CB8AC3E}">
        <p14:creationId xmlns:p14="http://schemas.microsoft.com/office/powerpoint/2010/main" val="5583974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0">
        <p15:prstTrans prst="crush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 tmFilter="0,0; .5, 1; 1, 1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850"/>
                            </p:stCondLst>
                            <p:childTnLst>
                              <p:par>
                                <p:cTn id="25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6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 tmFilter="0,0; .5, 1; 1, 1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650"/>
                            </p:stCondLst>
                            <p:childTnLst>
                              <p:par>
                                <p:cTn id="38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9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0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3" grpId="0"/>
      <p:bldP spid="13" grpId="1"/>
      <p:bldP spid="14" grpId="0"/>
      <p:bldP spid="14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H_SubTitle_1"/>
          <p:cNvSpPr/>
          <p:nvPr>
            <p:custDataLst>
              <p:tags r:id="rId2"/>
            </p:custDataLst>
          </p:nvPr>
        </p:nvSpPr>
        <p:spPr bwMode="auto">
          <a:xfrm>
            <a:off x="5754629" y="1722145"/>
            <a:ext cx="1450647" cy="742909"/>
          </a:xfrm>
          <a:prstGeom prst="homePlate">
            <a:avLst/>
          </a:prstGeom>
          <a:solidFill>
            <a:schemeClr val="accent1"/>
          </a:solidFill>
          <a:ln w="12700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190500" dist="63500" algn="l" rotWithShape="0">
              <a:prstClr val="black">
                <a:alpha val="40000"/>
              </a:prstClr>
            </a:outerShdw>
          </a:effectLst>
        </p:spPr>
        <p:txBody>
          <a:bodyPr lIns="548610" tIns="45693" rIns="91381" bIns="73105" anchor="ctr"/>
          <a:lstStyle/>
          <a:p>
            <a:pPr defTabSz="913740">
              <a:defRPr/>
            </a:pPr>
            <a:r>
              <a:rPr lang="da-DK" sz="2400" kern="0" dirty="0">
                <a:solidFill>
                  <a:srgbClr val="FFFFFF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01</a:t>
            </a:r>
            <a:endParaRPr lang="en-US" sz="2400" kern="0" dirty="0">
              <a:solidFill>
                <a:srgbClr val="FFFFFF"/>
              </a:solidFill>
              <a:latin typeface="Impact" panose="020B080603090205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MH_Text_1"/>
          <p:cNvSpPr/>
          <p:nvPr>
            <p:custDataLst>
              <p:tags r:id="rId3"/>
            </p:custDataLst>
          </p:nvPr>
        </p:nvSpPr>
        <p:spPr>
          <a:xfrm>
            <a:off x="7583399" y="1860137"/>
            <a:ext cx="2565755" cy="46692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r>
              <a:rPr lang="zh-CN" altLang="en-US" sz="3034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五子棋介绍</a:t>
            </a:r>
            <a:endParaRPr lang="zh-CN" altLang="en-US" sz="1327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MH_SubTitle_2"/>
          <p:cNvSpPr/>
          <p:nvPr>
            <p:custDataLst>
              <p:tags r:id="rId4"/>
            </p:custDataLst>
          </p:nvPr>
        </p:nvSpPr>
        <p:spPr bwMode="auto">
          <a:xfrm>
            <a:off x="5754628" y="3117572"/>
            <a:ext cx="1450647" cy="742909"/>
          </a:xfrm>
          <a:prstGeom prst="homePlate">
            <a:avLst/>
          </a:prstGeom>
          <a:solidFill>
            <a:schemeClr val="accent2"/>
          </a:solidFill>
          <a:ln w="12700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190500" dist="63500" algn="l" rotWithShape="0">
              <a:prstClr val="black">
                <a:alpha val="40000"/>
              </a:prstClr>
            </a:outerShdw>
          </a:effectLst>
        </p:spPr>
        <p:txBody>
          <a:bodyPr lIns="548610" tIns="45693" rIns="91381" bIns="73105" anchor="ctr"/>
          <a:lstStyle/>
          <a:p>
            <a:pPr defTabSz="913740">
              <a:defRPr/>
            </a:pPr>
            <a:r>
              <a:rPr lang="da-DK" sz="2400" kern="0" dirty="0">
                <a:solidFill>
                  <a:srgbClr val="FFFFFF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02</a:t>
            </a:r>
            <a:endParaRPr lang="en-US" sz="2400" kern="0" dirty="0">
              <a:solidFill>
                <a:srgbClr val="FFFFFF"/>
              </a:solidFill>
              <a:latin typeface="Impact" panose="020B080603090205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MH_Text_2"/>
          <p:cNvSpPr/>
          <p:nvPr>
            <p:custDataLst>
              <p:tags r:id="rId5"/>
            </p:custDataLst>
          </p:nvPr>
        </p:nvSpPr>
        <p:spPr>
          <a:xfrm>
            <a:off x="7583399" y="3255564"/>
            <a:ext cx="2525428" cy="46692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lvl="0"/>
            <a:r>
              <a:rPr lang="zh-CN" altLang="en-US" sz="3034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算法简介</a:t>
            </a:r>
            <a:endParaRPr lang="zh-CN" altLang="en-US" sz="1327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MH_SubTitle_3"/>
          <p:cNvSpPr/>
          <p:nvPr>
            <p:custDataLst>
              <p:tags r:id="rId6"/>
            </p:custDataLst>
          </p:nvPr>
        </p:nvSpPr>
        <p:spPr bwMode="auto">
          <a:xfrm>
            <a:off x="5754628" y="4512999"/>
            <a:ext cx="1450647" cy="744497"/>
          </a:xfrm>
          <a:prstGeom prst="homePlate">
            <a:avLst/>
          </a:prstGeom>
          <a:solidFill>
            <a:schemeClr val="accent3"/>
          </a:solidFill>
          <a:ln w="12700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190500" dist="63500" algn="l" rotWithShape="0">
              <a:prstClr val="black">
                <a:alpha val="40000"/>
              </a:prstClr>
            </a:outerShdw>
          </a:effectLst>
        </p:spPr>
        <p:txBody>
          <a:bodyPr lIns="548610" tIns="45693" rIns="91381" bIns="73105" anchor="ctr"/>
          <a:lstStyle/>
          <a:p>
            <a:pPr defTabSz="913740">
              <a:defRPr/>
            </a:pPr>
            <a:r>
              <a:rPr lang="da-DK" sz="2400" kern="0" dirty="0">
                <a:solidFill>
                  <a:srgbClr val="FFFFFF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03</a:t>
            </a:r>
            <a:endParaRPr lang="en-US" sz="2400" kern="0" dirty="0">
              <a:solidFill>
                <a:srgbClr val="FFFFFF"/>
              </a:solidFill>
              <a:latin typeface="Impact" panose="020B080603090205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" name="MH_Text_3"/>
          <p:cNvSpPr/>
          <p:nvPr>
            <p:custDataLst>
              <p:tags r:id="rId7"/>
            </p:custDataLst>
          </p:nvPr>
        </p:nvSpPr>
        <p:spPr>
          <a:xfrm>
            <a:off x="7563236" y="4586119"/>
            <a:ext cx="2565755" cy="46692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lvl="0"/>
            <a:r>
              <a:rPr lang="zh-CN" altLang="en-US" sz="3034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用户使用手册</a:t>
            </a:r>
            <a:endParaRPr lang="zh-CN" altLang="en-US" sz="1327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0" name="MH_Others_1"/>
          <p:cNvSpPr txBox="1"/>
          <p:nvPr>
            <p:custDataLst>
              <p:tags r:id="rId8"/>
            </p:custDataLst>
          </p:nvPr>
        </p:nvSpPr>
        <p:spPr>
          <a:xfrm>
            <a:off x="2775609" y="1784117"/>
            <a:ext cx="1677832" cy="3597835"/>
          </a:xfrm>
          <a:prstGeom prst="rect">
            <a:avLst/>
          </a:prstGeom>
          <a:noFill/>
        </p:spPr>
        <p:txBody>
          <a:bodyPr vert="eaVert" wrap="square" lIns="0" tIns="0" rIns="0" bIns="0" rtlCol="0" anchor="ctr" anchorCtr="0">
            <a:spAutoFit/>
          </a:bodyPr>
          <a:lstStyle/>
          <a:p>
            <a:pPr algn="ctr"/>
            <a:r>
              <a:rPr lang="zh-CN" altLang="en-US" sz="10903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目录</a:t>
            </a:r>
          </a:p>
        </p:txBody>
      </p:sp>
      <p:sp>
        <p:nvSpPr>
          <p:cNvPr id="21" name="MH_Others_2"/>
          <p:cNvSpPr txBox="1"/>
          <p:nvPr>
            <p:custDataLst>
              <p:tags r:id="rId9"/>
            </p:custDataLst>
          </p:nvPr>
        </p:nvSpPr>
        <p:spPr>
          <a:xfrm rot="5400000">
            <a:off x="1023578" y="3262017"/>
            <a:ext cx="3128221" cy="642035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CN" sz="4172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CONTENTS</a:t>
            </a:r>
            <a:endParaRPr lang="zh-CN" altLang="en-US" sz="4172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9667554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6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by="(-#ppt_w*2)" calcmode="lin" valueType="num">
                                          <p:cBhvr rctx="PPT">
                                            <p:cTn id="7" dur="5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</p:anim>
                                        <p:anim by="(#ppt_w*0.50)" calcmode="lin" valueType="num">
                                          <p:cBhvr>
                                            <p:cTn id="8" dur="500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from="(-#ppt_h/2)" to="(#ppt_y)" calcmode="lin" valueType="num">
                                          <p:cBhvr>
                                            <p:cTn id="9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21600000">
                                          <p:cBhvr>
                                            <p:cTn id="10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1" presetID="56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by="(-#ppt_w*2)" calcmode="lin" valueType="num">
                                          <p:cBhvr rctx="PPT">
                                            <p:cTn id="13" dur="5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</p:anim>
                                        <p:anim by="(#ppt_w*0.50)" calcmode="lin" valueType="num">
                                          <p:cBhvr>
                                            <p:cTn id="14" dur="500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from="(-#ppt_h/2)" to="(#ppt_y)" calcmode="lin" valueType="num">
                                          <p:cBhvr>
                                            <p:cTn id="15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21600000">
                                          <p:cBhvr>
                                            <p:cTn id="16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700"/>
                                </p:stCondLst>
                                <p:childTnLst>
                                  <p:par>
                                    <p:cTn id="18" presetID="2" presetClass="entr" presetSubtype="8" accel="40000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0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1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2" presetClass="entr" presetSubtype="8" accel="40000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4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5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2700"/>
                                </p:stCondLst>
                                <p:childTnLst>
                                  <p:par>
                                    <p:cTn id="27" presetID="2" presetClass="entr" presetSubtype="8" accel="40000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9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0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8" accel="40000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3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4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3700"/>
                                </p:stCondLst>
                                <p:childTnLst>
                                  <p:par>
                                    <p:cTn id="36" presetID="2" presetClass="entr" presetSubtype="8" accel="40000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8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9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0" presetID="2" presetClass="entr" presetSubtype="8" accel="40000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2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3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  <p:bldP spid="6" grpId="0"/>
          <p:bldP spid="7" grpId="0" animBg="1"/>
          <p:bldP spid="11" grpId="0"/>
          <p:bldP spid="12" grpId="0" animBg="1"/>
          <p:bldP spid="16" grpId="0"/>
          <p:bldP spid="20" grpId="0"/>
          <p:bldP spid="21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6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by="(-#ppt_w*2)" calcmode="lin" valueType="num">
                                          <p:cBhvr rctx="PPT">
                                            <p:cTn id="7" dur="5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</p:anim>
                                        <p:anim by="(#ppt_w*0.50)" calcmode="lin" valueType="num">
                                          <p:cBhvr>
                                            <p:cTn id="8" dur="500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from="(-#ppt_h/2)" to="(#ppt_y)" calcmode="lin" valueType="num">
                                          <p:cBhvr>
                                            <p:cTn id="9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21600000">
                                          <p:cBhvr>
                                            <p:cTn id="10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1" presetID="56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by="(-#ppt_w*2)" calcmode="lin" valueType="num">
                                          <p:cBhvr rctx="PPT">
                                            <p:cTn id="13" dur="5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</p:anim>
                                        <p:anim by="(#ppt_w*0.50)" calcmode="lin" valueType="num">
                                          <p:cBhvr>
                                            <p:cTn id="14" dur="500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from="(-#ppt_h/2)" to="(#ppt_y)" calcmode="lin" valueType="num">
                                          <p:cBhvr>
                                            <p:cTn id="15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21600000">
                                          <p:cBhvr>
                                            <p:cTn id="16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700"/>
                                </p:stCondLst>
                                <p:childTnLst>
                                  <p:par>
                                    <p:cTn id="18" presetID="2" presetClass="entr" presetSubtype="8" accel="4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2" presetClass="entr" presetSubtype="8" ac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2700"/>
                                </p:stCondLst>
                                <p:childTnLst>
                                  <p:par>
                                    <p:cTn id="27" presetID="2" presetClass="entr" presetSubtype="8" accel="4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8" ac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3700"/>
                                </p:stCondLst>
                                <p:childTnLst>
                                  <p:par>
                                    <p:cTn id="36" presetID="2" presetClass="entr" presetSubtype="8" accel="4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8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9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0" presetID="2" presetClass="entr" presetSubtype="8" ac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2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3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  <p:bldP spid="6" grpId="0"/>
          <p:bldP spid="7" grpId="0" animBg="1"/>
          <p:bldP spid="11" grpId="0"/>
          <p:bldP spid="12" grpId="0" animBg="1"/>
          <p:bldP spid="16" grpId="0"/>
          <p:bldP spid="20" grpId="0"/>
          <p:bldP spid="21" grpId="0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1643562" y="836855"/>
            <a:ext cx="3168178" cy="37442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53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cxnSp>
        <p:nvCxnSpPr>
          <p:cNvPr id="78" name="直接连接符 77"/>
          <p:cNvCxnSpPr/>
          <p:nvPr/>
        </p:nvCxnSpPr>
        <p:spPr>
          <a:xfrm>
            <a:off x="2176610" y="4066357"/>
            <a:ext cx="210208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le 13"/>
          <p:cNvSpPr txBox="1">
            <a:spLocks/>
          </p:cNvSpPr>
          <p:nvPr/>
        </p:nvSpPr>
        <p:spPr>
          <a:xfrm>
            <a:off x="2066183" y="3322210"/>
            <a:ext cx="2322938" cy="492443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PART</a:t>
            </a:r>
          </a:p>
        </p:txBody>
      </p:sp>
      <p:cxnSp>
        <p:nvCxnSpPr>
          <p:cNvPr id="3" name="直接连接符 2"/>
          <p:cNvCxnSpPr/>
          <p:nvPr/>
        </p:nvCxnSpPr>
        <p:spPr>
          <a:xfrm>
            <a:off x="6030834" y="3496362"/>
            <a:ext cx="0" cy="334359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48"/>
          <p:cNvSpPr txBox="1"/>
          <p:nvPr/>
        </p:nvSpPr>
        <p:spPr>
          <a:xfrm>
            <a:off x="7120114" y="2978072"/>
            <a:ext cx="4096455" cy="7879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512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五子棋介绍</a:t>
            </a:r>
            <a:endParaRPr lang="en-GB" altLang="zh-CN" sz="5120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2" name="矩形 259"/>
          <p:cNvSpPr>
            <a:spLocks noChangeArrowheads="1"/>
          </p:cNvSpPr>
          <p:nvPr/>
        </p:nvSpPr>
        <p:spPr bwMode="auto">
          <a:xfrm>
            <a:off x="1993933" y="1227166"/>
            <a:ext cx="2467436" cy="2105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13084" cap="all" spc="284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01</a:t>
            </a:r>
            <a:endParaRPr lang="zh-CN" altLang="en-US" sz="13084" cap="all" spc="284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76458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400" tmFilter="0,0; .5, 1; 1, 1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840"/>
                            </p:stCondLst>
                            <p:childTnLst>
                              <p:par>
                                <p:cTn id="17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8" dur="4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0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4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640"/>
                            </p:stCondLst>
                            <p:childTnLst>
                              <p:par>
                                <p:cTn id="2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40"/>
                            </p:stCondLst>
                            <p:childTnLst>
                              <p:par>
                                <p:cTn id="3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44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6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760"/>
                            </p:stCondLst>
                            <p:childTnLst>
                              <p:par>
                                <p:cTn id="40" presetID="3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41" dur="3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42" dur="3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43" dur="3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44" dur="3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8" grpId="0"/>
      <p:bldP spid="11" grpId="0"/>
      <p:bldP spid="11" grpId="1"/>
      <p:bldP spid="12" grpId="0"/>
      <p:bldP spid="12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任意多边形 178"/>
          <p:cNvSpPr>
            <a:spLocks/>
          </p:cNvSpPr>
          <p:nvPr/>
        </p:nvSpPr>
        <p:spPr bwMode="auto">
          <a:xfrm>
            <a:off x="852060" y="1366809"/>
            <a:ext cx="2103325" cy="4383284"/>
          </a:xfrm>
          <a:custGeom>
            <a:avLst/>
            <a:gdLst>
              <a:gd name="connsiteX0" fmla="*/ 234950 w 1428751"/>
              <a:gd name="connsiteY0" fmla="*/ 0 h 3148013"/>
              <a:gd name="connsiteX1" fmla="*/ 239712 w 1428751"/>
              <a:gd name="connsiteY1" fmla="*/ 0 h 3148013"/>
              <a:gd name="connsiteX2" fmla="*/ 276225 w 1428751"/>
              <a:gd name="connsiteY2" fmla="*/ 0 h 3148013"/>
              <a:gd name="connsiteX3" fmla="*/ 319088 w 1428751"/>
              <a:gd name="connsiteY3" fmla="*/ 0 h 3148013"/>
              <a:gd name="connsiteX4" fmla="*/ 361950 w 1428751"/>
              <a:gd name="connsiteY4" fmla="*/ 0 h 3148013"/>
              <a:gd name="connsiteX5" fmla="*/ 361951 w 1428751"/>
              <a:gd name="connsiteY5" fmla="*/ 0 h 3148013"/>
              <a:gd name="connsiteX6" fmla="*/ 404813 w 1428751"/>
              <a:gd name="connsiteY6" fmla="*/ 0 h 3148013"/>
              <a:gd name="connsiteX7" fmla="*/ 446088 w 1428751"/>
              <a:gd name="connsiteY7" fmla="*/ 0 h 3148013"/>
              <a:gd name="connsiteX8" fmla="*/ 488950 w 1428751"/>
              <a:gd name="connsiteY8" fmla="*/ 0 h 3148013"/>
              <a:gd name="connsiteX9" fmla="*/ 488951 w 1428751"/>
              <a:gd name="connsiteY9" fmla="*/ 0 h 3148013"/>
              <a:gd name="connsiteX10" fmla="*/ 531813 w 1428751"/>
              <a:gd name="connsiteY10" fmla="*/ 0 h 3148013"/>
              <a:gd name="connsiteX11" fmla="*/ 576263 w 1428751"/>
              <a:gd name="connsiteY11" fmla="*/ 0 h 3148013"/>
              <a:gd name="connsiteX12" fmla="*/ 617538 w 1428751"/>
              <a:gd name="connsiteY12" fmla="*/ 0 h 3148013"/>
              <a:gd name="connsiteX13" fmla="*/ 660400 w 1428751"/>
              <a:gd name="connsiteY13" fmla="*/ 0 h 3148013"/>
              <a:gd name="connsiteX14" fmla="*/ 660401 w 1428751"/>
              <a:gd name="connsiteY14" fmla="*/ 0 h 3148013"/>
              <a:gd name="connsiteX15" fmla="*/ 703263 w 1428751"/>
              <a:gd name="connsiteY15" fmla="*/ 0 h 3148013"/>
              <a:gd name="connsiteX16" fmla="*/ 744538 w 1428751"/>
              <a:gd name="connsiteY16" fmla="*/ 0 h 3148013"/>
              <a:gd name="connsiteX17" fmla="*/ 787400 w 1428751"/>
              <a:gd name="connsiteY17" fmla="*/ 0 h 3148013"/>
              <a:gd name="connsiteX18" fmla="*/ 787401 w 1428751"/>
              <a:gd name="connsiteY18" fmla="*/ 0 h 3148013"/>
              <a:gd name="connsiteX19" fmla="*/ 830263 w 1428751"/>
              <a:gd name="connsiteY19" fmla="*/ 0 h 3148013"/>
              <a:gd name="connsiteX20" fmla="*/ 873125 w 1428751"/>
              <a:gd name="connsiteY20" fmla="*/ 0 h 3148013"/>
              <a:gd name="connsiteX21" fmla="*/ 873126 w 1428751"/>
              <a:gd name="connsiteY21" fmla="*/ 0 h 3148013"/>
              <a:gd name="connsiteX22" fmla="*/ 914400 w 1428751"/>
              <a:gd name="connsiteY22" fmla="*/ 0 h 3148013"/>
              <a:gd name="connsiteX23" fmla="*/ 958850 w 1428751"/>
              <a:gd name="connsiteY23" fmla="*/ 0 h 3148013"/>
              <a:gd name="connsiteX24" fmla="*/ 990600 w 1428751"/>
              <a:gd name="connsiteY24" fmla="*/ 0 h 3148013"/>
              <a:gd name="connsiteX25" fmla="*/ 1001713 w 1428751"/>
              <a:gd name="connsiteY25" fmla="*/ 0 h 3148013"/>
              <a:gd name="connsiteX26" fmla="*/ 1039813 w 1428751"/>
              <a:gd name="connsiteY26" fmla="*/ 4762 h 3148013"/>
              <a:gd name="connsiteX27" fmla="*/ 1044576 w 1428751"/>
              <a:gd name="connsiteY27" fmla="*/ 6350 h 3148013"/>
              <a:gd name="connsiteX28" fmla="*/ 1044576 w 1428751"/>
              <a:gd name="connsiteY28" fmla="*/ 6350 h 3148013"/>
              <a:gd name="connsiteX29" fmla="*/ 1084262 w 1428751"/>
              <a:gd name="connsiteY29" fmla="*/ 15875 h 3148013"/>
              <a:gd name="connsiteX30" fmla="*/ 1085850 w 1428751"/>
              <a:gd name="connsiteY30" fmla="*/ 17462 h 3148013"/>
              <a:gd name="connsiteX31" fmla="*/ 1085850 w 1428751"/>
              <a:gd name="connsiteY31" fmla="*/ 17462 h 3148013"/>
              <a:gd name="connsiteX32" fmla="*/ 1123950 w 1428751"/>
              <a:gd name="connsiteY32" fmla="*/ 34924 h 3148013"/>
              <a:gd name="connsiteX33" fmla="*/ 1128713 w 1428751"/>
              <a:gd name="connsiteY33" fmla="*/ 38099 h 3148013"/>
              <a:gd name="connsiteX34" fmla="*/ 1128713 w 1428751"/>
              <a:gd name="connsiteY34" fmla="*/ 38100 h 3148013"/>
              <a:gd name="connsiteX35" fmla="*/ 1160463 w 1428751"/>
              <a:gd name="connsiteY35" fmla="*/ 60325 h 3148013"/>
              <a:gd name="connsiteX36" fmla="*/ 1171576 w 1428751"/>
              <a:gd name="connsiteY36" fmla="*/ 73025 h 3148013"/>
              <a:gd name="connsiteX37" fmla="*/ 1171576 w 1428751"/>
              <a:gd name="connsiteY37" fmla="*/ 73026 h 3148013"/>
              <a:gd name="connsiteX38" fmla="*/ 1189037 w 1428751"/>
              <a:gd name="connsiteY38" fmla="*/ 92075 h 3148013"/>
              <a:gd name="connsiteX39" fmla="*/ 1211263 w 1428751"/>
              <a:gd name="connsiteY39" fmla="*/ 128587 h 3148013"/>
              <a:gd name="connsiteX40" fmla="*/ 1214438 w 1428751"/>
              <a:gd name="connsiteY40" fmla="*/ 136525 h 3148013"/>
              <a:gd name="connsiteX41" fmla="*/ 1225550 w 1428751"/>
              <a:gd name="connsiteY41" fmla="*/ 166687 h 3148013"/>
              <a:gd name="connsiteX42" fmla="*/ 1230313 w 1428751"/>
              <a:gd name="connsiteY42" fmla="*/ 209550 h 3148013"/>
              <a:gd name="connsiteX43" fmla="*/ 1230313 w 1428751"/>
              <a:gd name="connsiteY43" fmla="*/ 617537 h 3148013"/>
              <a:gd name="connsiteX44" fmla="*/ 1255713 w 1428751"/>
              <a:gd name="connsiteY44" fmla="*/ 638175 h 3148013"/>
              <a:gd name="connsiteX45" fmla="*/ 1411289 w 1428751"/>
              <a:gd name="connsiteY45" fmla="*/ 755650 h 3148013"/>
              <a:gd name="connsiteX46" fmla="*/ 1425576 w 1428751"/>
              <a:gd name="connsiteY46" fmla="*/ 769938 h 3148013"/>
              <a:gd name="connsiteX47" fmla="*/ 1428751 w 1428751"/>
              <a:gd name="connsiteY47" fmla="*/ 787400 h 3148013"/>
              <a:gd name="connsiteX48" fmla="*/ 1425576 w 1428751"/>
              <a:gd name="connsiteY48" fmla="*/ 803275 h 3148013"/>
              <a:gd name="connsiteX49" fmla="*/ 1411289 w 1428751"/>
              <a:gd name="connsiteY49" fmla="*/ 817563 h 3148013"/>
              <a:gd name="connsiteX50" fmla="*/ 1255713 w 1428751"/>
              <a:gd name="connsiteY50" fmla="*/ 935038 h 3148013"/>
              <a:gd name="connsiteX51" fmla="*/ 1255713 w 1428751"/>
              <a:gd name="connsiteY51" fmla="*/ 935038 h 3148013"/>
              <a:gd name="connsiteX52" fmla="*/ 1230313 w 1428751"/>
              <a:gd name="connsiteY52" fmla="*/ 955675 h 3148013"/>
              <a:gd name="connsiteX53" fmla="*/ 1230313 w 1428751"/>
              <a:gd name="connsiteY53" fmla="*/ 2940051 h 3148013"/>
              <a:gd name="connsiteX54" fmla="*/ 1225550 w 1428751"/>
              <a:gd name="connsiteY54" fmla="*/ 2982913 h 3148013"/>
              <a:gd name="connsiteX55" fmla="*/ 1214438 w 1428751"/>
              <a:gd name="connsiteY55" fmla="*/ 3011488 h 3148013"/>
              <a:gd name="connsiteX56" fmla="*/ 1211263 w 1428751"/>
              <a:gd name="connsiteY56" fmla="*/ 3021013 h 3148013"/>
              <a:gd name="connsiteX57" fmla="*/ 1189037 w 1428751"/>
              <a:gd name="connsiteY57" fmla="*/ 3055938 h 3148013"/>
              <a:gd name="connsiteX58" fmla="*/ 1171576 w 1428751"/>
              <a:gd name="connsiteY58" fmla="*/ 3074987 h 3148013"/>
              <a:gd name="connsiteX59" fmla="*/ 1171576 w 1428751"/>
              <a:gd name="connsiteY59" fmla="*/ 3074988 h 3148013"/>
              <a:gd name="connsiteX60" fmla="*/ 1160463 w 1428751"/>
              <a:gd name="connsiteY60" fmla="*/ 3087688 h 3148013"/>
              <a:gd name="connsiteX61" fmla="*/ 1128713 w 1428751"/>
              <a:gd name="connsiteY61" fmla="*/ 3109913 h 3148013"/>
              <a:gd name="connsiteX62" fmla="*/ 1128713 w 1428751"/>
              <a:gd name="connsiteY62" fmla="*/ 3109913 h 3148013"/>
              <a:gd name="connsiteX63" fmla="*/ 1123950 w 1428751"/>
              <a:gd name="connsiteY63" fmla="*/ 3113088 h 3148013"/>
              <a:gd name="connsiteX64" fmla="*/ 1085850 w 1428751"/>
              <a:gd name="connsiteY64" fmla="*/ 3130550 h 3148013"/>
              <a:gd name="connsiteX65" fmla="*/ 1084262 w 1428751"/>
              <a:gd name="connsiteY65" fmla="*/ 3132138 h 3148013"/>
              <a:gd name="connsiteX66" fmla="*/ 1044576 w 1428751"/>
              <a:gd name="connsiteY66" fmla="*/ 3143250 h 3148013"/>
              <a:gd name="connsiteX67" fmla="*/ 1044576 w 1428751"/>
              <a:gd name="connsiteY67" fmla="*/ 3143251 h 3148013"/>
              <a:gd name="connsiteX68" fmla="*/ 1039813 w 1428751"/>
              <a:gd name="connsiteY68" fmla="*/ 3144838 h 3148013"/>
              <a:gd name="connsiteX69" fmla="*/ 1001713 w 1428751"/>
              <a:gd name="connsiteY69" fmla="*/ 3148013 h 3148013"/>
              <a:gd name="connsiteX70" fmla="*/ 990600 w 1428751"/>
              <a:gd name="connsiteY70" fmla="*/ 3148013 h 3148013"/>
              <a:gd name="connsiteX71" fmla="*/ 958850 w 1428751"/>
              <a:gd name="connsiteY71" fmla="*/ 3148013 h 3148013"/>
              <a:gd name="connsiteX72" fmla="*/ 914400 w 1428751"/>
              <a:gd name="connsiteY72" fmla="*/ 3148013 h 3148013"/>
              <a:gd name="connsiteX73" fmla="*/ 873126 w 1428751"/>
              <a:gd name="connsiteY73" fmla="*/ 3148013 h 3148013"/>
              <a:gd name="connsiteX74" fmla="*/ 873125 w 1428751"/>
              <a:gd name="connsiteY74" fmla="*/ 3148013 h 3148013"/>
              <a:gd name="connsiteX75" fmla="*/ 830263 w 1428751"/>
              <a:gd name="connsiteY75" fmla="*/ 3148013 h 3148013"/>
              <a:gd name="connsiteX76" fmla="*/ 787401 w 1428751"/>
              <a:gd name="connsiteY76" fmla="*/ 3148013 h 3148013"/>
              <a:gd name="connsiteX77" fmla="*/ 787400 w 1428751"/>
              <a:gd name="connsiteY77" fmla="*/ 3148013 h 3148013"/>
              <a:gd name="connsiteX78" fmla="*/ 744538 w 1428751"/>
              <a:gd name="connsiteY78" fmla="*/ 3148013 h 3148013"/>
              <a:gd name="connsiteX79" fmla="*/ 703263 w 1428751"/>
              <a:gd name="connsiteY79" fmla="*/ 3148013 h 3148013"/>
              <a:gd name="connsiteX80" fmla="*/ 660401 w 1428751"/>
              <a:gd name="connsiteY80" fmla="*/ 3148013 h 3148013"/>
              <a:gd name="connsiteX81" fmla="*/ 660400 w 1428751"/>
              <a:gd name="connsiteY81" fmla="*/ 3148013 h 3148013"/>
              <a:gd name="connsiteX82" fmla="*/ 617538 w 1428751"/>
              <a:gd name="connsiteY82" fmla="*/ 3148013 h 3148013"/>
              <a:gd name="connsiteX83" fmla="*/ 576263 w 1428751"/>
              <a:gd name="connsiteY83" fmla="*/ 3148013 h 3148013"/>
              <a:gd name="connsiteX84" fmla="*/ 531813 w 1428751"/>
              <a:gd name="connsiteY84" fmla="*/ 3148013 h 3148013"/>
              <a:gd name="connsiteX85" fmla="*/ 488951 w 1428751"/>
              <a:gd name="connsiteY85" fmla="*/ 3148013 h 3148013"/>
              <a:gd name="connsiteX86" fmla="*/ 488950 w 1428751"/>
              <a:gd name="connsiteY86" fmla="*/ 3148013 h 3148013"/>
              <a:gd name="connsiteX87" fmla="*/ 446088 w 1428751"/>
              <a:gd name="connsiteY87" fmla="*/ 3148013 h 3148013"/>
              <a:gd name="connsiteX88" fmla="*/ 404813 w 1428751"/>
              <a:gd name="connsiteY88" fmla="*/ 3148013 h 3148013"/>
              <a:gd name="connsiteX89" fmla="*/ 361951 w 1428751"/>
              <a:gd name="connsiteY89" fmla="*/ 3148013 h 3148013"/>
              <a:gd name="connsiteX90" fmla="*/ 361950 w 1428751"/>
              <a:gd name="connsiteY90" fmla="*/ 3148013 h 3148013"/>
              <a:gd name="connsiteX91" fmla="*/ 319088 w 1428751"/>
              <a:gd name="connsiteY91" fmla="*/ 3148013 h 3148013"/>
              <a:gd name="connsiteX92" fmla="*/ 276225 w 1428751"/>
              <a:gd name="connsiteY92" fmla="*/ 3148013 h 3148013"/>
              <a:gd name="connsiteX93" fmla="*/ 239712 w 1428751"/>
              <a:gd name="connsiteY93" fmla="*/ 3148013 h 3148013"/>
              <a:gd name="connsiteX94" fmla="*/ 234950 w 1428751"/>
              <a:gd name="connsiteY94" fmla="*/ 3148013 h 3148013"/>
              <a:gd name="connsiteX95" fmla="*/ 190500 w 1428751"/>
              <a:gd name="connsiteY95" fmla="*/ 3144838 h 3148013"/>
              <a:gd name="connsiteX96" fmla="*/ 190500 w 1428751"/>
              <a:gd name="connsiteY96" fmla="*/ 3144837 h 3148013"/>
              <a:gd name="connsiteX97" fmla="*/ 147638 w 1428751"/>
              <a:gd name="connsiteY97" fmla="*/ 3132137 h 3148013"/>
              <a:gd name="connsiteX98" fmla="*/ 147638 w 1428751"/>
              <a:gd name="connsiteY98" fmla="*/ 3132138 h 3148013"/>
              <a:gd name="connsiteX99" fmla="*/ 146050 w 1428751"/>
              <a:gd name="connsiteY99" fmla="*/ 3132138 h 3148013"/>
              <a:gd name="connsiteX100" fmla="*/ 104775 w 1428751"/>
              <a:gd name="connsiteY100" fmla="*/ 3113088 h 3148013"/>
              <a:gd name="connsiteX101" fmla="*/ 71437 w 1428751"/>
              <a:gd name="connsiteY101" fmla="*/ 3087688 h 3148013"/>
              <a:gd name="connsiteX102" fmla="*/ 63500 w 1428751"/>
              <a:gd name="connsiteY102" fmla="*/ 3081338 h 3148013"/>
              <a:gd name="connsiteX103" fmla="*/ 63500 w 1428751"/>
              <a:gd name="connsiteY103" fmla="*/ 3081336 h 3148013"/>
              <a:gd name="connsiteX104" fmla="*/ 41276 w 1428751"/>
              <a:gd name="connsiteY104" fmla="*/ 3055937 h 3148013"/>
              <a:gd name="connsiteX105" fmla="*/ 20638 w 1428751"/>
              <a:gd name="connsiteY105" fmla="*/ 3024187 h 3148013"/>
              <a:gd name="connsiteX106" fmla="*/ 19050 w 1428751"/>
              <a:gd name="connsiteY106" fmla="*/ 3021012 h 3148013"/>
              <a:gd name="connsiteX107" fmla="*/ 4762 w 1428751"/>
              <a:gd name="connsiteY107" fmla="*/ 2982912 h 3148013"/>
              <a:gd name="connsiteX108" fmla="*/ 0 w 1428751"/>
              <a:gd name="connsiteY108" fmla="*/ 2940050 h 3148013"/>
              <a:gd name="connsiteX109" fmla="*/ 0 w 1428751"/>
              <a:gd name="connsiteY109" fmla="*/ 209549 h 3148013"/>
              <a:gd name="connsiteX110" fmla="*/ 4762 w 1428751"/>
              <a:gd name="connsiteY110" fmla="*/ 166687 h 3148013"/>
              <a:gd name="connsiteX111" fmla="*/ 19050 w 1428751"/>
              <a:gd name="connsiteY111" fmla="*/ 128587 h 3148013"/>
              <a:gd name="connsiteX112" fmla="*/ 20638 w 1428751"/>
              <a:gd name="connsiteY112" fmla="*/ 125412 h 3148013"/>
              <a:gd name="connsiteX113" fmla="*/ 41276 w 1428751"/>
              <a:gd name="connsiteY113" fmla="*/ 92074 h 3148013"/>
              <a:gd name="connsiteX114" fmla="*/ 63500 w 1428751"/>
              <a:gd name="connsiteY114" fmla="*/ 68263 h 3148013"/>
              <a:gd name="connsiteX115" fmla="*/ 63500 w 1428751"/>
              <a:gd name="connsiteY115" fmla="*/ 68262 h 3148013"/>
              <a:gd name="connsiteX116" fmla="*/ 71437 w 1428751"/>
              <a:gd name="connsiteY116" fmla="*/ 60325 h 3148013"/>
              <a:gd name="connsiteX117" fmla="*/ 104775 w 1428751"/>
              <a:gd name="connsiteY117" fmla="*/ 34925 h 3148013"/>
              <a:gd name="connsiteX118" fmla="*/ 146050 w 1428751"/>
              <a:gd name="connsiteY118" fmla="*/ 15875 h 3148013"/>
              <a:gd name="connsiteX119" fmla="*/ 147638 w 1428751"/>
              <a:gd name="connsiteY119" fmla="*/ 15875 h 3148013"/>
              <a:gd name="connsiteX120" fmla="*/ 147638 w 1428751"/>
              <a:gd name="connsiteY120" fmla="*/ 15874 h 3148013"/>
              <a:gd name="connsiteX121" fmla="*/ 190501 w 1428751"/>
              <a:gd name="connsiteY121" fmla="*/ 4762 h 3148013"/>
              <a:gd name="connsiteX122" fmla="*/ 190501 w 1428751"/>
              <a:gd name="connsiteY122" fmla="*/ 4762 h 3148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</a:cxnLst>
            <a:rect l="l" t="t" r="r" b="b"/>
            <a:pathLst>
              <a:path w="1428751" h="3148013">
                <a:moveTo>
                  <a:pt x="234950" y="0"/>
                </a:moveTo>
                <a:lnTo>
                  <a:pt x="239712" y="0"/>
                </a:lnTo>
                <a:lnTo>
                  <a:pt x="276225" y="0"/>
                </a:lnTo>
                <a:lnTo>
                  <a:pt x="319088" y="0"/>
                </a:lnTo>
                <a:lnTo>
                  <a:pt x="361950" y="0"/>
                </a:lnTo>
                <a:lnTo>
                  <a:pt x="361951" y="0"/>
                </a:lnTo>
                <a:lnTo>
                  <a:pt x="404813" y="0"/>
                </a:lnTo>
                <a:lnTo>
                  <a:pt x="446088" y="0"/>
                </a:lnTo>
                <a:lnTo>
                  <a:pt x="488950" y="0"/>
                </a:lnTo>
                <a:lnTo>
                  <a:pt x="488951" y="0"/>
                </a:lnTo>
                <a:lnTo>
                  <a:pt x="531813" y="0"/>
                </a:lnTo>
                <a:lnTo>
                  <a:pt x="576263" y="0"/>
                </a:lnTo>
                <a:lnTo>
                  <a:pt x="617538" y="0"/>
                </a:lnTo>
                <a:lnTo>
                  <a:pt x="660400" y="0"/>
                </a:lnTo>
                <a:lnTo>
                  <a:pt x="660401" y="0"/>
                </a:lnTo>
                <a:lnTo>
                  <a:pt x="703263" y="0"/>
                </a:lnTo>
                <a:lnTo>
                  <a:pt x="744538" y="0"/>
                </a:lnTo>
                <a:lnTo>
                  <a:pt x="787400" y="0"/>
                </a:lnTo>
                <a:lnTo>
                  <a:pt x="787401" y="0"/>
                </a:lnTo>
                <a:lnTo>
                  <a:pt x="830263" y="0"/>
                </a:lnTo>
                <a:lnTo>
                  <a:pt x="873125" y="0"/>
                </a:lnTo>
                <a:lnTo>
                  <a:pt x="873126" y="0"/>
                </a:lnTo>
                <a:lnTo>
                  <a:pt x="914400" y="0"/>
                </a:lnTo>
                <a:lnTo>
                  <a:pt x="958850" y="0"/>
                </a:lnTo>
                <a:lnTo>
                  <a:pt x="990600" y="0"/>
                </a:lnTo>
                <a:lnTo>
                  <a:pt x="1001713" y="0"/>
                </a:lnTo>
                <a:lnTo>
                  <a:pt x="1039813" y="4762"/>
                </a:lnTo>
                <a:lnTo>
                  <a:pt x="1044576" y="6350"/>
                </a:lnTo>
                <a:lnTo>
                  <a:pt x="1044576" y="6350"/>
                </a:lnTo>
                <a:lnTo>
                  <a:pt x="1084262" y="15875"/>
                </a:lnTo>
                <a:lnTo>
                  <a:pt x="1085850" y="17462"/>
                </a:lnTo>
                <a:lnTo>
                  <a:pt x="1085850" y="17462"/>
                </a:lnTo>
                <a:lnTo>
                  <a:pt x="1123950" y="34924"/>
                </a:lnTo>
                <a:lnTo>
                  <a:pt x="1128713" y="38099"/>
                </a:lnTo>
                <a:lnTo>
                  <a:pt x="1128713" y="38100"/>
                </a:lnTo>
                <a:lnTo>
                  <a:pt x="1160463" y="60325"/>
                </a:lnTo>
                <a:lnTo>
                  <a:pt x="1171576" y="73025"/>
                </a:lnTo>
                <a:lnTo>
                  <a:pt x="1171576" y="73026"/>
                </a:lnTo>
                <a:lnTo>
                  <a:pt x="1189037" y="92075"/>
                </a:lnTo>
                <a:lnTo>
                  <a:pt x="1211263" y="128587"/>
                </a:lnTo>
                <a:lnTo>
                  <a:pt x="1214438" y="136525"/>
                </a:lnTo>
                <a:lnTo>
                  <a:pt x="1225550" y="166687"/>
                </a:lnTo>
                <a:lnTo>
                  <a:pt x="1230313" y="209550"/>
                </a:lnTo>
                <a:lnTo>
                  <a:pt x="1230313" y="617537"/>
                </a:lnTo>
                <a:lnTo>
                  <a:pt x="1255713" y="638175"/>
                </a:lnTo>
                <a:lnTo>
                  <a:pt x="1411289" y="755650"/>
                </a:lnTo>
                <a:lnTo>
                  <a:pt x="1425576" y="769938"/>
                </a:lnTo>
                <a:lnTo>
                  <a:pt x="1428751" y="787400"/>
                </a:lnTo>
                <a:lnTo>
                  <a:pt x="1425576" y="803275"/>
                </a:lnTo>
                <a:lnTo>
                  <a:pt x="1411289" y="817563"/>
                </a:lnTo>
                <a:lnTo>
                  <a:pt x="1255713" y="935038"/>
                </a:lnTo>
                <a:lnTo>
                  <a:pt x="1255713" y="935038"/>
                </a:lnTo>
                <a:lnTo>
                  <a:pt x="1230313" y="955675"/>
                </a:lnTo>
                <a:lnTo>
                  <a:pt x="1230313" y="2940051"/>
                </a:lnTo>
                <a:lnTo>
                  <a:pt x="1225550" y="2982913"/>
                </a:lnTo>
                <a:lnTo>
                  <a:pt x="1214438" y="3011488"/>
                </a:lnTo>
                <a:lnTo>
                  <a:pt x="1211263" y="3021013"/>
                </a:lnTo>
                <a:lnTo>
                  <a:pt x="1189037" y="3055938"/>
                </a:lnTo>
                <a:lnTo>
                  <a:pt x="1171576" y="3074987"/>
                </a:lnTo>
                <a:lnTo>
                  <a:pt x="1171576" y="3074988"/>
                </a:lnTo>
                <a:lnTo>
                  <a:pt x="1160463" y="3087688"/>
                </a:lnTo>
                <a:lnTo>
                  <a:pt x="1128713" y="3109913"/>
                </a:lnTo>
                <a:lnTo>
                  <a:pt x="1128713" y="3109913"/>
                </a:lnTo>
                <a:lnTo>
                  <a:pt x="1123950" y="3113088"/>
                </a:lnTo>
                <a:lnTo>
                  <a:pt x="1085850" y="3130550"/>
                </a:lnTo>
                <a:lnTo>
                  <a:pt x="1084262" y="3132138"/>
                </a:lnTo>
                <a:lnTo>
                  <a:pt x="1044576" y="3143250"/>
                </a:lnTo>
                <a:lnTo>
                  <a:pt x="1044576" y="3143251"/>
                </a:lnTo>
                <a:lnTo>
                  <a:pt x="1039813" y="3144838"/>
                </a:lnTo>
                <a:lnTo>
                  <a:pt x="1001713" y="3148013"/>
                </a:lnTo>
                <a:lnTo>
                  <a:pt x="990600" y="3148013"/>
                </a:lnTo>
                <a:lnTo>
                  <a:pt x="958850" y="3148013"/>
                </a:lnTo>
                <a:lnTo>
                  <a:pt x="914400" y="3148013"/>
                </a:lnTo>
                <a:lnTo>
                  <a:pt x="873126" y="3148013"/>
                </a:lnTo>
                <a:lnTo>
                  <a:pt x="873125" y="3148013"/>
                </a:lnTo>
                <a:lnTo>
                  <a:pt x="830263" y="3148013"/>
                </a:lnTo>
                <a:lnTo>
                  <a:pt x="787401" y="3148013"/>
                </a:lnTo>
                <a:lnTo>
                  <a:pt x="787400" y="3148013"/>
                </a:lnTo>
                <a:lnTo>
                  <a:pt x="744538" y="3148013"/>
                </a:lnTo>
                <a:lnTo>
                  <a:pt x="703263" y="3148013"/>
                </a:lnTo>
                <a:lnTo>
                  <a:pt x="660401" y="3148013"/>
                </a:lnTo>
                <a:lnTo>
                  <a:pt x="660400" y="3148013"/>
                </a:lnTo>
                <a:lnTo>
                  <a:pt x="617538" y="3148013"/>
                </a:lnTo>
                <a:lnTo>
                  <a:pt x="576263" y="3148013"/>
                </a:lnTo>
                <a:lnTo>
                  <a:pt x="531813" y="3148013"/>
                </a:lnTo>
                <a:lnTo>
                  <a:pt x="488951" y="3148013"/>
                </a:lnTo>
                <a:lnTo>
                  <a:pt x="488950" y="3148013"/>
                </a:lnTo>
                <a:lnTo>
                  <a:pt x="446088" y="3148013"/>
                </a:lnTo>
                <a:lnTo>
                  <a:pt x="404813" y="3148013"/>
                </a:lnTo>
                <a:lnTo>
                  <a:pt x="361951" y="3148013"/>
                </a:lnTo>
                <a:lnTo>
                  <a:pt x="361950" y="3148013"/>
                </a:lnTo>
                <a:lnTo>
                  <a:pt x="319088" y="3148013"/>
                </a:lnTo>
                <a:lnTo>
                  <a:pt x="276225" y="3148013"/>
                </a:lnTo>
                <a:lnTo>
                  <a:pt x="239712" y="3148013"/>
                </a:lnTo>
                <a:lnTo>
                  <a:pt x="234950" y="3148013"/>
                </a:lnTo>
                <a:lnTo>
                  <a:pt x="190500" y="3144838"/>
                </a:lnTo>
                <a:lnTo>
                  <a:pt x="190500" y="3144837"/>
                </a:lnTo>
                <a:lnTo>
                  <a:pt x="147638" y="3132137"/>
                </a:lnTo>
                <a:lnTo>
                  <a:pt x="147638" y="3132138"/>
                </a:lnTo>
                <a:lnTo>
                  <a:pt x="146050" y="3132138"/>
                </a:lnTo>
                <a:lnTo>
                  <a:pt x="104775" y="3113088"/>
                </a:lnTo>
                <a:lnTo>
                  <a:pt x="71437" y="3087688"/>
                </a:lnTo>
                <a:lnTo>
                  <a:pt x="63500" y="3081338"/>
                </a:lnTo>
                <a:lnTo>
                  <a:pt x="63500" y="3081336"/>
                </a:lnTo>
                <a:lnTo>
                  <a:pt x="41276" y="3055937"/>
                </a:lnTo>
                <a:lnTo>
                  <a:pt x="20638" y="3024187"/>
                </a:lnTo>
                <a:lnTo>
                  <a:pt x="19050" y="3021012"/>
                </a:lnTo>
                <a:lnTo>
                  <a:pt x="4762" y="2982912"/>
                </a:lnTo>
                <a:lnTo>
                  <a:pt x="0" y="2940050"/>
                </a:lnTo>
                <a:lnTo>
                  <a:pt x="0" y="209549"/>
                </a:lnTo>
                <a:lnTo>
                  <a:pt x="4762" y="166687"/>
                </a:lnTo>
                <a:lnTo>
                  <a:pt x="19050" y="128587"/>
                </a:lnTo>
                <a:lnTo>
                  <a:pt x="20638" y="125412"/>
                </a:lnTo>
                <a:lnTo>
                  <a:pt x="41276" y="92074"/>
                </a:lnTo>
                <a:lnTo>
                  <a:pt x="63500" y="68263"/>
                </a:lnTo>
                <a:lnTo>
                  <a:pt x="63500" y="68262"/>
                </a:lnTo>
                <a:lnTo>
                  <a:pt x="71437" y="60325"/>
                </a:lnTo>
                <a:lnTo>
                  <a:pt x="104775" y="34925"/>
                </a:lnTo>
                <a:lnTo>
                  <a:pt x="146050" y="15875"/>
                </a:lnTo>
                <a:lnTo>
                  <a:pt x="147638" y="15875"/>
                </a:lnTo>
                <a:lnTo>
                  <a:pt x="147638" y="15874"/>
                </a:lnTo>
                <a:lnTo>
                  <a:pt x="190501" y="4762"/>
                </a:lnTo>
                <a:lnTo>
                  <a:pt x="190501" y="4762"/>
                </a:lnTo>
                <a:close/>
              </a:path>
            </a:pathLst>
          </a:cu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79386" tIns="39692" rIns="79386" bIns="3969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</a:pPr>
            <a:endParaRPr lang="zh-CN" altLang="en-US" sz="1707" kern="0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007717" y="1842142"/>
            <a:ext cx="805977" cy="2317946"/>
            <a:chOff x="2267202" y="1680422"/>
            <a:chExt cx="658423" cy="1949140"/>
          </a:xfrm>
          <a:solidFill>
            <a:schemeClr val="accent1"/>
          </a:solidFill>
        </p:grpSpPr>
        <p:sp>
          <p:nvSpPr>
            <p:cNvPr id="180" name="Freeform 37"/>
            <p:cNvSpPr>
              <a:spLocks/>
            </p:cNvSpPr>
            <p:nvPr/>
          </p:nvSpPr>
          <p:spPr bwMode="auto">
            <a:xfrm>
              <a:off x="2267202" y="1680422"/>
              <a:ext cx="658423" cy="1949140"/>
            </a:xfrm>
            <a:custGeom>
              <a:avLst/>
              <a:gdLst>
                <a:gd name="T0" fmla="*/ 0 w 378"/>
                <a:gd name="T1" fmla="*/ 0 h 1119"/>
                <a:gd name="T2" fmla="*/ 259 w 378"/>
                <a:gd name="T3" fmla="*/ 37 h 1119"/>
                <a:gd name="T4" fmla="*/ 283 w 378"/>
                <a:gd name="T5" fmla="*/ 42 h 1119"/>
                <a:gd name="T6" fmla="*/ 306 w 378"/>
                <a:gd name="T7" fmla="*/ 50 h 1119"/>
                <a:gd name="T8" fmla="*/ 326 w 378"/>
                <a:gd name="T9" fmla="*/ 60 h 1119"/>
                <a:gd name="T10" fmla="*/ 343 w 378"/>
                <a:gd name="T11" fmla="*/ 72 h 1119"/>
                <a:gd name="T12" fmla="*/ 357 w 378"/>
                <a:gd name="T13" fmla="*/ 86 h 1119"/>
                <a:gd name="T14" fmla="*/ 368 w 378"/>
                <a:gd name="T15" fmla="*/ 101 h 1119"/>
                <a:gd name="T16" fmla="*/ 376 w 378"/>
                <a:gd name="T17" fmla="*/ 119 h 1119"/>
                <a:gd name="T18" fmla="*/ 378 w 378"/>
                <a:gd name="T19" fmla="*/ 140 h 1119"/>
                <a:gd name="T20" fmla="*/ 378 w 378"/>
                <a:gd name="T21" fmla="*/ 968 h 1119"/>
                <a:gd name="T22" fmla="*/ 376 w 378"/>
                <a:gd name="T23" fmla="*/ 988 h 1119"/>
                <a:gd name="T24" fmla="*/ 369 w 378"/>
                <a:gd name="T25" fmla="*/ 1007 h 1119"/>
                <a:gd name="T26" fmla="*/ 358 w 378"/>
                <a:gd name="T27" fmla="*/ 1022 h 1119"/>
                <a:gd name="T28" fmla="*/ 344 w 378"/>
                <a:gd name="T29" fmla="*/ 1036 h 1119"/>
                <a:gd name="T30" fmla="*/ 327 w 378"/>
                <a:gd name="T31" fmla="*/ 1048 h 1119"/>
                <a:gd name="T32" fmla="*/ 307 w 378"/>
                <a:gd name="T33" fmla="*/ 1058 h 1119"/>
                <a:gd name="T34" fmla="*/ 284 w 378"/>
                <a:gd name="T35" fmla="*/ 1066 h 1119"/>
                <a:gd name="T36" fmla="*/ 259 w 378"/>
                <a:gd name="T37" fmla="*/ 1071 h 1119"/>
                <a:gd name="T38" fmla="*/ 0 w 378"/>
                <a:gd name="T39" fmla="*/ 1119 h 1119"/>
                <a:gd name="T40" fmla="*/ 0 w 378"/>
                <a:gd name="T41" fmla="*/ 0 h 1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78" h="1119">
                  <a:moveTo>
                    <a:pt x="0" y="0"/>
                  </a:moveTo>
                  <a:lnTo>
                    <a:pt x="259" y="37"/>
                  </a:lnTo>
                  <a:lnTo>
                    <a:pt x="283" y="42"/>
                  </a:lnTo>
                  <a:lnTo>
                    <a:pt x="306" y="50"/>
                  </a:lnTo>
                  <a:lnTo>
                    <a:pt x="326" y="60"/>
                  </a:lnTo>
                  <a:lnTo>
                    <a:pt x="343" y="72"/>
                  </a:lnTo>
                  <a:lnTo>
                    <a:pt x="357" y="86"/>
                  </a:lnTo>
                  <a:lnTo>
                    <a:pt x="368" y="101"/>
                  </a:lnTo>
                  <a:lnTo>
                    <a:pt x="376" y="119"/>
                  </a:lnTo>
                  <a:lnTo>
                    <a:pt x="378" y="140"/>
                  </a:lnTo>
                  <a:lnTo>
                    <a:pt x="378" y="968"/>
                  </a:lnTo>
                  <a:lnTo>
                    <a:pt x="376" y="988"/>
                  </a:lnTo>
                  <a:lnTo>
                    <a:pt x="369" y="1007"/>
                  </a:lnTo>
                  <a:lnTo>
                    <a:pt x="358" y="1022"/>
                  </a:lnTo>
                  <a:lnTo>
                    <a:pt x="344" y="1036"/>
                  </a:lnTo>
                  <a:lnTo>
                    <a:pt x="327" y="1048"/>
                  </a:lnTo>
                  <a:lnTo>
                    <a:pt x="307" y="1058"/>
                  </a:lnTo>
                  <a:lnTo>
                    <a:pt x="284" y="1066"/>
                  </a:lnTo>
                  <a:lnTo>
                    <a:pt x="259" y="1071"/>
                  </a:lnTo>
                  <a:lnTo>
                    <a:pt x="0" y="11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  <a:effectLst>
              <a:outerShdw blurRad="254000" dist="38100" algn="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75288" tIns="37643" rIns="75288" bIns="37643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zh-CN" altLang="en-US" sz="1517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2462290" y="2482548"/>
              <a:ext cx="165477" cy="344888"/>
              <a:chOff x="3505027" y="3162328"/>
              <a:chExt cx="165477" cy="344888"/>
            </a:xfrm>
            <a:grpFill/>
          </p:grpSpPr>
          <p:sp>
            <p:nvSpPr>
              <p:cNvPr id="186" name="Freeform 157"/>
              <p:cNvSpPr>
                <a:spLocks/>
              </p:cNvSpPr>
              <p:nvPr/>
            </p:nvSpPr>
            <p:spPr bwMode="auto">
              <a:xfrm>
                <a:off x="3557283" y="3162328"/>
                <a:ext cx="62707" cy="62707"/>
              </a:xfrm>
              <a:custGeom>
                <a:avLst/>
                <a:gdLst>
                  <a:gd name="T0" fmla="*/ 19 w 36"/>
                  <a:gd name="T1" fmla="*/ 0 h 36"/>
                  <a:gd name="T2" fmla="*/ 27 w 36"/>
                  <a:gd name="T3" fmla="*/ 3 h 36"/>
                  <a:gd name="T4" fmla="*/ 34 w 36"/>
                  <a:gd name="T5" fmla="*/ 9 h 36"/>
                  <a:gd name="T6" fmla="*/ 36 w 36"/>
                  <a:gd name="T7" fmla="*/ 18 h 36"/>
                  <a:gd name="T8" fmla="*/ 34 w 36"/>
                  <a:gd name="T9" fmla="*/ 28 h 36"/>
                  <a:gd name="T10" fmla="*/ 27 w 36"/>
                  <a:gd name="T11" fmla="*/ 34 h 36"/>
                  <a:gd name="T12" fmla="*/ 19 w 36"/>
                  <a:gd name="T13" fmla="*/ 36 h 36"/>
                  <a:gd name="T14" fmla="*/ 9 w 36"/>
                  <a:gd name="T15" fmla="*/ 34 h 36"/>
                  <a:gd name="T16" fmla="*/ 2 w 36"/>
                  <a:gd name="T17" fmla="*/ 28 h 36"/>
                  <a:gd name="T18" fmla="*/ 0 w 36"/>
                  <a:gd name="T19" fmla="*/ 18 h 36"/>
                  <a:gd name="T20" fmla="*/ 2 w 36"/>
                  <a:gd name="T21" fmla="*/ 9 h 36"/>
                  <a:gd name="T22" fmla="*/ 9 w 36"/>
                  <a:gd name="T23" fmla="*/ 3 h 36"/>
                  <a:gd name="T24" fmla="*/ 19 w 36"/>
                  <a:gd name="T25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6" h="36">
                    <a:moveTo>
                      <a:pt x="19" y="0"/>
                    </a:moveTo>
                    <a:lnTo>
                      <a:pt x="27" y="3"/>
                    </a:lnTo>
                    <a:lnTo>
                      <a:pt x="34" y="9"/>
                    </a:lnTo>
                    <a:lnTo>
                      <a:pt x="36" y="18"/>
                    </a:lnTo>
                    <a:lnTo>
                      <a:pt x="34" y="28"/>
                    </a:lnTo>
                    <a:lnTo>
                      <a:pt x="27" y="34"/>
                    </a:lnTo>
                    <a:lnTo>
                      <a:pt x="19" y="36"/>
                    </a:lnTo>
                    <a:lnTo>
                      <a:pt x="9" y="34"/>
                    </a:lnTo>
                    <a:lnTo>
                      <a:pt x="2" y="28"/>
                    </a:lnTo>
                    <a:lnTo>
                      <a:pt x="0" y="18"/>
                    </a:lnTo>
                    <a:lnTo>
                      <a:pt x="2" y="9"/>
                    </a:lnTo>
                    <a:lnTo>
                      <a:pt x="9" y="3"/>
                    </a:lnTo>
                    <a:lnTo>
                      <a:pt x="1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75288" tIns="37643" rIns="75288" bIns="37643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zh-CN" altLang="en-US" sz="1517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87" name="Freeform 158"/>
              <p:cNvSpPr>
                <a:spLocks noEditPoints="1"/>
              </p:cNvSpPr>
              <p:nvPr/>
            </p:nvSpPr>
            <p:spPr bwMode="auto">
              <a:xfrm>
                <a:off x="3505027" y="3176263"/>
                <a:ext cx="165477" cy="330953"/>
              </a:xfrm>
              <a:custGeom>
                <a:avLst/>
                <a:gdLst>
                  <a:gd name="T0" fmla="*/ 71 w 95"/>
                  <a:gd name="T1" fmla="*/ 21 h 190"/>
                  <a:gd name="T2" fmla="*/ 73 w 95"/>
                  <a:gd name="T3" fmla="*/ 23 h 190"/>
                  <a:gd name="T4" fmla="*/ 77 w 95"/>
                  <a:gd name="T5" fmla="*/ 23 h 190"/>
                  <a:gd name="T6" fmla="*/ 77 w 95"/>
                  <a:gd name="T7" fmla="*/ 21 h 190"/>
                  <a:gd name="T8" fmla="*/ 70 w 95"/>
                  <a:gd name="T9" fmla="*/ 3 h 190"/>
                  <a:gd name="T10" fmla="*/ 69 w 95"/>
                  <a:gd name="T11" fmla="*/ 15 h 190"/>
                  <a:gd name="T12" fmla="*/ 73 w 95"/>
                  <a:gd name="T13" fmla="*/ 17 h 190"/>
                  <a:gd name="T14" fmla="*/ 79 w 95"/>
                  <a:gd name="T15" fmla="*/ 16 h 190"/>
                  <a:gd name="T16" fmla="*/ 79 w 95"/>
                  <a:gd name="T17" fmla="*/ 4 h 190"/>
                  <a:gd name="T18" fmla="*/ 73 w 95"/>
                  <a:gd name="T19" fmla="*/ 2 h 190"/>
                  <a:gd name="T20" fmla="*/ 76 w 95"/>
                  <a:gd name="T21" fmla="*/ 1 h 190"/>
                  <a:gd name="T22" fmla="*/ 75 w 95"/>
                  <a:gd name="T23" fmla="*/ 0 h 190"/>
                  <a:gd name="T24" fmla="*/ 75 w 95"/>
                  <a:gd name="T25" fmla="*/ 1 h 190"/>
                  <a:gd name="T26" fmla="*/ 73 w 95"/>
                  <a:gd name="T27" fmla="*/ 1 h 190"/>
                  <a:gd name="T28" fmla="*/ 74 w 95"/>
                  <a:gd name="T29" fmla="*/ 0 h 190"/>
                  <a:gd name="T30" fmla="*/ 79 w 95"/>
                  <a:gd name="T31" fmla="*/ 1 h 190"/>
                  <a:gd name="T32" fmla="*/ 81 w 95"/>
                  <a:gd name="T33" fmla="*/ 21 h 190"/>
                  <a:gd name="T34" fmla="*/ 82 w 95"/>
                  <a:gd name="T35" fmla="*/ 22 h 190"/>
                  <a:gd name="T36" fmla="*/ 90 w 95"/>
                  <a:gd name="T37" fmla="*/ 25 h 190"/>
                  <a:gd name="T38" fmla="*/ 95 w 95"/>
                  <a:gd name="T39" fmla="*/ 60 h 190"/>
                  <a:gd name="T40" fmla="*/ 89 w 95"/>
                  <a:gd name="T41" fmla="*/ 65 h 190"/>
                  <a:gd name="T42" fmla="*/ 82 w 95"/>
                  <a:gd name="T43" fmla="*/ 63 h 190"/>
                  <a:gd name="T44" fmla="*/ 70 w 95"/>
                  <a:gd name="T45" fmla="*/ 101 h 190"/>
                  <a:gd name="T46" fmla="*/ 68 w 95"/>
                  <a:gd name="T47" fmla="*/ 185 h 190"/>
                  <a:gd name="T48" fmla="*/ 61 w 95"/>
                  <a:gd name="T49" fmla="*/ 190 h 190"/>
                  <a:gd name="T50" fmla="*/ 52 w 95"/>
                  <a:gd name="T51" fmla="*/ 185 h 190"/>
                  <a:gd name="T52" fmla="*/ 45 w 95"/>
                  <a:gd name="T53" fmla="*/ 108 h 190"/>
                  <a:gd name="T54" fmla="*/ 42 w 95"/>
                  <a:gd name="T55" fmla="*/ 187 h 190"/>
                  <a:gd name="T56" fmla="*/ 33 w 95"/>
                  <a:gd name="T57" fmla="*/ 189 h 190"/>
                  <a:gd name="T58" fmla="*/ 28 w 95"/>
                  <a:gd name="T59" fmla="*/ 181 h 190"/>
                  <a:gd name="T60" fmla="*/ 26 w 95"/>
                  <a:gd name="T61" fmla="*/ 98 h 190"/>
                  <a:gd name="T62" fmla="*/ 12 w 95"/>
                  <a:gd name="T63" fmla="*/ 110 h 190"/>
                  <a:gd name="T64" fmla="*/ 4 w 95"/>
                  <a:gd name="T65" fmla="*/ 112 h 190"/>
                  <a:gd name="T66" fmla="*/ 0 w 95"/>
                  <a:gd name="T67" fmla="*/ 104 h 190"/>
                  <a:gd name="T68" fmla="*/ 25 w 95"/>
                  <a:gd name="T69" fmla="*/ 37 h 190"/>
                  <a:gd name="T70" fmla="*/ 29 w 95"/>
                  <a:gd name="T71" fmla="*/ 32 h 190"/>
                  <a:gd name="T72" fmla="*/ 64 w 95"/>
                  <a:gd name="T73" fmla="*/ 30 h 190"/>
                  <a:gd name="T74" fmla="*/ 70 w 95"/>
                  <a:gd name="T75" fmla="*/ 33 h 190"/>
                  <a:gd name="T76" fmla="*/ 76 w 95"/>
                  <a:gd name="T77" fmla="*/ 27 h 190"/>
                  <a:gd name="T78" fmla="*/ 77 w 95"/>
                  <a:gd name="T79" fmla="*/ 25 h 190"/>
                  <a:gd name="T80" fmla="*/ 68 w 95"/>
                  <a:gd name="T81" fmla="*/ 23 h 190"/>
                  <a:gd name="T82" fmla="*/ 68 w 95"/>
                  <a:gd name="T83" fmla="*/ 2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95" h="190">
                    <a:moveTo>
                      <a:pt x="73" y="21"/>
                    </a:moveTo>
                    <a:lnTo>
                      <a:pt x="71" y="21"/>
                    </a:lnTo>
                    <a:lnTo>
                      <a:pt x="71" y="21"/>
                    </a:lnTo>
                    <a:lnTo>
                      <a:pt x="71" y="23"/>
                    </a:lnTo>
                    <a:lnTo>
                      <a:pt x="71" y="23"/>
                    </a:lnTo>
                    <a:lnTo>
                      <a:pt x="73" y="23"/>
                    </a:lnTo>
                    <a:lnTo>
                      <a:pt x="77" y="23"/>
                    </a:lnTo>
                    <a:lnTo>
                      <a:pt x="77" y="23"/>
                    </a:lnTo>
                    <a:lnTo>
                      <a:pt x="77" y="23"/>
                    </a:lnTo>
                    <a:lnTo>
                      <a:pt x="77" y="21"/>
                    </a:lnTo>
                    <a:lnTo>
                      <a:pt x="77" y="21"/>
                    </a:lnTo>
                    <a:lnTo>
                      <a:pt x="77" y="21"/>
                    </a:lnTo>
                    <a:lnTo>
                      <a:pt x="73" y="21"/>
                    </a:lnTo>
                    <a:close/>
                    <a:moveTo>
                      <a:pt x="73" y="2"/>
                    </a:moveTo>
                    <a:lnTo>
                      <a:pt x="70" y="3"/>
                    </a:lnTo>
                    <a:lnTo>
                      <a:pt x="69" y="4"/>
                    </a:lnTo>
                    <a:lnTo>
                      <a:pt x="69" y="5"/>
                    </a:lnTo>
                    <a:lnTo>
                      <a:pt x="69" y="15"/>
                    </a:lnTo>
                    <a:lnTo>
                      <a:pt x="69" y="16"/>
                    </a:lnTo>
                    <a:lnTo>
                      <a:pt x="70" y="17"/>
                    </a:lnTo>
                    <a:lnTo>
                      <a:pt x="73" y="17"/>
                    </a:lnTo>
                    <a:lnTo>
                      <a:pt x="76" y="17"/>
                    </a:lnTo>
                    <a:lnTo>
                      <a:pt x="78" y="17"/>
                    </a:lnTo>
                    <a:lnTo>
                      <a:pt x="79" y="16"/>
                    </a:lnTo>
                    <a:lnTo>
                      <a:pt x="79" y="15"/>
                    </a:lnTo>
                    <a:lnTo>
                      <a:pt x="79" y="5"/>
                    </a:lnTo>
                    <a:lnTo>
                      <a:pt x="79" y="4"/>
                    </a:lnTo>
                    <a:lnTo>
                      <a:pt x="78" y="3"/>
                    </a:lnTo>
                    <a:lnTo>
                      <a:pt x="76" y="2"/>
                    </a:lnTo>
                    <a:lnTo>
                      <a:pt x="73" y="2"/>
                    </a:lnTo>
                    <a:close/>
                    <a:moveTo>
                      <a:pt x="76" y="0"/>
                    </a:moveTo>
                    <a:lnTo>
                      <a:pt x="75" y="1"/>
                    </a:lnTo>
                    <a:lnTo>
                      <a:pt x="76" y="1"/>
                    </a:lnTo>
                    <a:lnTo>
                      <a:pt x="76" y="1"/>
                    </a:lnTo>
                    <a:lnTo>
                      <a:pt x="76" y="0"/>
                    </a:lnTo>
                    <a:close/>
                    <a:moveTo>
                      <a:pt x="75" y="0"/>
                    </a:moveTo>
                    <a:lnTo>
                      <a:pt x="74" y="1"/>
                    </a:lnTo>
                    <a:lnTo>
                      <a:pt x="75" y="1"/>
                    </a:lnTo>
                    <a:lnTo>
                      <a:pt x="75" y="1"/>
                    </a:lnTo>
                    <a:lnTo>
                      <a:pt x="75" y="0"/>
                    </a:lnTo>
                    <a:close/>
                    <a:moveTo>
                      <a:pt x="74" y="0"/>
                    </a:moveTo>
                    <a:lnTo>
                      <a:pt x="73" y="1"/>
                    </a:lnTo>
                    <a:lnTo>
                      <a:pt x="74" y="1"/>
                    </a:lnTo>
                    <a:lnTo>
                      <a:pt x="74" y="1"/>
                    </a:lnTo>
                    <a:lnTo>
                      <a:pt x="74" y="0"/>
                    </a:lnTo>
                    <a:close/>
                    <a:moveTo>
                      <a:pt x="71" y="0"/>
                    </a:moveTo>
                    <a:lnTo>
                      <a:pt x="77" y="0"/>
                    </a:lnTo>
                    <a:lnTo>
                      <a:pt x="79" y="1"/>
                    </a:lnTo>
                    <a:lnTo>
                      <a:pt x="80" y="2"/>
                    </a:lnTo>
                    <a:lnTo>
                      <a:pt x="81" y="4"/>
                    </a:lnTo>
                    <a:lnTo>
                      <a:pt x="81" y="21"/>
                    </a:lnTo>
                    <a:lnTo>
                      <a:pt x="81" y="22"/>
                    </a:lnTo>
                    <a:lnTo>
                      <a:pt x="81" y="22"/>
                    </a:lnTo>
                    <a:lnTo>
                      <a:pt x="82" y="22"/>
                    </a:lnTo>
                    <a:lnTo>
                      <a:pt x="86" y="22"/>
                    </a:lnTo>
                    <a:lnTo>
                      <a:pt x="88" y="23"/>
                    </a:lnTo>
                    <a:lnTo>
                      <a:pt x="90" y="25"/>
                    </a:lnTo>
                    <a:lnTo>
                      <a:pt x="91" y="28"/>
                    </a:lnTo>
                    <a:lnTo>
                      <a:pt x="95" y="57"/>
                    </a:lnTo>
                    <a:lnTo>
                      <a:pt x="95" y="60"/>
                    </a:lnTo>
                    <a:lnTo>
                      <a:pt x="94" y="63"/>
                    </a:lnTo>
                    <a:lnTo>
                      <a:pt x="92" y="64"/>
                    </a:lnTo>
                    <a:lnTo>
                      <a:pt x="89" y="65"/>
                    </a:lnTo>
                    <a:lnTo>
                      <a:pt x="87" y="65"/>
                    </a:lnTo>
                    <a:lnTo>
                      <a:pt x="84" y="64"/>
                    </a:lnTo>
                    <a:lnTo>
                      <a:pt x="82" y="63"/>
                    </a:lnTo>
                    <a:lnTo>
                      <a:pt x="73" y="54"/>
                    </a:lnTo>
                    <a:lnTo>
                      <a:pt x="70" y="98"/>
                    </a:lnTo>
                    <a:lnTo>
                      <a:pt x="70" y="101"/>
                    </a:lnTo>
                    <a:lnTo>
                      <a:pt x="69" y="103"/>
                    </a:lnTo>
                    <a:lnTo>
                      <a:pt x="69" y="181"/>
                    </a:lnTo>
                    <a:lnTo>
                      <a:pt x="68" y="185"/>
                    </a:lnTo>
                    <a:lnTo>
                      <a:pt x="66" y="187"/>
                    </a:lnTo>
                    <a:lnTo>
                      <a:pt x="64" y="189"/>
                    </a:lnTo>
                    <a:lnTo>
                      <a:pt x="61" y="190"/>
                    </a:lnTo>
                    <a:lnTo>
                      <a:pt x="57" y="189"/>
                    </a:lnTo>
                    <a:lnTo>
                      <a:pt x="54" y="187"/>
                    </a:lnTo>
                    <a:lnTo>
                      <a:pt x="52" y="185"/>
                    </a:lnTo>
                    <a:lnTo>
                      <a:pt x="52" y="181"/>
                    </a:lnTo>
                    <a:lnTo>
                      <a:pt x="52" y="108"/>
                    </a:lnTo>
                    <a:lnTo>
                      <a:pt x="45" y="108"/>
                    </a:lnTo>
                    <a:lnTo>
                      <a:pt x="45" y="181"/>
                    </a:lnTo>
                    <a:lnTo>
                      <a:pt x="44" y="185"/>
                    </a:lnTo>
                    <a:lnTo>
                      <a:pt x="42" y="187"/>
                    </a:lnTo>
                    <a:lnTo>
                      <a:pt x="40" y="189"/>
                    </a:lnTo>
                    <a:lnTo>
                      <a:pt x="37" y="190"/>
                    </a:lnTo>
                    <a:lnTo>
                      <a:pt x="33" y="189"/>
                    </a:lnTo>
                    <a:lnTo>
                      <a:pt x="30" y="187"/>
                    </a:lnTo>
                    <a:lnTo>
                      <a:pt x="28" y="185"/>
                    </a:lnTo>
                    <a:lnTo>
                      <a:pt x="28" y="181"/>
                    </a:lnTo>
                    <a:lnTo>
                      <a:pt x="28" y="103"/>
                    </a:lnTo>
                    <a:lnTo>
                      <a:pt x="26" y="101"/>
                    </a:lnTo>
                    <a:lnTo>
                      <a:pt x="26" y="98"/>
                    </a:lnTo>
                    <a:lnTo>
                      <a:pt x="25" y="77"/>
                    </a:lnTo>
                    <a:lnTo>
                      <a:pt x="14" y="108"/>
                    </a:lnTo>
                    <a:lnTo>
                      <a:pt x="12" y="110"/>
                    </a:lnTo>
                    <a:lnTo>
                      <a:pt x="10" y="112"/>
                    </a:lnTo>
                    <a:lnTo>
                      <a:pt x="7" y="112"/>
                    </a:lnTo>
                    <a:lnTo>
                      <a:pt x="4" y="112"/>
                    </a:lnTo>
                    <a:lnTo>
                      <a:pt x="2" y="110"/>
                    </a:lnTo>
                    <a:lnTo>
                      <a:pt x="0" y="108"/>
                    </a:lnTo>
                    <a:lnTo>
                      <a:pt x="0" y="104"/>
                    </a:lnTo>
                    <a:lnTo>
                      <a:pt x="0" y="102"/>
                    </a:lnTo>
                    <a:lnTo>
                      <a:pt x="24" y="38"/>
                    </a:lnTo>
                    <a:lnTo>
                      <a:pt x="25" y="37"/>
                    </a:lnTo>
                    <a:lnTo>
                      <a:pt x="26" y="35"/>
                    </a:lnTo>
                    <a:lnTo>
                      <a:pt x="27" y="33"/>
                    </a:lnTo>
                    <a:lnTo>
                      <a:pt x="29" y="32"/>
                    </a:lnTo>
                    <a:lnTo>
                      <a:pt x="31" y="32"/>
                    </a:lnTo>
                    <a:lnTo>
                      <a:pt x="33" y="30"/>
                    </a:lnTo>
                    <a:lnTo>
                      <a:pt x="64" y="30"/>
                    </a:lnTo>
                    <a:lnTo>
                      <a:pt x="65" y="30"/>
                    </a:lnTo>
                    <a:lnTo>
                      <a:pt x="68" y="32"/>
                    </a:lnTo>
                    <a:lnTo>
                      <a:pt x="70" y="33"/>
                    </a:lnTo>
                    <a:lnTo>
                      <a:pt x="78" y="39"/>
                    </a:lnTo>
                    <a:lnTo>
                      <a:pt x="76" y="30"/>
                    </a:lnTo>
                    <a:lnTo>
                      <a:pt x="76" y="27"/>
                    </a:lnTo>
                    <a:lnTo>
                      <a:pt x="77" y="25"/>
                    </a:lnTo>
                    <a:lnTo>
                      <a:pt x="77" y="25"/>
                    </a:lnTo>
                    <a:lnTo>
                      <a:pt x="77" y="25"/>
                    </a:lnTo>
                    <a:lnTo>
                      <a:pt x="71" y="25"/>
                    </a:lnTo>
                    <a:lnTo>
                      <a:pt x="69" y="25"/>
                    </a:lnTo>
                    <a:lnTo>
                      <a:pt x="68" y="23"/>
                    </a:lnTo>
                    <a:lnTo>
                      <a:pt x="67" y="21"/>
                    </a:lnTo>
                    <a:lnTo>
                      <a:pt x="67" y="4"/>
                    </a:lnTo>
                    <a:lnTo>
                      <a:pt x="68" y="2"/>
                    </a:lnTo>
                    <a:lnTo>
                      <a:pt x="69" y="1"/>
                    </a:lnTo>
                    <a:lnTo>
                      <a:pt x="7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75288" tIns="37643" rIns="75288" bIns="37643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zh-CN" altLang="en-US" sz="1517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10" name="组合 9"/>
          <p:cNvGrpSpPr/>
          <p:nvPr/>
        </p:nvGrpSpPr>
        <p:grpSpPr>
          <a:xfrm>
            <a:off x="1375109" y="4766325"/>
            <a:ext cx="9226992" cy="741369"/>
            <a:chOff x="2692946" y="4096380"/>
            <a:chExt cx="7539950" cy="656681"/>
          </a:xfrm>
          <a:solidFill>
            <a:schemeClr val="bg1"/>
          </a:solidFill>
        </p:grpSpPr>
        <p:grpSp>
          <p:nvGrpSpPr>
            <p:cNvPr id="207" name="组合 206"/>
            <p:cNvGrpSpPr/>
            <p:nvPr/>
          </p:nvGrpSpPr>
          <p:grpSpPr>
            <a:xfrm>
              <a:off x="9717306" y="4108573"/>
              <a:ext cx="515590" cy="606167"/>
              <a:chOff x="8418513" y="4619626"/>
              <a:chExt cx="469900" cy="552450"/>
            </a:xfrm>
            <a:grpFill/>
          </p:grpSpPr>
          <p:sp>
            <p:nvSpPr>
              <p:cNvPr id="172" name="Freeform 152"/>
              <p:cNvSpPr>
                <a:spLocks noEditPoints="1"/>
              </p:cNvSpPr>
              <p:nvPr/>
            </p:nvSpPr>
            <p:spPr bwMode="auto">
              <a:xfrm>
                <a:off x="8520113" y="4921251"/>
                <a:ext cx="52388" cy="85725"/>
              </a:xfrm>
              <a:custGeom>
                <a:avLst/>
                <a:gdLst>
                  <a:gd name="T0" fmla="*/ 15 w 33"/>
                  <a:gd name="T1" fmla="*/ 5 h 54"/>
                  <a:gd name="T2" fmla="*/ 12 w 33"/>
                  <a:gd name="T3" fmla="*/ 6 h 54"/>
                  <a:gd name="T4" fmla="*/ 8 w 33"/>
                  <a:gd name="T5" fmla="*/ 8 h 54"/>
                  <a:gd name="T6" fmla="*/ 6 w 33"/>
                  <a:gd name="T7" fmla="*/ 12 h 54"/>
                  <a:gd name="T8" fmla="*/ 5 w 33"/>
                  <a:gd name="T9" fmla="*/ 16 h 54"/>
                  <a:gd name="T10" fmla="*/ 5 w 33"/>
                  <a:gd name="T11" fmla="*/ 48 h 54"/>
                  <a:gd name="T12" fmla="*/ 28 w 33"/>
                  <a:gd name="T13" fmla="*/ 48 h 54"/>
                  <a:gd name="T14" fmla="*/ 28 w 33"/>
                  <a:gd name="T15" fmla="*/ 16 h 54"/>
                  <a:gd name="T16" fmla="*/ 27 w 33"/>
                  <a:gd name="T17" fmla="*/ 12 h 54"/>
                  <a:gd name="T18" fmla="*/ 25 w 33"/>
                  <a:gd name="T19" fmla="*/ 8 h 54"/>
                  <a:gd name="T20" fmla="*/ 21 w 33"/>
                  <a:gd name="T21" fmla="*/ 6 h 54"/>
                  <a:gd name="T22" fmla="*/ 17 w 33"/>
                  <a:gd name="T23" fmla="*/ 5 h 54"/>
                  <a:gd name="T24" fmla="*/ 15 w 33"/>
                  <a:gd name="T25" fmla="*/ 5 h 54"/>
                  <a:gd name="T26" fmla="*/ 15 w 33"/>
                  <a:gd name="T27" fmla="*/ 0 h 54"/>
                  <a:gd name="T28" fmla="*/ 17 w 33"/>
                  <a:gd name="T29" fmla="*/ 0 h 54"/>
                  <a:gd name="T30" fmla="*/ 22 w 33"/>
                  <a:gd name="T31" fmla="*/ 0 h 54"/>
                  <a:gd name="T32" fmla="*/ 27 w 33"/>
                  <a:gd name="T33" fmla="*/ 2 h 54"/>
                  <a:gd name="T34" fmla="*/ 30 w 33"/>
                  <a:gd name="T35" fmla="*/ 6 h 54"/>
                  <a:gd name="T36" fmla="*/ 32 w 33"/>
                  <a:gd name="T37" fmla="*/ 11 h 54"/>
                  <a:gd name="T38" fmla="*/ 33 w 33"/>
                  <a:gd name="T39" fmla="*/ 16 h 54"/>
                  <a:gd name="T40" fmla="*/ 33 w 33"/>
                  <a:gd name="T41" fmla="*/ 54 h 54"/>
                  <a:gd name="T42" fmla="*/ 0 w 33"/>
                  <a:gd name="T43" fmla="*/ 54 h 54"/>
                  <a:gd name="T44" fmla="*/ 0 w 33"/>
                  <a:gd name="T45" fmla="*/ 16 h 54"/>
                  <a:gd name="T46" fmla="*/ 0 w 33"/>
                  <a:gd name="T47" fmla="*/ 11 h 54"/>
                  <a:gd name="T48" fmla="*/ 2 w 33"/>
                  <a:gd name="T49" fmla="*/ 6 h 54"/>
                  <a:gd name="T50" fmla="*/ 6 w 33"/>
                  <a:gd name="T51" fmla="*/ 2 h 54"/>
                  <a:gd name="T52" fmla="*/ 11 w 33"/>
                  <a:gd name="T53" fmla="*/ 0 h 54"/>
                  <a:gd name="T54" fmla="*/ 15 w 33"/>
                  <a:gd name="T55" fmla="*/ 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3" h="54">
                    <a:moveTo>
                      <a:pt x="15" y="5"/>
                    </a:moveTo>
                    <a:lnTo>
                      <a:pt x="12" y="6"/>
                    </a:lnTo>
                    <a:lnTo>
                      <a:pt x="8" y="8"/>
                    </a:lnTo>
                    <a:lnTo>
                      <a:pt x="6" y="12"/>
                    </a:lnTo>
                    <a:lnTo>
                      <a:pt x="5" y="16"/>
                    </a:lnTo>
                    <a:lnTo>
                      <a:pt x="5" y="48"/>
                    </a:lnTo>
                    <a:lnTo>
                      <a:pt x="28" y="48"/>
                    </a:lnTo>
                    <a:lnTo>
                      <a:pt x="28" y="16"/>
                    </a:lnTo>
                    <a:lnTo>
                      <a:pt x="27" y="12"/>
                    </a:lnTo>
                    <a:lnTo>
                      <a:pt x="25" y="8"/>
                    </a:lnTo>
                    <a:lnTo>
                      <a:pt x="21" y="6"/>
                    </a:lnTo>
                    <a:lnTo>
                      <a:pt x="17" y="5"/>
                    </a:lnTo>
                    <a:lnTo>
                      <a:pt x="15" y="5"/>
                    </a:lnTo>
                    <a:close/>
                    <a:moveTo>
                      <a:pt x="15" y="0"/>
                    </a:moveTo>
                    <a:lnTo>
                      <a:pt x="17" y="0"/>
                    </a:lnTo>
                    <a:lnTo>
                      <a:pt x="22" y="0"/>
                    </a:lnTo>
                    <a:lnTo>
                      <a:pt x="27" y="2"/>
                    </a:lnTo>
                    <a:lnTo>
                      <a:pt x="30" y="6"/>
                    </a:lnTo>
                    <a:lnTo>
                      <a:pt x="32" y="11"/>
                    </a:lnTo>
                    <a:lnTo>
                      <a:pt x="33" y="16"/>
                    </a:lnTo>
                    <a:lnTo>
                      <a:pt x="33" y="54"/>
                    </a:lnTo>
                    <a:lnTo>
                      <a:pt x="0" y="54"/>
                    </a:lnTo>
                    <a:lnTo>
                      <a:pt x="0" y="16"/>
                    </a:lnTo>
                    <a:lnTo>
                      <a:pt x="0" y="11"/>
                    </a:lnTo>
                    <a:lnTo>
                      <a:pt x="2" y="6"/>
                    </a:lnTo>
                    <a:lnTo>
                      <a:pt x="6" y="2"/>
                    </a:lnTo>
                    <a:lnTo>
                      <a:pt x="11" y="0"/>
                    </a:lnTo>
                    <a:lnTo>
                      <a:pt x="1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75288" tIns="37643" rIns="75288" bIns="37643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zh-CN" altLang="en-US" sz="1517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73" name="Freeform 153"/>
              <p:cNvSpPr>
                <a:spLocks noEditPoints="1"/>
              </p:cNvSpPr>
              <p:nvPr/>
            </p:nvSpPr>
            <p:spPr bwMode="auto">
              <a:xfrm>
                <a:off x="8589963" y="4883151"/>
                <a:ext cx="55563" cy="123825"/>
              </a:xfrm>
              <a:custGeom>
                <a:avLst/>
                <a:gdLst>
                  <a:gd name="T0" fmla="*/ 16 w 35"/>
                  <a:gd name="T1" fmla="*/ 6 h 78"/>
                  <a:gd name="T2" fmla="*/ 12 w 35"/>
                  <a:gd name="T3" fmla="*/ 7 h 78"/>
                  <a:gd name="T4" fmla="*/ 9 w 35"/>
                  <a:gd name="T5" fmla="*/ 10 h 78"/>
                  <a:gd name="T6" fmla="*/ 7 w 35"/>
                  <a:gd name="T7" fmla="*/ 13 h 78"/>
                  <a:gd name="T8" fmla="*/ 7 w 35"/>
                  <a:gd name="T9" fmla="*/ 16 h 78"/>
                  <a:gd name="T10" fmla="*/ 7 w 35"/>
                  <a:gd name="T11" fmla="*/ 72 h 78"/>
                  <a:gd name="T12" fmla="*/ 28 w 35"/>
                  <a:gd name="T13" fmla="*/ 72 h 78"/>
                  <a:gd name="T14" fmla="*/ 28 w 35"/>
                  <a:gd name="T15" fmla="*/ 16 h 78"/>
                  <a:gd name="T16" fmla="*/ 27 w 35"/>
                  <a:gd name="T17" fmla="*/ 13 h 78"/>
                  <a:gd name="T18" fmla="*/ 25 w 35"/>
                  <a:gd name="T19" fmla="*/ 10 h 78"/>
                  <a:gd name="T20" fmla="*/ 22 w 35"/>
                  <a:gd name="T21" fmla="*/ 7 h 78"/>
                  <a:gd name="T22" fmla="*/ 19 w 35"/>
                  <a:gd name="T23" fmla="*/ 6 h 78"/>
                  <a:gd name="T24" fmla="*/ 16 w 35"/>
                  <a:gd name="T25" fmla="*/ 6 h 78"/>
                  <a:gd name="T26" fmla="*/ 16 w 35"/>
                  <a:gd name="T27" fmla="*/ 0 h 78"/>
                  <a:gd name="T28" fmla="*/ 19 w 35"/>
                  <a:gd name="T29" fmla="*/ 0 h 78"/>
                  <a:gd name="T30" fmla="*/ 23 w 35"/>
                  <a:gd name="T31" fmla="*/ 1 h 78"/>
                  <a:gd name="T32" fmla="*/ 28 w 35"/>
                  <a:gd name="T33" fmla="*/ 3 h 78"/>
                  <a:gd name="T34" fmla="*/ 32 w 35"/>
                  <a:gd name="T35" fmla="*/ 7 h 78"/>
                  <a:gd name="T36" fmla="*/ 34 w 35"/>
                  <a:gd name="T37" fmla="*/ 12 h 78"/>
                  <a:gd name="T38" fmla="*/ 35 w 35"/>
                  <a:gd name="T39" fmla="*/ 16 h 78"/>
                  <a:gd name="T40" fmla="*/ 35 w 35"/>
                  <a:gd name="T41" fmla="*/ 78 h 78"/>
                  <a:gd name="T42" fmla="*/ 0 w 35"/>
                  <a:gd name="T43" fmla="*/ 78 h 78"/>
                  <a:gd name="T44" fmla="*/ 0 w 35"/>
                  <a:gd name="T45" fmla="*/ 16 h 78"/>
                  <a:gd name="T46" fmla="*/ 1 w 35"/>
                  <a:gd name="T47" fmla="*/ 12 h 78"/>
                  <a:gd name="T48" fmla="*/ 3 w 35"/>
                  <a:gd name="T49" fmla="*/ 7 h 78"/>
                  <a:gd name="T50" fmla="*/ 7 w 35"/>
                  <a:gd name="T51" fmla="*/ 3 h 78"/>
                  <a:gd name="T52" fmla="*/ 11 w 35"/>
                  <a:gd name="T53" fmla="*/ 1 h 78"/>
                  <a:gd name="T54" fmla="*/ 16 w 35"/>
                  <a:gd name="T55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5" h="78">
                    <a:moveTo>
                      <a:pt x="16" y="6"/>
                    </a:moveTo>
                    <a:lnTo>
                      <a:pt x="12" y="7"/>
                    </a:lnTo>
                    <a:lnTo>
                      <a:pt x="9" y="10"/>
                    </a:lnTo>
                    <a:lnTo>
                      <a:pt x="7" y="13"/>
                    </a:lnTo>
                    <a:lnTo>
                      <a:pt x="7" y="16"/>
                    </a:lnTo>
                    <a:lnTo>
                      <a:pt x="7" y="72"/>
                    </a:lnTo>
                    <a:lnTo>
                      <a:pt x="28" y="72"/>
                    </a:lnTo>
                    <a:lnTo>
                      <a:pt x="28" y="16"/>
                    </a:lnTo>
                    <a:lnTo>
                      <a:pt x="27" y="13"/>
                    </a:lnTo>
                    <a:lnTo>
                      <a:pt x="25" y="10"/>
                    </a:lnTo>
                    <a:lnTo>
                      <a:pt x="22" y="7"/>
                    </a:lnTo>
                    <a:lnTo>
                      <a:pt x="19" y="6"/>
                    </a:lnTo>
                    <a:lnTo>
                      <a:pt x="16" y="6"/>
                    </a:lnTo>
                    <a:close/>
                    <a:moveTo>
                      <a:pt x="16" y="0"/>
                    </a:moveTo>
                    <a:lnTo>
                      <a:pt x="19" y="0"/>
                    </a:lnTo>
                    <a:lnTo>
                      <a:pt x="23" y="1"/>
                    </a:lnTo>
                    <a:lnTo>
                      <a:pt x="28" y="3"/>
                    </a:lnTo>
                    <a:lnTo>
                      <a:pt x="32" y="7"/>
                    </a:lnTo>
                    <a:lnTo>
                      <a:pt x="34" y="12"/>
                    </a:lnTo>
                    <a:lnTo>
                      <a:pt x="35" y="16"/>
                    </a:lnTo>
                    <a:lnTo>
                      <a:pt x="35" y="78"/>
                    </a:lnTo>
                    <a:lnTo>
                      <a:pt x="0" y="78"/>
                    </a:lnTo>
                    <a:lnTo>
                      <a:pt x="0" y="16"/>
                    </a:lnTo>
                    <a:lnTo>
                      <a:pt x="1" y="12"/>
                    </a:lnTo>
                    <a:lnTo>
                      <a:pt x="3" y="7"/>
                    </a:lnTo>
                    <a:lnTo>
                      <a:pt x="7" y="3"/>
                    </a:lnTo>
                    <a:lnTo>
                      <a:pt x="11" y="1"/>
                    </a:lnTo>
                    <a:lnTo>
                      <a:pt x="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75288" tIns="37643" rIns="75288" bIns="37643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zh-CN" altLang="en-US" sz="1517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74" name="Freeform 154"/>
              <p:cNvSpPr>
                <a:spLocks noEditPoints="1"/>
              </p:cNvSpPr>
              <p:nvPr/>
            </p:nvSpPr>
            <p:spPr bwMode="auto">
              <a:xfrm>
                <a:off x="8662988" y="4846638"/>
                <a:ext cx="52388" cy="160338"/>
              </a:xfrm>
              <a:custGeom>
                <a:avLst/>
                <a:gdLst>
                  <a:gd name="T0" fmla="*/ 16 w 33"/>
                  <a:gd name="T1" fmla="*/ 7 h 101"/>
                  <a:gd name="T2" fmla="*/ 12 w 33"/>
                  <a:gd name="T3" fmla="*/ 8 h 101"/>
                  <a:gd name="T4" fmla="*/ 8 w 33"/>
                  <a:gd name="T5" fmla="*/ 10 h 101"/>
                  <a:gd name="T6" fmla="*/ 6 w 33"/>
                  <a:gd name="T7" fmla="*/ 13 h 101"/>
                  <a:gd name="T8" fmla="*/ 5 w 33"/>
                  <a:gd name="T9" fmla="*/ 16 h 101"/>
                  <a:gd name="T10" fmla="*/ 5 w 33"/>
                  <a:gd name="T11" fmla="*/ 95 h 101"/>
                  <a:gd name="T12" fmla="*/ 28 w 33"/>
                  <a:gd name="T13" fmla="*/ 95 h 101"/>
                  <a:gd name="T14" fmla="*/ 28 w 33"/>
                  <a:gd name="T15" fmla="*/ 16 h 101"/>
                  <a:gd name="T16" fmla="*/ 27 w 33"/>
                  <a:gd name="T17" fmla="*/ 13 h 101"/>
                  <a:gd name="T18" fmla="*/ 25 w 33"/>
                  <a:gd name="T19" fmla="*/ 10 h 101"/>
                  <a:gd name="T20" fmla="*/ 21 w 33"/>
                  <a:gd name="T21" fmla="*/ 8 h 101"/>
                  <a:gd name="T22" fmla="*/ 17 w 33"/>
                  <a:gd name="T23" fmla="*/ 7 h 101"/>
                  <a:gd name="T24" fmla="*/ 16 w 33"/>
                  <a:gd name="T25" fmla="*/ 7 h 101"/>
                  <a:gd name="T26" fmla="*/ 16 w 33"/>
                  <a:gd name="T27" fmla="*/ 0 h 101"/>
                  <a:gd name="T28" fmla="*/ 17 w 33"/>
                  <a:gd name="T29" fmla="*/ 0 h 101"/>
                  <a:gd name="T30" fmla="*/ 23 w 33"/>
                  <a:gd name="T31" fmla="*/ 1 h 101"/>
                  <a:gd name="T32" fmla="*/ 27 w 33"/>
                  <a:gd name="T33" fmla="*/ 3 h 101"/>
                  <a:gd name="T34" fmla="*/ 30 w 33"/>
                  <a:gd name="T35" fmla="*/ 8 h 101"/>
                  <a:gd name="T36" fmla="*/ 32 w 33"/>
                  <a:gd name="T37" fmla="*/ 12 h 101"/>
                  <a:gd name="T38" fmla="*/ 33 w 33"/>
                  <a:gd name="T39" fmla="*/ 16 h 101"/>
                  <a:gd name="T40" fmla="*/ 33 w 33"/>
                  <a:gd name="T41" fmla="*/ 101 h 101"/>
                  <a:gd name="T42" fmla="*/ 0 w 33"/>
                  <a:gd name="T43" fmla="*/ 101 h 101"/>
                  <a:gd name="T44" fmla="*/ 0 w 33"/>
                  <a:gd name="T45" fmla="*/ 16 h 101"/>
                  <a:gd name="T46" fmla="*/ 0 w 33"/>
                  <a:gd name="T47" fmla="*/ 12 h 101"/>
                  <a:gd name="T48" fmla="*/ 2 w 33"/>
                  <a:gd name="T49" fmla="*/ 8 h 101"/>
                  <a:gd name="T50" fmla="*/ 6 w 33"/>
                  <a:gd name="T51" fmla="*/ 3 h 101"/>
                  <a:gd name="T52" fmla="*/ 11 w 33"/>
                  <a:gd name="T53" fmla="*/ 1 h 101"/>
                  <a:gd name="T54" fmla="*/ 16 w 33"/>
                  <a:gd name="T55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3" h="101">
                    <a:moveTo>
                      <a:pt x="16" y="7"/>
                    </a:moveTo>
                    <a:lnTo>
                      <a:pt x="12" y="8"/>
                    </a:lnTo>
                    <a:lnTo>
                      <a:pt x="8" y="10"/>
                    </a:lnTo>
                    <a:lnTo>
                      <a:pt x="6" y="13"/>
                    </a:lnTo>
                    <a:lnTo>
                      <a:pt x="5" y="16"/>
                    </a:lnTo>
                    <a:lnTo>
                      <a:pt x="5" y="95"/>
                    </a:lnTo>
                    <a:lnTo>
                      <a:pt x="28" y="95"/>
                    </a:lnTo>
                    <a:lnTo>
                      <a:pt x="28" y="16"/>
                    </a:lnTo>
                    <a:lnTo>
                      <a:pt x="27" y="13"/>
                    </a:lnTo>
                    <a:lnTo>
                      <a:pt x="25" y="10"/>
                    </a:lnTo>
                    <a:lnTo>
                      <a:pt x="21" y="8"/>
                    </a:lnTo>
                    <a:lnTo>
                      <a:pt x="17" y="7"/>
                    </a:lnTo>
                    <a:lnTo>
                      <a:pt x="16" y="7"/>
                    </a:lnTo>
                    <a:close/>
                    <a:moveTo>
                      <a:pt x="16" y="0"/>
                    </a:moveTo>
                    <a:lnTo>
                      <a:pt x="17" y="0"/>
                    </a:lnTo>
                    <a:lnTo>
                      <a:pt x="23" y="1"/>
                    </a:lnTo>
                    <a:lnTo>
                      <a:pt x="27" y="3"/>
                    </a:lnTo>
                    <a:lnTo>
                      <a:pt x="30" y="8"/>
                    </a:lnTo>
                    <a:lnTo>
                      <a:pt x="32" y="12"/>
                    </a:lnTo>
                    <a:lnTo>
                      <a:pt x="33" y="16"/>
                    </a:lnTo>
                    <a:lnTo>
                      <a:pt x="33" y="101"/>
                    </a:lnTo>
                    <a:lnTo>
                      <a:pt x="0" y="101"/>
                    </a:lnTo>
                    <a:lnTo>
                      <a:pt x="0" y="16"/>
                    </a:lnTo>
                    <a:lnTo>
                      <a:pt x="0" y="12"/>
                    </a:lnTo>
                    <a:lnTo>
                      <a:pt x="2" y="8"/>
                    </a:lnTo>
                    <a:lnTo>
                      <a:pt x="6" y="3"/>
                    </a:lnTo>
                    <a:lnTo>
                      <a:pt x="11" y="1"/>
                    </a:lnTo>
                    <a:lnTo>
                      <a:pt x="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75288" tIns="37643" rIns="75288" bIns="37643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zh-CN" altLang="en-US" sz="1517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75" name="Freeform 155"/>
              <p:cNvSpPr>
                <a:spLocks noEditPoints="1"/>
              </p:cNvSpPr>
              <p:nvPr/>
            </p:nvSpPr>
            <p:spPr bwMode="auto">
              <a:xfrm>
                <a:off x="8732838" y="4810126"/>
                <a:ext cx="55563" cy="196850"/>
              </a:xfrm>
              <a:custGeom>
                <a:avLst/>
                <a:gdLst>
                  <a:gd name="T0" fmla="*/ 17 w 35"/>
                  <a:gd name="T1" fmla="*/ 6 h 124"/>
                  <a:gd name="T2" fmla="*/ 12 w 35"/>
                  <a:gd name="T3" fmla="*/ 7 h 124"/>
                  <a:gd name="T4" fmla="*/ 9 w 35"/>
                  <a:gd name="T5" fmla="*/ 9 h 124"/>
                  <a:gd name="T6" fmla="*/ 7 w 35"/>
                  <a:gd name="T7" fmla="*/ 12 h 124"/>
                  <a:gd name="T8" fmla="*/ 7 w 35"/>
                  <a:gd name="T9" fmla="*/ 17 h 124"/>
                  <a:gd name="T10" fmla="*/ 7 w 35"/>
                  <a:gd name="T11" fmla="*/ 118 h 124"/>
                  <a:gd name="T12" fmla="*/ 28 w 35"/>
                  <a:gd name="T13" fmla="*/ 118 h 124"/>
                  <a:gd name="T14" fmla="*/ 28 w 35"/>
                  <a:gd name="T15" fmla="*/ 17 h 124"/>
                  <a:gd name="T16" fmla="*/ 27 w 35"/>
                  <a:gd name="T17" fmla="*/ 12 h 124"/>
                  <a:gd name="T18" fmla="*/ 25 w 35"/>
                  <a:gd name="T19" fmla="*/ 9 h 124"/>
                  <a:gd name="T20" fmla="*/ 22 w 35"/>
                  <a:gd name="T21" fmla="*/ 7 h 124"/>
                  <a:gd name="T22" fmla="*/ 19 w 35"/>
                  <a:gd name="T23" fmla="*/ 6 h 124"/>
                  <a:gd name="T24" fmla="*/ 17 w 35"/>
                  <a:gd name="T25" fmla="*/ 6 h 124"/>
                  <a:gd name="T26" fmla="*/ 17 w 35"/>
                  <a:gd name="T27" fmla="*/ 0 h 124"/>
                  <a:gd name="T28" fmla="*/ 19 w 35"/>
                  <a:gd name="T29" fmla="*/ 0 h 124"/>
                  <a:gd name="T30" fmla="*/ 24 w 35"/>
                  <a:gd name="T31" fmla="*/ 0 h 124"/>
                  <a:gd name="T32" fmla="*/ 28 w 35"/>
                  <a:gd name="T33" fmla="*/ 2 h 124"/>
                  <a:gd name="T34" fmla="*/ 32 w 35"/>
                  <a:gd name="T35" fmla="*/ 7 h 124"/>
                  <a:gd name="T36" fmla="*/ 34 w 35"/>
                  <a:gd name="T37" fmla="*/ 11 h 124"/>
                  <a:gd name="T38" fmla="*/ 35 w 35"/>
                  <a:gd name="T39" fmla="*/ 17 h 124"/>
                  <a:gd name="T40" fmla="*/ 35 w 35"/>
                  <a:gd name="T41" fmla="*/ 124 h 124"/>
                  <a:gd name="T42" fmla="*/ 0 w 35"/>
                  <a:gd name="T43" fmla="*/ 124 h 124"/>
                  <a:gd name="T44" fmla="*/ 0 w 35"/>
                  <a:gd name="T45" fmla="*/ 17 h 124"/>
                  <a:gd name="T46" fmla="*/ 1 w 35"/>
                  <a:gd name="T47" fmla="*/ 11 h 124"/>
                  <a:gd name="T48" fmla="*/ 4 w 35"/>
                  <a:gd name="T49" fmla="*/ 7 h 124"/>
                  <a:gd name="T50" fmla="*/ 7 w 35"/>
                  <a:gd name="T51" fmla="*/ 2 h 124"/>
                  <a:gd name="T52" fmla="*/ 11 w 35"/>
                  <a:gd name="T53" fmla="*/ 0 h 124"/>
                  <a:gd name="T54" fmla="*/ 17 w 35"/>
                  <a:gd name="T55" fmla="*/ 0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5" h="124">
                    <a:moveTo>
                      <a:pt x="17" y="6"/>
                    </a:moveTo>
                    <a:lnTo>
                      <a:pt x="12" y="7"/>
                    </a:lnTo>
                    <a:lnTo>
                      <a:pt x="9" y="9"/>
                    </a:lnTo>
                    <a:lnTo>
                      <a:pt x="7" y="12"/>
                    </a:lnTo>
                    <a:lnTo>
                      <a:pt x="7" y="17"/>
                    </a:lnTo>
                    <a:lnTo>
                      <a:pt x="7" y="118"/>
                    </a:lnTo>
                    <a:lnTo>
                      <a:pt x="28" y="118"/>
                    </a:lnTo>
                    <a:lnTo>
                      <a:pt x="28" y="17"/>
                    </a:lnTo>
                    <a:lnTo>
                      <a:pt x="27" y="12"/>
                    </a:lnTo>
                    <a:lnTo>
                      <a:pt x="25" y="9"/>
                    </a:lnTo>
                    <a:lnTo>
                      <a:pt x="22" y="7"/>
                    </a:lnTo>
                    <a:lnTo>
                      <a:pt x="19" y="6"/>
                    </a:lnTo>
                    <a:lnTo>
                      <a:pt x="17" y="6"/>
                    </a:lnTo>
                    <a:close/>
                    <a:moveTo>
                      <a:pt x="17" y="0"/>
                    </a:moveTo>
                    <a:lnTo>
                      <a:pt x="19" y="0"/>
                    </a:lnTo>
                    <a:lnTo>
                      <a:pt x="24" y="0"/>
                    </a:lnTo>
                    <a:lnTo>
                      <a:pt x="28" y="2"/>
                    </a:lnTo>
                    <a:lnTo>
                      <a:pt x="32" y="7"/>
                    </a:lnTo>
                    <a:lnTo>
                      <a:pt x="34" y="11"/>
                    </a:lnTo>
                    <a:lnTo>
                      <a:pt x="35" y="17"/>
                    </a:lnTo>
                    <a:lnTo>
                      <a:pt x="35" y="124"/>
                    </a:lnTo>
                    <a:lnTo>
                      <a:pt x="0" y="124"/>
                    </a:lnTo>
                    <a:lnTo>
                      <a:pt x="0" y="17"/>
                    </a:lnTo>
                    <a:lnTo>
                      <a:pt x="1" y="11"/>
                    </a:lnTo>
                    <a:lnTo>
                      <a:pt x="4" y="7"/>
                    </a:lnTo>
                    <a:lnTo>
                      <a:pt x="7" y="2"/>
                    </a:lnTo>
                    <a:lnTo>
                      <a:pt x="11" y="0"/>
                    </a:lnTo>
                    <a:lnTo>
                      <a:pt x="1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75288" tIns="37643" rIns="75288" bIns="37643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zh-CN" altLang="en-US" sz="1517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76" name="Freeform 156"/>
              <p:cNvSpPr>
                <a:spLocks noEditPoints="1"/>
              </p:cNvSpPr>
              <p:nvPr/>
            </p:nvSpPr>
            <p:spPr bwMode="auto">
              <a:xfrm>
                <a:off x="8418513" y="4619626"/>
                <a:ext cx="469900" cy="552450"/>
              </a:xfrm>
              <a:custGeom>
                <a:avLst/>
                <a:gdLst>
                  <a:gd name="T0" fmla="*/ 82 w 296"/>
                  <a:gd name="T1" fmla="*/ 330 h 348"/>
                  <a:gd name="T2" fmla="*/ 80 w 296"/>
                  <a:gd name="T3" fmla="*/ 335 h 348"/>
                  <a:gd name="T4" fmla="*/ 84 w 296"/>
                  <a:gd name="T5" fmla="*/ 342 h 348"/>
                  <a:gd name="T6" fmla="*/ 211 w 296"/>
                  <a:gd name="T7" fmla="*/ 342 h 348"/>
                  <a:gd name="T8" fmla="*/ 216 w 296"/>
                  <a:gd name="T9" fmla="*/ 335 h 348"/>
                  <a:gd name="T10" fmla="*/ 213 w 296"/>
                  <a:gd name="T11" fmla="*/ 330 h 348"/>
                  <a:gd name="T12" fmla="*/ 86 w 296"/>
                  <a:gd name="T13" fmla="*/ 328 h 348"/>
                  <a:gd name="T14" fmla="*/ 183 w 296"/>
                  <a:gd name="T15" fmla="*/ 321 h 348"/>
                  <a:gd name="T16" fmla="*/ 29 w 296"/>
                  <a:gd name="T17" fmla="*/ 109 h 348"/>
                  <a:gd name="T18" fmla="*/ 267 w 296"/>
                  <a:gd name="T19" fmla="*/ 109 h 348"/>
                  <a:gd name="T20" fmla="*/ 137 w 296"/>
                  <a:gd name="T21" fmla="*/ 143 h 348"/>
                  <a:gd name="T22" fmla="*/ 88 w 296"/>
                  <a:gd name="T23" fmla="*/ 121 h 348"/>
                  <a:gd name="T24" fmla="*/ 39 w 296"/>
                  <a:gd name="T25" fmla="*/ 109 h 348"/>
                  <a:gd name="T26" fmla="*/ 10 w 296"/>
                  <a:gd name="T27" fmla="*/ 92 h 348"/>
                  <a:gd name="T28" fmla="*/ 6 w 296"/>
                  <a:gd name="T29" fmla="*/ 99 h 348"/>
                  <a:gd name="T30" fmla="*/ 7 w 296"/>
                  <a:gd name="T31" fmla="*/ 271 h 348"/>
                  <a:gd name="T32" fmla="*/ 283 w 296"/>
                  <a:gd name="T33" fmla="*/ 273 h 348"/>
                  <a:gd name="T34" fmla="*/ 289 w 296"/>
                  <a:gd name="T35" fmla="*/ 269 h 348"/>
                  <a:gd name="T36" fmla="*/ 289 w 296"/>
                  <a:gd name="T37" fmla="*/ 95 h 348"/>
                  <a:gd name="T38" fmla="*/ 283 w 296"/>
                  <a:gd name="T39" fmla="*/ 91 h 348"/>
                  <a:gd name="T40" fmla="*/ 147 w 296"/>
                  <a:gd name="T41" fmla="*/ 104 h 348"/>
                  <a:gd name="T42" fmla="*/ 23 w 296"/>
                  <a:gd name="T43" fmla="*/ 261 h 348"/>
                  <a:gd name="T44" fmla="*/ 22 w 296"/>
                  <a:gd name="T45" fmla="*/ 97 h 348"/>
                  <a:gd name="T46" fmla="*/ 88 w 296"/>
                  <a:gd name="T47" fmla="*/ 5 h 348"/>
                  <a:gd name="T48" fmla="*/ 33 w 296"/>
                  <a:gd name="T49" fmla="*/ 21 h 348"/>
                  <a:gd name="T50" fmla="*/ 10 w 296"/>
                  <a:gd name="T51" fmla="*/ 60 h 348"/>
                  <a:gd name="T52" fmla="*/ 33 w 296"/>
                  <a:gd name="T53" fmla="*/ 99 h 348"/>
                  <a:gd name="T54" fmla="*/ 88 w 296"/>
                  <a:gd name="T55" fmla="*/ 115 h 348"/>
                  <a:gd name="T56" fmla="*/ 105 w 296"/>
                  <a:gd name="T57" fmla="*/ 114 h 348"/>
                  <a:gd name="T58" fmla="*/ 129 w 296"/>
                  <a:gd name="T59" fmla="*/ 107 h 348"/>
                  <a:gd name="T60" fmla="*/ 164 w 296"/>
                  <a:gd name="T61" fmla="*/ 75 h 348"/>
                  <a:gd name="T62" fmla="*/ 155 w 296"/>
                  <a:gd name="T63" fmla="*/ 32 h 348"/>
                  <a:gd name="T64" fmla="*/ 108 w 296"/>
                  <a:gd name="T65" fmla="*/ 7 h 348"/>
                  <a:gd name="T66" fmla="*/ 110 w 296"/>
                  <a:gd name="T67" fmla="*/ 2 h 348"/>
                  <a:gd name="T68" fmla="*/ 160 w 296"/>
                  <a:gd name="T69" fmla="*/ 29 h 348"/>
                  <a:gd name="T70" fmla="*/ 170 w 296"/>
                  <a:gd name="T71" fmla="*/ 74 h 348"/>
                  <a:gd name="T72" fmla="*/ 287 w 296"/>
                  <a:gd name="T73" fmla="*/ 85 h 348"/>
                  <a:gd name="T74" fmla="*/ 295 w 296"/>
                  <a:gd name="T75" fmla="*/ 94 h 348"/>
                  <a:gd name="T76" fmla="*/ 295 w 296"/>
                  <a:gd name="T77" fmla="*/ 270 h 348"/>
                  <a:gd name="T78" fmla="*/ 287 w 296"/>
                  <a:gd name="T79" fmla="*/ 279 h 348"/>
                  <a:gd name="T80" fmla="*/ 190 w 296"/>
                  <a:gd name="T81" fmla="*/ 321 h 348"/>
                  <a:gd name="T82" fmla="*/ 217 w 296"/>
                  <a:gd name="T83" fmla="*/ 323 h 348"/>
                  <a:gd name="T84" fmla="*/ 222 w 296"/>
                  <a:gd name="T85" fmla="*/ 334 h 348"/>
                  <a:gd name="T86" fmla="*/ 219 w 296"/>
                  <a:gd name="T87" fmla="*/ 343 h 348"/>
                  <a:gd name="T88" fmla="*/ 209 w 296"/>
                  <a:gd name="T89" fmla="*/ 348 h 348"/>
                  <a:gd name="T90" fmla="*/ 79 w 296"/>
                  <a:gd name="T91" fmla="*/ 346 h 348"/>
                  <a:gd name="T92" fmla="*/ 73 w 296"/>
                  <a:gd name="T93" fmla="*/ 335 h 348"/>
                  <a:gd name="T94" fmla="*/ 77 w 296"/>
                  <a:gd name="T95" fmla="*/ 327 h 348"/>
                  <a:gd name="T96" fmla="*/ 86 w 296"/>
                  <a:gd name="T97" fmla="*/ 321 h 348"/>
                  <a:gd name="T98" fmla="*/ 13 w 296"/>
                  <a:gd name="T99" fmla="*/ 279 h 348"/>
                  <a:gd name="T100" fmla="*/ 2 w 296"/>
                  <a:gd name="T101" fmla="*/ 274 h 348"/>
                  <a:gd name="T102" fmla="*/ 0 w 296"/>
                  <a:gd name="T103" fmla="*/ 99 h 348"/>
                  <a:gd name="T104" fmla="*/ 5 w 296"/>
                  <a:gd name="T105" fmla="*/ 88 h 348"/>
                  <a:gd name="T106" fmla="*/ 6 w 296"/>
                  <a:gd name="T107" fmla="*/ 74 h 348"/>
                  <a:gd name="T108" fmla="*/ 16 w 296"/>
                  <a:gd name="T109" fmla="*/ 29 h 348"/>
                  <a:gd name="T110" fmla="*/ 66 w 296"/>
                  <a:gd name="T111" fmla="*/ 2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296" h="348">
                    <a:moveTo>
                      <a:pt x="86" y="328"/>
                    </a:moveTo>
                    <a:lnTo>
                      <a:pt x="84" y="328"/>
                    </a:lnTo>
                    <a:lnTo>
                      <a:pt x="82" y="330"/>
                    </a:lnTo>
                    <a:lnTo>
                      <a:pt x="80" y="332"/>
                    </a:lnTo>
                    <a:lnTo>
                      <a:pt x="80" y="334"/>
                    </a:lnTo>
                    <a:lnTo>
                      <a:pt x="80" y="335"/>
                    </a:lnTo>
                    <a:lnTo>
                      <a:pt x="80" y="339"/>
                    </a:lnTo>
                    <a:lnTo>
                      <a:pt x="82" y="341"/>
                    </a:lnTo>
                    <a:lnTo>
                      <a:pt x="84" y="342"/>
                    </a:lnTo>
                    <a:lnTo>
                      <a:pt x="86" y="343"/>
                    </a:lnTo>
                    <a:lnTo>
                      <a:pt x="209" y="343"/>
                    </a:lnTo>
                    <a:lnTo>
                      <a:pt x="211" y="342"/>
                    </a:lnTo>
                    <a:lnTo>
                      <a:pt x="213" y="341"/>
                    </a:lnTo>
                    <a:lnTo>
                      <a:pt x="216" y="339"/>
                    </a:lnTo>
                    <a:lnTo>
                      <a:pt x="216" y="335"/>
                    </a:lnTo>
                    <a:lnTo>
                      <a:pt x="216" y="334"/>
                    </a:lnTo>
                    <a:lnTo>
                      <a:pt x="216" y="332"/>
                    </a:lnTo>
                    <a:lnTo>
                      <a:pt x="213" y="330"/>
                    </a:lnTo>
                    <a:lnTo>
                      <a:pt x="211" y="328"/>
                    </a:lnTo>
                    <a:lnTo>
                      <a:pt x="209" y="328"/>
                    </a:lnTo>
                    <a:lnTo>
                      <a:pt x="86" y="328"/>
                    </a:lnTo>
                    <a:close/>
                    <a:moveTo>
                      <a:pt x="113" y="279"/>
                    </a:moveTo>
                    <a:lnTo>
                      <a:pt x="113" y="321"/>
                    </a:lnTo>
                    <a:lnTo>
                      <a:pt x="183" y="321"/>
                    </a:lnTo>
                    <a:lnTo>
                      <a:pt x="183" y="279"/>
                    </a:lnTo>
                    <a:lnTo>
                      <a:pt x="113" y="279"/>
                    </a:lnTo>
                    <a:close/>
                    <a:moveTo>
                      <a:pt x="29" y="109"/>
                    </a:moveTo>
                    <a:lnTo>
                      <a:pt x="29" y="255"/>
                    </a:lnTo>
                    <a:lnTo>
                      <a:pt x="267" y="255"/>
                    </a:lnTo>
                    <a:lnTo>
                      <a:pt x="267" y="109"/>
                    </a:lnTo>
                    <a:lnTo>
                      <a:pt x="137" y="109"/>
                    </a:lnTo>
                    <a:lnTo>
                      <a:pt x="133" y="112"/>
                    </a:lnTo>
                    <a:lnTo>
                      <a:pt x="137" y="143"/>
                    </a:lnTo>
                    <a:lnTo>
                      <a:pt x="104" y="120"/>
                    </a:lnTo>
                    <a:lnTo>
                      <a:pt x="95" y="121"/>
                    </a:lnTo>
                    <a:lnTo>
                      <a:pt x="88" y="121"/>
                    </a:lnTo>
                    <a:lnTo>
                      <a:pt x="70" y="120"/>
                    </a:lnTo>
                    <a:lnTo>
                      <a:pt x="54" y="116"/>
                    </a:lnTo>
                    <a:lnTo>
                      <a:pt x="39" y="109"/>
                    </a:lnTo>
                    <a:lnTo>
                      <a:pt x="29" y="109"/>
                    </a:lnTo>
                    <a:close/>
                    <a:moveTo>
                      <a:pt x="13" y="91"/>
                    </a:moveTo>
                    <a:lnTo>
                      <a:pt x="10" y="92"/>
                    </a:lnTo>
                    <a:lnTo>
                      <a:pt x="7" y="93"/>
                    </a:lnTo>
                    <a:lnTo>
                      <a:pt x="6" y="95"/>
                    </a:lnTo>
                    <a:lnTo>
                      <a:pt x="6" y="99"/>
                    </a:lnTo>
                    <a:lnTo>
                      <a:pt x="6" y="266"/>
                    </a:lnTo>
                    <a:lnTo>
                      <a:pt x="6" y="269"/>
                    </a:lnTo>
                    <a:lnTo>
                      <a:pt x="7" y="271"/>
                    </a:lnTo>
                    <a:lnTo>
                      <a:pt x="10" y="272"/>
                    </a:lnTo>
                    <a:lnTo>
                      <a:pt x="13" y="273"/>
                    </a:lnTo>
                    <a:lnTo>
                      <a:pt x="283" y="273"/>
                    </a:lnTo>
                    <a:lnTo>
                      <a:pt x="285" y="272"/>
                    </a:lnTo>
                    <a:lnTo>
                      <a:pt x="287" y="271"/>
                    </a:lnTo>
                    <a:lnTo>
                      <a:pt x="289" y="269"/>
                    </a:lnTo>
                    <a:lnTo>
                      <a:pt x="289" y="266"/>
                    </a:lnTo>
                    <a:lnTo>
                      <a:pt x="289" y="99"/>
                    </a:lnTo>
                    <a:lnTo>
                      <a:pt x="289" y="95"/>
                    </a:lnTo>
                    <a:lnTo>
                      <a:pt x="287" y="93"/>
                    </a:lnTo>
                    <a:lnTo>
                      <a:pt x="285" y="92"/>
                    </a:lnTo>
                    <a:lnTo>
                      <a:pt x="283" y="91"/>
                    </a:lnTo>
                    <a:lnTo>
                      <a:pt x="160" y="91"/>
                    </a:lnTo>
                    <a:lnTo>
                      <a:pt x="154" y="97"/>
                    </a:lnTo>
                    <a:lnTo>
                      <a:pt x="147" y="104"/>
                    </a:lnTo>
                    <a:lnTo>
                      <a:pt x="272" y="104"/>
                    </a:lnTo>
                    <a:lnTo>
                      <a:pt x="272" y="261"/>
                    </a:lnTo>
                    <a:lnTo>
                      <a:pt x="23" y="261"/>
                    </a:lnTo>
                    <a:lnTo>
                      <a:pt x="23" y="104"/>
                    </a:lnTo>
                    <a:lnTo>
                      <a:pt x="29" y="104"/>
                    </a:lnTo>
                    <a:lnTo>
                      <a:pt x="22" y="97"/>
                    </a:lnTo>
                    <a:lnTo>
                      <a:pt x="16" y="91"/>
                    </a:lnTo>
                    <a:lnTo>
                      <a:pt x="13" y="91"/>
                    </a:lnTo>
                    <a:close/>
                    <a:moveTo>
                      <a:pt x="88" y="5"/>
                    </a:moveTo>
                    <a:lnTo>
                      <a:pt x="67" y="7"/>
                    </a:lnTo>
                    <a:lnTo>
                      <a:pt x="48" y="13"/>
                    </a:lnTo>
                    <a:lnTo>
                      <a:pt x="33" y="21"/>
                    </a:lnTo>
                    <a:lnTo>
                      <a:pt x="21" y="32"/>
                    </a:lnTo>
                    <a:lnTo>
                      <a:pt x="13" y="45"/>
                    </a:lnTo>
                    <a:lnTo>
                      <a:pt x="10" y="60"/>
                    </a:lnTo>
                    <a:lnTo>
                      <a:pt x="13" y="75"/>
                    </a:lnTo>
                    <a:lnTo>
                      <a:pt x="21" y="88"/>
                    </a:lnTo>
                    <a:lnTo>
                      <a:pt x="33" y="99"/>
                    </a:lnTo>
                    <a:lnTo>
                      <a:pt x="48" y="107"/>
                    </a:lnTo>
                    <a:lnTo>
                      <a:pt x="67" y="113"/>
                    </a:lnTo>
                    <a:lnTo>
                      <a:pt x="88" y="115"/>
                    </a:lnTo>
                    <a:lnTo>
                      <a:pt x="96" y="115"/>
                    </a:lnTo>
                    <a:lnTo>
                      <a:pt x="104" y="114"/>
                    </a:lnTo>
                    <a:lnTo>
                      <a:pt x="105" y="114"/>
                    </a:lnTo>
                    <a:lnTo>
                      <a:pt x="130" y="131"/>
                    </a:lnTo>
                    <a:lnTo>
                      <a:pt x="127" y="108"/>
                    </a:lnTo>
                    <a:lnTo>
                      <a:pt x="129" y="107"/>
                    </a:lnTo>
                    <a:lnTo>
                      <a:pt x="144" y="99"/>
                    </a:lnTo>
                    <a:lnTo>
                      <a:pt x="156" y="87"/>
                    </a:lnTo>
                    <a:lnTo>
                      <a:pt x="164" y="75"/>
                    </a:lnTo>
                    <a:lnTo>
                      <a:pt x="166" y="60"/>
                    </a:lnTo>
                    <a:lnTo>
                      <a:pt x="162" y="45"/>
                    </a:lnTo>
                    <a:lnTo>
                      <a:pt x="155" y="32"/>
                    </a:lnTo>
                    <a:lnTo>
                      <a:pt x="143" y="21"/>
                    </a:lnTo>
                    <a:lnTo>
                      <a:pt x="127" y="13"/>
                    </a:lnTo>
                    <a:lnTo>
                      <a:pt x="108" y="7"/>
                    </a:lnTo>
                    <a:lnTo>
                      <a:pt x="88" y="5"/>
                    </a:lnTo>
                    <a:close/>
                    <a:moveTo>
                      <a:pt x="88" y="0"/>
                    </a:moveTo>
                    <a:lnTo>
                      <a:pt x="110" y="2"/>
                    </a:lnTo>
                    <a:lnTo>
                      <a:pt x="130" y="7"/>
                    </a:lnTo>
                    <a:lnTo>
                      <a:pt x="147" y="17"/>
                    </a:lnTo>
                    <a:lnTo>
                      <a:pt x="160" y="29"/>
                    </a:lnTo>
                    <a:lnTo>
                      <a:pt x="169" y="44"/>
                    </a:lnTo>
                    <a:lnTo>
                      <a:pt x="171" y="60"/>
                    </a:lnTo>
                    <a:lnTo>
                      <a:pt x="170" y="74"/>
                    </a:lnTo>
                    <a:lnTo>
                      <a:pt x="165" y="85"/>
                    </a:lnTo>
                    <a:lnTo>
                      <a:pt x="283" y="85"/>
                    </a:lnTo>
                    <a:lnTo>
                      <a:pt x="287" y="85"/>
                    </a:lnTo>
                    <a:lnTo>
                      <a:pt x="291" y="88"/>
                    </a:lnTo>
                    <a:lnTo>
                      <a:pt x="294" y="91"/>
                    </a:lnTo>
                    <a:lnTo>
                      <a:pt x="295" y="94"/>
                    </a:lnTo>
                    <a:lnTo>
                      <a:pt x="296" y="99"/>
                    </a:lnTo>
                    <a:lnTo>
                      <a:pt x="296" y="266"/>
                    </a:lnTo>
                    <a:lnTo>
                      <a:pt x="295" y="270"/>
                    </a:lnTo>
                    <a:lnTo>
                      <a:pt x="294" y="274"/>
                    </a:lnTo>
                    <a:lnTo>
                      <a:pt x="291" y="277"/>
                    </a:lnTo>
                    <a:lnTo>
                      <a:pt x="287" y="279"/>
                    </a:lnTo>
                    <a:lnTo>
                      <a:pt x="283" y="279"/>
                    </a:lnTo>
                    <a:lnTo>
                      <a:pt x="190" y="279"/>
                    </a:lnTo>
                    <a:lnTo>
                      <a:pt x="190" y="321"/>
                    </a:lnTo>
                    <a:lnTo>
                      <a:pt x="209" y="321"/>
                    </a:lnTo>
                    <a:lnTo>
                      <a:pt x="212" y="322"/>
                    </a:lnTo>
                    <a:lnTo>
                      <a:pt x="217" y="323"/>
                    </a:lnTo>
                    <a:lnTo>
                      <a:pt x="219" y="327"/>
                    </a:lnTo>
                    <a:lnTo>
                      <a:pt x="221" y="330"/>
                    </a:lnTo>
                    <a:lnTo>
                      <a:pt x="222" y="334"/>
                    </a:lnTo>
                    <a:lnTo>
                      <a:pt x="222" y="335"/>
                    </a:lnTo>
                    <a:lnTo>
                      <a:pt x="221" y="340"/>
                    </a:lnTo>
                    <a:lnTo>
                      <a:pt x="219" y="343"/>
                    </a:lnTo>
                    <a:lnTo>
                      <a:pt x="217" y="346"/>
                    </a:lnTo>
                    <a:lnTo>
                      <a:pt x="212" y="348"/>
                    </a:lnTo>
                    <a:lnTo>
                      <a:pt x="209" y="348"/>
                    </a:lnTo>
                    <a:lnTo>
                      <a:pt x="86" y="348"/>
                    </a:lnTo>
                    <a:lnTo>
                      <a:pt x="82" y="348"/>
                    </a:lnTo>
                    <a:lnTo>
                      <a:pt x="79" y="346"/>
                    </a:lnTo>
                    <a:lnTo>
                      <a:pt x="77" y="343"/>
                    </a:lnTo>
                    <a:lnTo>
                      <a:pt x="75" y="340"/>
                    </a:lnTo>
                    <a:lnTo>
                      <a:pt x="73" y="335"/>
                    </a:lnTo>
                    <a:lnTo>
                      <a:pt x="73" y="334"/>
                    </a:lnTo>
                    <a:lnTo>
                      <a:pt x="75" y="330"/>
                    </a:lnTo>
                    <a:lnTo>
                      <a:pt x="77" y="327"/>
                    </a:lnTo>
                    <a:lnTo>
                      <a:pt x="79" y="323"/>
                    </a:lnTo>
                    <a:lnTo>
                      <a:pt x="82" y="322"/>
                    </a:lnTo>
                    <a:lnTo>
                      <a:pt x="86" y="321"/>
                    </a:lnTo>
                    <a:lnTo>
                      <a:pt x="106" y="321"/>
                    </a:lnTo>
                    <a:lnTo>
                      <a:pt x="106" y="279"/>
                    </a:lnTo>
                    <a:lnTo>
                      <a:pt x="13" y="279"/>
                    </a:lnTo>
                    <a:lnTo>
                      <a:pt x="8" y="279"/>
                    </a:lnTo>
                    <a:lnTo>
                      <a:pt x="5" y="277"/>
                    </a:lnTo>
                    <a:lnTo>
                      <a:pt x="2" y="274"/>
                    </a:lnTo>
                    <a:lnTo>
                      <a:pt x="1" y="270"/>
                    </a:lnTo>
                    <a:lnTo>
                      <a:pt x="0" y="266"/>
                    </a:lnTo>
                    <a:lnTo>
                      <a:pt x="0" y="99"/>
                    </a:lnTo>
                    <a:lnTo>
                      <a:pt x="1" y="94"/>
                    </a:lnTo>
                    <a:lnTo>
                      <a:pt x="2" y="91"/>
                    </a:lnTo>
                    <a:lnTo>
                      <a:pt x="5" y="88"/>
                    </a:lnTo>
                    <a:lnTo>
                      <a:pt x="8" y="87"/>
                    </a:lnTo>
                    <a:lnTo>
                      <a:pt x="12" y="85"/>
                    </a:lnTo>
                    <a:lnTo>
                      <a:pt x="6" y="74"/>
                    </a:lnTo>
                    <a:lnTo>
                      <a:pt x="4" y="60"/>
                    </a:lnTo>
                    <a:lnTo>
                      <a:pt x="7" y="44"/>
                    </a:lnTo>
                    <a:lnTo>
                      <a:pt x="16" y="29"/>
                    </a:lnTo>
                    <a:lnTo>
                      <a:pt x="29" y="17"/>
                    </a:lnTo>
                    <a:lnTo>
                      <a:pt x="45" y="7"/>
                    </a:lnTo>
                    <a:lnTo>
                      <a:pt x="66" y="2"/>
                    </a:lnTo>
                    <a:lnTo>
                      <a:pt x="8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75288" tIns="37643" rIns="75288" bIns="37643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zh-CN" altLang="en-US" sz="1517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209" name="组合 208"/>
            <p:cNvGrpSpPr/>
            <p:nvPr/>
          </p:nvGrpSpPr>
          <p:grpSpPr>
            <a:xfrm>
              <a:off x="2692946" y="4096380"/>
              <a:ext cx="496430" cy="656681"/>
              <a:chOff x="3883026" y="4608513"/>
              <a:chExt cx="452438" cy="598488"/>
            </a:xfrm>
            <a:grpFill/>
          </p:grpSpPr>
          <p:sp>
            <p:nvSpPr>
              <p:cNvPr id="181" name="Freeform 138"/>
              <p:cNvSpPr>
                <a:spLocks noEditPoints="1"/>
              </p:cNvSpPr>
              <p:nvPr/>
            </p:nvSpPr>
            <p:spPr bwMode="auto">
              <a:xfrm>
                <a:off x="3883026" y="4760913"/>
                <a:ext cx="354013" cy="446088"/>
              </a:xfrm>
              <a:custGeom>
                <a:avLst/>
                <a:gdLst>
                  <a:gd name="T0" fmla="*/ 103 w 223"/>
                  <a:gd name="T1" fmla="*/ 10 h 281"/>
                  <a:gd name="T2" fmla="*/ 64 w 223"/>
                  <a:gd name="T3" fmla="*/ 32 h 281"/>
                  <a:gd name="T4" fmla="*/ 41 w 223"/>
                  <a:gd name="T5" fmla="*/ 71 h 281"/>
                  <a:gd name="T6" fmla="*/ 37 w 223"/>
                  <a:gd name="T7" fmla="*/ 120 h 281"/>
                  <a:gd name="T8" fmla="*/ 37 w 223"/>
                  <a:gd name="T9" fmla="*/ 169 h 281"/>
                  <a:gd name="T10" fmla="*/ 43 w 223"/>
                  <a:gd name="T11" fmla="*/ 228 h 281"/>
                  <a:gd name="T12" fmla="*/ 72 w 223"/>
                  <a:gd name="T13" fmla="*/ 228 h 281"/>
                  <a:gd name="T14" fmla="*/ 92 w 223"/>
                  <a:gd name="T15" fmla="*/ 227 h 281"/>
                  <a:gd name="T16" fmla="*/ 216 w 223"/>
                  <a:gd name="T17" fmla="*/ 276 h 281"/>
                  <a:gd name="T18" fmla="*/ 190 w 223"/>
                  <a:gd name="T19" fmla="*/ 174 h 281"/>
                  <a:gd name="T20" fmla="*/ 198 w 223"/>
                  <a:gd name="T21" fmla="*/ 159 h 281"/>
                  <a:gd name="T22" fmla="*/ 210 w 223"/>
                  <a:gd name="T23" fmla="*/ 132 h 281"/>
                  <a:gd name="T24" fmla="*/ 216 w 223"/>
                  <a:gd name="T25" fmla="*/ 95 h 281"/>
                  <a:gd name="T26" fmla="*/ 204 w 223"/>
                  <a:gd name="T27" fmla="*/ 50 h 281"/>
                  <a:gd name="T28" fmla="*/ 171 w 223"/>
                  <a:gd name="T29" fmla="*/ 18 h 281"/>
                  <a:gd name="T30" fmla="*/ 127 w 223"/>
                  <a:gd name="T31" fmla="*/ 6 h 281"/>
                  <a:gd name="T32" fmla="*/ 148 w 223"/>
                  <a:gd name="T33" fmla="*/ 2 h 281"/>
                  <a:gd name="T34" fmla="*/ 186 w 223"/>
                  <a:gd name="T35" fmla="*/ 20 h 281"/>
                  <a:gd name="T36" fmla="*/ 212 w 223"/>
                  <a:gd name="T37" fmla="*/ 53 h 281"/>
                  <a:gd name="T38" fmla="*/ 222 w 223"/>
                  <a:gd name="T39" fmla="*/ 95 h 281"/>
                  <a:gd name="T40" fmla="*/ 216 w 223"/>
                  <a:gd name="T41" fmla="*/ 133 h 281"/>
                  <a:gd name="T42" fmla="*/ 204 w 223"/>
                  <a:gd name="T43" fmla="*/ 162 h 281"/>
                  <a:gd name="T44" fmla="*/ 195 w 223"/>
                  <a:gd name="T45" fmla="*/ 176 h 281"/>
                  <a:gd name="T46" fmla="*/ 96 w 223"/>
                  <a:gd name="T47" fmla="*/ 281 h 281"/>
                  <a:gd name="T48" fmla="*/ 54 w 223"/>
                  <a:gd name="T49" fmla="*/ 234 h 281"/>
                  <a:gd name="T50" fmla="*/ 36 w 223"/>
                  <a:gd name="T51" fmla="*/ 233 h 281"/>
                  <a:gd name="T52" fmla="*/ 30 w 223"/>
                  <a:gd name="T53" fmla="*/ 233 h 281"/>
                  <a:gd name="T54" fmla="*/ 0 w 223"/>
                  <a:gd name="T55" fmla="*/ 176 h 281"/>
                  <a:gd name="T56" fmla="*/ 31 w 223"/>
                  <a:gd name="T57" fmla="*/ 95 h 281"/>
                  <a:gd name="T58" fmla="*/ 41 w 223"/>
                  <a:gd name="T59" fmla="*/ 53 h 281"/>
                  <a:gd name="T60" fmla="*/ 67 w 223"/>
                  <a:gd name="T61" fmla="*/ 20 h 281"/>
                  <a:gd name="T62" fmla="*/ 105 w 223"/>
                  <a:gd name="T63" fmla="*/ 2 h 2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23" h="281">
                    <a:moveTo>
                      <a:pt x="127" y="6"/>
                    </a:moveTo>
                    <a:lnTo>
                      <a:pt x="103" y="10"/>
                    </a:lnTo>
                    <a:lnTo>
                      <a:pt x="81" y="18"/>
                    </a:lnTo>
                    <a:lnTo>
                      <a:pt x="64" y="32"/>
                    </a:lnTo>
                    <a:lnTo>
                      <a:pt x="50" y="50"/>
                    </a:lnTo>
                    <a:lnTo>
                      <a:pt x="41" y="71"/>
                    </a:lnTo>
                    <a:lnTo>
                      <a:pt x="38" y="95"/>
                    </a:lnTo>
                    <a:lnTo>
                      <a:pt x="37" y="120"/>
                    </a:lnTo>
                    <a:lnTo>
                      <a:pt x="9" y="169"/>
                    </a:lnTo>
                    <a:lnTo>
                      <a:pt x="37" y="169"/>
                    </a:lnTo>
                    <a:lnTo>
                      <a:pt x="36" y="228"/>
                    </a:lnTo>
                    <a:lnTo>
                      <a:pt x="43" y="228"/>
                    </a:lnTo>
                    <a:lnTo>
                      <a:pt x="54" y="228"/>
                    </a:lnTo>
                    <a:lnTo>
                      <a:pt x="72" y="228"/>
                    </a:lnTo>
                    <a:lnTo>
                      <a:pt x="90" y="227"/>
                    </a:lnTo>
                    <a:lnTo>
                      <a:pt x="92" y="227"/>
                    </a:lnTo>
                    <a:lnTo>
                      <a:pt x="101" y="276"/>
                    </a:lnTo>
                    <a:lnTo>
                      <a:pt x="216" y="276"/>
                    </a:lnTo>
                    <a:lnTo>
                      <a:pt x="189" y="175"/>
                    </a:lnTo>
                    <a:lnTo>
                      <a:pt x="190" y="174"/>
                    </a:lnTo>
                    <a:lnTo>
                      <a:pt x="192" y="169"/>
                    </a:lnTo>
                    <a:lnTo>
                      <a:pt x="198" y="159"/>
                    </a:lnTo>
                    <a:lnTo>
                      <a:pt x="204" y="146"/>
                    </a:lnTo>
                    <a:lnTo>
                      <a:pt x="210" y="132"/>
                    </a:lnTo>
                    <a:lnTo>
                      <a:pt x="215" y="115"/>
                    </a:lnTo>
                    <a:lnTo>
                      <a:pt x="216" y="95"/>
                    </a:lnTo>
                    <a:lnTo>
                      <a:pt x="212" y="71"/>
                    </a:lnTo>
                    <a:lnTo>
                      <a:pt x="204" y="50"/>
                    </a:lnTo>
                    <a:lnTo>
                      <a:pt x="190" y="32"/>
                    </a:lnTo>
                    <a:lnTo>
                      <a:pt x="171" y="18"/>
                    </a:lnTo>
                    <a:lnTo>
                      <a:pt x="151" y="10"/>
                    </a:lnTo>
                    <a:lnTo>
                      <a:pt x="127" y="6"/>
                    </a:lnTo>
                    <a:close/>
                    <a:moveTo>
                      <a:pt x="127" y="0"/>
                    </a:moveTo>
                    <a:lnTo>
                      <a:pt x="148" y="2"/>
                    </a:lnTo>
                    <a:lnTo>
                      <a:pt x="168" y="10"/>
                    </a:lnTo>
                    <a:lnTo>
                      <a:pt x="186" y="20"/>
                    </a:lnTo>
                    <a:lnTo>
                      <a:pt x="201" y="36"/>
                    </a:lnTo>
                    <a:lnTo>
                      <a:pt x="212" y="53"/>
                    </a:lnTo>
                    <a:lnTo>
                      <a:pt x="219" y="74"/>
                    </a:lnTo>
                    <a:lnTo>
                      <a:pt x="222" y="95"/>
                    </a:lnTo>
                    <a:lnTo>
                      <a:pt x="220" y="116"/>
                    </a:lnTo>
                    <a:lnTo>
                      <a:pt x="216" y="133"/>
                    </a:lnTo>
                    <a:lnTo>
                      <a:pt x="210" y="149"/>
                    </a:lnTo>
                    <a:lnTo>
                      <a:pt x="204" y="162"/>
                    </a:lnTo>
                    <a:lnTo>
                      <a:pt x="197" y="172"/>
                    </a:lnTo>
                    <a:lnTo>
                      <a:pt x="195" y="176"/>
                    </a:lnTo>
                    <a:lnTo>
                      <a:pt x="223" y="281"/>
                    </a:lnTo>
                    <a:lnTo>
                      <a:pt x="96" y="281"/>
                    </a:lnTo>
                    <a:lnTo>
                      <a:pt x="87" y="233"/>
                    </a:lnTo>
                    <a:lnTo>
                      <a:pt x="54" y="234"/>
                    </a:lnTo>
                    <a:lnTo>
                      <a:pt x="43" y="233"/>
                    </a:lnTo>
                    <a:lnTo>
                      <a:pt x="36" y="233"/>
                    </a:lnTo>
                    <a:lnTo>
                      <a:pt x="33" y="233"/>
                    </a:lnTo>
                    <a:lnTo>
                      <a:pt x="30" y="233"/>
                    </a:lnTo>
                    <a:lnTo>
                      <a:pt x="30" y="176"/>
                    </a:lnTo>
                    <a:lnTo>
                      <a:pt x="0" y="176"/>
                    </a:lnTo>
                    <a:lnTo>
                      <a:pt x="31" y="118"/>
                    </a:lnTo>
                    <a:lnTo>
                      <a:pt x="31" y="95"/>
                    </a:lnTo>
                    <a:lnTo>
                      <a:pt x="33" y="74"/>
                    </a:lnTo>
                    <a:lnTo>
                      <a:pt x="41" y="53"/>
                    </a:lnTo>
                    <a:lnTo>
                      <a:pt x="52" y="36"/>
                    </a:lnTo>
                    <a:lnTo>
                      <a:pt x="67" y="20"/>
                    </a:lnTo>
                    <a:lnTo>
                      <a:pt x="84" y="10"/>
                    </a:lnTo>
                    <a:lnTo>
                      <a:pt x="105" y="2"/>
                    </a:lnTo>
                    <a:lnTo>
                      <a:pt x="12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75288" tIns="37643" rIns="75288" bIns="37643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zh-CN" altLang="en-US" sz="1517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82" name="Freeform 139"/>
              <p:cNvSpPr>
                <a:spLocks noEditPoints="1"/>
              </p:cNvSpPr>
              <p:nvPr/>
            </p:nvSpPr>
            <p:spPr bwMode="auto">
              <a:xfrm>
                <a:off x="3973513" y="4791076"/>
                <a:ext cx="219075" cy="214313"/>
              </a:xfrm>
              <a:custGeom>
                <a:avLst/>
                <a:gdLst>
                  <a:gd name="T0" fmla="*/ 70 w 138"/>
                  <a:gd name="T1" fmla="*/ 6 h 135"/>
                  <a:gd name="T2" fmla="*/ 50 w 138"/>
                  <a:gd name="T3" fmla="*/ 9 h 135"/>
                  <a:gd name="T4" fmla="*/ 33 w 138"/>
                  <a:gd name="T5" fmla="*/ 18 h 135"/>
                  <a:gd name="T6" fmla="*/ 19 w 138"/>
                  <a:gd name="T7" fmla="*/ 32 h 135"/>
                  <a:gd name="T8" fmla="*/ 10 w 138"/>
                  <a:gd name="T9" fmla="*/ 48 h 135"/>
                  <a:gd name="T10" fmla="*/ 7 w 138"/>
                  <a:gd name="T11" fmla="*/ 68 h 135"/>
                  <a:gd name="T12" fmla="*/ 10 w 138"/>
                  <a:gd name="T13" fmla="*/ 87 h 135"/>
                  <a:gd name="T14" fmla="*/ 19 w 138"/>
                  <a:gd name="T15" fmla="*/ 103 h 135"/>
                  <a:gd name="T16" fmla="*/ 33 w 138"/>
                  <a:gd name="T17" fmla="*/ 117 h 135"/>
                  <a:gd name="T18" fmla="*/ 50 w 138"/>
                  <a:gd name="T19" fmla="*/ 125 h 135"/>
                  <a:gd name="T20" fmla="*/ 70 w 138"/>
                  <a:gd name="T21" fmla="*/ 128 h 135"/>
                  <a:gd name="T22" fmla="*/ 89 w 138"/>
                  <a:gd name="T23" fmla="*/ 125 h 135"/>
                  <a:gd name="T24" fmla="*/ 107 w 138"/>
                  <a:gd name="T25" fmla="*/ 117 h 135"/>
                  <a:gd name="T26" fmla="*/ 121 w 138"/>
                  <a:gd name="T27" fmla="*/ 103 h 135"/>
                  <a:gd name="T28" fmla="*/ 129 w 138"/>
                  <a:gd name="T29" fmla="*/ 87 h 135"/>
                  <a:gd name="T30" fmla="*/ 133 w 138"/>
                  <a:gd name="T31" fmla="*/ 68 h 135"/>
                  <a:gd name="T32" fmla="*/ 129 w 138"/>
                  <a:gd name="T33" fmla="*/ 48 h 135"/>
                  <a:gd name="T34" fmla="*/ 121 w 138"/>
                  <a:gd name="T35" fmla="*/ 32 h 135"/>
                  <a:gd name="T36" fmla="*/ 107 w 138"/>
                  <a:gd name="T37" fmla="*/ 18 h 135"/>
                  <a:gd name="T38" fmla="*/ 89 w 138"/>
                  <a:gd name="T39" fmla="*/ 9 h 135"/>
                  <a:gd name="T40" fmla="*/ 70 w 138"/>
                  <a:gd name="T41" fmla="*/ 6 h 135"/>
                  <a:gd name="T42" fmla="*/ 70 w 138"/>
                  <a:gd name="T43" fmla="*/ 0 h 135"/>
                  <a:gd name="T44" fmla="*/ 88 w 138"/>
                  <a:gd name="T45" fmla="*/ 2 h 135"/>
                  <a:gd name="T46" fmla="*/ 104 w 138"/>
                  <a:gd name="T47" fmla="*/ 9 h 135"/>
                  <a:gd name="T48" fmla="*/ 119 w 138"/>
                  <a:gd name="T49" fmla="*/ 20 h 135"/>
                  <a:gd name="T50" fmla="*/ 129 w 138"/>
                  <a:gd name="T51" fmla="*/ 34 h 135"/>
                  <a:gd name="T52" fmla="*/ 136 w 138"/>
                  <a:gd name="T53" fmla="*/ 49 h 135"/>
                  <a:gd name="T54" fmla="*/ 138 w 138"/>
                  <a:gd name="T55" fmla="*/ 68 h 135"/>
                  <a:gd name="T56" fmla="*/ 136 w 138"/>
                  <a:gd name="T57" fmla="*/ 85 h 135"/>
                  <a:gd name="T58" fmla="*/ 129 w 138"/>
                  <a:gd name="T59" fmla="*/ 101 h 135"/>
                  <a:gd name="T60" fmla="*/ 119 w 138"/>
                  <a:gd name="T61" fmla="*/ 115 h 135"/>
                  <a:gd name="T62" fmla="*/ 104 w 138"/>
                  <a:gd name="T63" fmla="*/ 125 h 135"/>
                  <a:gd name="T64" fmla="*/ 88 w 138"/>
                  <a:gd name="T65" fmla="*/ 133 h 135"/>
                  <a:gd name="T66" fmla="*/ 70 w 138"/>
                  <a:gd name="T67" fmla="*/ 135 h 135"/>
                  <a:gd name="T68" fmla="*/ 51 w 138"/>
                  <a:gd name="T69" fmla="*/ 133 h 135"/>
                  <a:gd name="T70" fmla="*/ 35 w 138"/>
                  <a:gd name="T71" fmla="*/ 125 h 135"/>
                  <a:gd name="T72" fmla="*/ 21 w 138"/>
                  <a:gd name="T73" fmla="*/ 115 h 135"/>
                  <a:gd name="T74" fmla="*/ 10 w 138"/>
                  <a:gd name="T75" fmla="*/ 101 h 135"/>
                  <a:gd name="T76" fmla="*/ 3 w 138"/>
                  <a:gd name="T77" fmla="*/ 85 h 135"/>
                  <a:gd name="T78" fmla="*/ 0 w 138"/>
                  <a:gd name="T79" fmla="*/ 68 h 135"/>
                  <a:gd name="T80" fmla="*/ 3 w 138"/>
                  <a:gd name="T81" fmla="*/ 49 h 135"/>
                  <a:gd name="T82" fmla="*/ 10 w 138"/>
                  <a:gd name="T83" fmla="*/ 34 h 135"/>
                  <a:gd name="T84" fmla="*/ 21 w 138"/>
                  <a:gd name="T85" fmla="*/ 20 h 135"/>
                  <a:gd name="T86" fmla="*/ 35 w 138"/>
                  <a:gd name="T87" fmla="*/ 9 h 135"/>
                  <a:gd name="T88" fmla="*/ 51 w 138"/>
                  <a:gd name="T89" fmla="*/ 2 h 135"/>
                  <a:gd name="T90" fmla="*/ 70 w 138"/>
                  <a:gd name="T91" fmla="*/ 0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38" h="135">
                    <a:moveTo>
                      <a:pt x="70" y="6"/>
                    </a:moveTo>
                    <a:lnTo>
                      <a:pt x="50" y="9"/>
                    </a:lnTo>
                    <a:lnTo>
                      <a:pt x="33" y="18"/>
                    </a:lnTo>
                    <a:lnTo>
                      <a:pt x="19" y="32"/>
                    </a:lnTo>
                    <a:lnTo>
                      <a:pt x="10" y="48"/>
                    </a:lnTo>
                    <a:lnTo>
                      <a:pt x="7" y="68"/>
                    </a:lnTo>
                    <a:lnTo>
                      <a:pt x="10" y="87"/>
                    </a:lnTo>
                    <a:lnTo>
                      <a:pt x="19" y="103"/>
                    </a:lnTo>
                    <a:lnTo>
                      <a:pt x="33" y="117"/>
                    </a:lnTo>
                    <a:lnTo>
                      <a:pt x="50" y="125"/>
                    </a:lnTo>
                    <a:lnTo>
                      <a:pt x="70" y="128"/>
                    </a:lnTo>
                    <a:lnTo>
                      <a:pt x="89" y="125"/>
                    </a:lnTo>
                    <a:lnTo>
                      <a:pt x="107" y="117"/>
                    </a:lnTo>
                    <a:lnTo>
                      <a:pt x="121" y="103"/>
                    </a:lnTo>
                    <a:lnTo>
                      <a:pt x="129" y="87"/>
                    </a:lnTo>
                    <a:lnTo>
                      <a:pt x="133" y="68"/>
                    </a:lnTo>
                    <a:lnTo>
                      <a:pt x="129" y="48"/>
                    </a:lnTo>
                    <a:lnTo>
                      <a:pt x="121" y="32"/>
                    </a:lnTo>
                    <a:lnTo>
                      <a:pt x="107" y="18"/>
                    </a:lnTo>
                    <a:lnTo>
                      <a:pt x="89" y="9"/>
                    </a:lnTo>
                    <a:lnTo>
                      <a:pt x="70" y="6"/>
                    </a:lnTo>
                    <a:close/>
                    <a:moveTo>
                      <a:pt x="70" y="0"/>
                    </a:moveTo>
                    <a:lnTo>
                      <a:pt x="88" y="2"/>
                    </a:lnTo>
                    <a:lnTo>
                      <a:pt x="104" y="9"/>
                    </a:lnTo>
                    <a:lnTo>
                      <a:pt x="119" y="20"/>
                    </a:lnTo>
                    <a:lnTo>
                      <a:pt x="129" y="34"/>
                    </a:lnTo>
                    <a:lnTo>
                      <a:pt x="136" y="49"/>
                    </a:lnTo>
                    <a:lnTo>
                      <a:pt x="138" y="68"/>
                    </a:lnTo>
                    <a:lnTo>
                      <a:pt x="136" y="85"/>
                    </a:lnTo>
                    <a:lnTo>
                      <a:pt x="129" y="101"/>
                    </a:lnTo>
                    <a:lnTo>
                      <a:pt x="119" y="115"/>
                    </a:lnTo>
                    <a:lnTo>
                      <a:pt x="104" y="125"/>
                    </a:lnTo>
                    <a:lnTo>
                      <a:pt x="88" y="133"/>
                    </a:lnTo>
                    <a:lnTo>
                      <a:pt x="70" y="135"/>
                    </a:lnTo>
                    <a:lnTo>
                      <a:pt x="51" y="133"/>
                    </a:lnTo>
                    <a:lnTo>
                      <a:pt x="35" y="125"/>
                    </a:lnTo>
                    <a:lnTo>
                      <a:pt x="21" y="115"/>
                    </a:lnTo>
                    <a:lnTo>
                      <a:pt x="10" y="101"/>
                    </a:lnTo>
                    <a:lnTo>
                      <a:pt x="3" y="85"/>
                    </a:lnTo>
                    <a:lnTo>
                      <a:pt x="0" y="68"/>
                    </a:lnTo>
                    <a:lnTo>
                      <a:pt x="3" y="49"/>
                    </a:lnTo>
                    <a:lnTo>
                      <a:pt x="10" y="34"/>
                    </a:lnTo>
                    <a:lnTo>
                      <a:pt x="21" y="20"/>
                    </a:lnTo>
                    <a:lnTo>
                      <a:pt x="35" y="9"/>
                    </a:lnTo>
                    <a:lnTo>
                      <a:pt x="51" y="2"/>
                    </a:lnTo>
                    <a:lnTo>
                      <a:pt x="7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75288" tIns="37643" rIns="75288" bIns="37643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zh-CN" altLang="en-US" sz="1517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83" name="Freeform 140"/>
              <p:cNvSpPr>
                <a:spLocks noEditPoints="1"/>
              </p:cNvSpPr>
              <p:nvPr/>
            </p:nvSpPr>
            <p:spPr bwMode="auto">
              <a:xfrm>
                <a:off x="4102101" y="4608513"/>
                <a:ext cx="233363" cy="204788"/>
              </a:xfrm>
              <a:custGeom>
                <a:avLst/>
                <a:gdLst>
                  <a:gd name="T0" fmla="*/ 52 w 147"/>
                  <a:gd name="T1" fmla="*/ 8 h 129"/>
                  <a:gd name="T2" fmla="*/ 18 w 147"/>
                  <a:gd name="T3" fmla="*/ 24 h 129"/>
                  <a:gd name="T4" fmla="*/ 5 w 147"/>
                  <a:gd name="T5" fmla="*/ 50 h 129"/>
                  <a:gd name="T6" fmla="*/ 18 w 147"/>
                  <a:gd name="T7" fmla="*/ 76 h 129"/>
                  <a:gd name="T8" fmla="*/ 52 w 147"/>
                  <a:gd name="T9" fmla="*/ 92 h 129"/>
                  <a:gd name="T10" fmla="*/ 80 w 147"/>
                  <a:gd name="T11" fmla="*/ 95 h 129"/>
                  <a:gd name="T12" fmla="*/ 89 w 147"/>
                  <a:gd name="T13" fmla="*/ 94 h 129"/>
                  <a:gd name="T14" fmla="*/ 90 w 147"/>
                  <a:gd name="T15" fmla="*/ 108 h 129"/>
                  <a:gd name="T16" fmla="*/ 94 w 147"/>
                  <a:gd name="T17" fmla="*/ 115 h 129"/>
                  <a:gd name="T18" fmla="*/ 105 w 147"/>
                  <a:gd name="T19" fmla="*/ 100 h 129"/>
                  <a:gd name="T20" fmla="*/ 109 w 147"/>
                  <a:gd name="T21" fmla="*/ 88 h 129"/>
                  <a:gd name="T22" fmla="*/ 123 w 147"/>
                  <a:gd name="T23" fmla="*/ 81 h 129"/>
                  <a:gd name="T24" fmla="*/ 138 w 147"/>
                  <a:gd name="T25" fmla="*/ 61 h 129"/>
                  <a:gd name="T26" fmla="*/ 137 w 147"/>
                  <a:gd name="T27" fmla="*/ 36 h 129"/>
                  <a:gd name="T28" fmla="*/ 114 w 147"/>
                  <a:gd name="T29" fmla="*/ 14 h 129"/>
                  <a:gd name="T30" fmla="*/ 73 w 147"/>
                  <a:gd name="T31" fmla="*/ 6 h 129"/>
                  <a:gd name="T32" fmla="*/ 93 w 147"/>
                  <a:gd name="T33" fmla="*/ 1 h 129"/>
                  <a:gd name="T34" fmla="*/ 125 w 147"/>
                  <a:gd name="T35" fmla="*/ 14 h 129"/>
                  <a:gd name="T36" fmla="*/ 144 w 147"/>
                  <a:gd name="T37" fmla="*/ 37 h 129"/>
                  <a:gd name="T38" fmla="*/ 145 w 147"/>
                  <a:gd name="T39" fmla="*/ 63 h 129"/>
                  <a:gd name="T40" fmla="*/ 129 w 147"/>
                  <a:gd name="T41" fmla="*/ 84 h 129"/>
                  <a:gd name="T42" fmla="*/ 109 w 147"/>
                  <a:gd name="T43" fmla="*/ 106 h 129"/>
                  <a:gd name="T44" fmla="*/ 94 w 147"/>
                  <a:gd name="T45" fmla="*/ 123 h 129"/>
                  <a:gd name="T46" fmla="*/ 85 w 147"/>
                  <a:gd name="T47" fmla="*/ 127 h 129"/>
                  <a:gd name="T48" fmla="*/ 81 w 147"/>
                  <a:gd name="T49" fmla="*/ 124 h 129"/>
                  <a:gd name="T50" fmla="*/ 83 w 147"/>
                  <a:gd name="T51" fmla="*/ 100 h 129"/>
                  <a:gd name="T52" fmla="*/ 54 w 147"/>
                  <a:gd name="T53" fmla="*/ 99 h 129"/>
                  <a:gd name="T54" fmla="*/ 21 w 147"/>
                  <a:gd name="T55" fmla="*/ 86 h 129"/>
                  <a:gd name="T56" fmla="*/ 2 w 147"/>
                  <a:gd name="T57" fmla="*/ 64 h 129"/>
                  <a:gd name="T58" fmla="*/ 2 w 147"/>
                  <a:gd name="T59" fmla="*/ 37 h 129"/>
                  <a:gd name="T60" fmla="*/ 21 w 147"/>
                  <a:gd name="T61" fmla="*/ 14 h 129"/>
                  <a:gd name="T62" fmla="*/ 54 w 147"/>
                  <a:gd name="T63" fmla="*/ 1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47" h="129">
                    <a:moveTo>
                      <a:pt x="73" y="6"/>
                    </a:moveTo>
                    <a:lnTo>
                      <a:pt x="52" y="8"/>
                    </a:lnTo>
                    <a:lnTo>
                      <a:pt x="33" y="14"/>
                    </a:lnTo>
                    <a:lnTo>
                      <a:pt x="18" y="24"/>
                    </a:lnTo>
                    <a:lnTo>
                      <a:pt x="9" y="36"/>
                    </a:lnTo>
                    <a:lnTo>
                      <a:pt x="5" y="50"/>
                    </a:lnTo>
                    <a:lnTo>
                      <a:pt x="9" y="64"/>
                    </a:lnTo>
                    <a:lnTo>
                      <a:pt x="18" y="76"/>
                    </a:lnTo>
                    <a:lnTo>
                      <a:pt x="33" y="86"/>
                    </a:lnTo>
                    <a:lnTo>
                      <a:pt x="52" y="92"/>
                    </a:lnTo>
                    <a:lnTo>
                      <a:pt x="73" y="95"/>
                    </a:lnTo>
                    <a:lnTo>
                      <a:pt x="80" y="95"/>
                    </a:lnTo>
                    <a:lnTo>
                      <a:pt x="85" y="95"/>
                    </a:lnTo>
                    <a:lnTo>
                      <a:pt x="89" y="94"/>
                    </a:lnTo>
                    <a:lnTo>
                      <a:pt x="89" y="97"/>
                    </a:lnTo>
                    <a:lnTo>
                      <a:pt x="90" y="108"/>
                    </a:lnTo>
                    <a:lnTo>
                      <a:pt x="89" y="119"/>
                    </a:lnTo>
                    <a:lnTo>
                      <a:pt x="94" y="115"/>
                    </a:lnTo>
                    <a:lnTo>
                      <a:pt x="99" y="109"/>
                    </a:lnTo>
                    <a:lnTo>
                      <a:pt x="105" y="100"/>
                    </a:lnTo>
                    <a:lnTo>
                      <a:pt x="109" y="89"/>
                    </a:lnTo>
                    <a:lnTo>
                      <a:pt x="109" y="88"/>
                    </a:lnTo>
                    <a:lnTo>
                      <a:pt x="111" y="87"/>
                    </a:lnTo>
                    <a:lnTo>
                      <a:pt x="123" y="81"/>
                    </a:lnTo>
                    <a:lnTo>
                      <a:pt x="133" y="72"/>
                    </a:lnTo>
                    <a:lnTo>
                      <a:pt x="138" y="61"/>
                    </a:lnTo>
                    <a:lnTo>
                      <a:pt x="141" y="50"/>
                    </a:lnTo>
                    <a:lnTo>
                      <a:pt x="137" y="36"/>
                    </a:lnTo>
                    <a:lnTo>
                      <a:pt x="128" y="24"/>
                    </a:lnTo>
                    <a:lnTo>
                      <a:pt x="114" y="14"/>
                    </a:lnTo>
                    <a:lnTo>
                      <a:pt x="95" y="8"/>
                    </a:lnTo>
                    <a:lnTo>
                      <a:pt x="73" y="6"/>
                    </a:lnTo>
                    <a:close/>
                    <a:moveTo>
                      <a:pt x="73" y="0"/>
                    </a:moveTo>
                    <a:lnTo>
                      <a:pt x="93" y="1"/>
                    </a:lnTo>
                    <a:lnTo>
                      <a:pt x="110" y="7"/>
                    </a:lnTo>
                    <a:lnTo>
                      <a:pt x="125" y="14"/>
                    </a:lnTo>
                    <a:lnTo>
                      <a:pt x="137" y="25"/>
                    </a:lnTo>
                    <a:lnTo>
                      <a:pt x="144" y="37"/>
                    </a:lnTo>
                    <a:lnTo>
                      <a:pt x="147" y="50"/>
                    </a:lnTo>
                    <a:lnTo>
                      <a:pt x="145" y="63"/>
                    </a:lnTo>
                    <a:lnTo>
                      <a:pt x="138" y="74"/>
                    </a:lnTo>
                    <a:lnTo>
                      <a:pt x="129" y="84"/>
                    </a:lnTo>
                    <a:lnTo>
                      <a:pt x="115" y="92"/>
                    </a:lnTo>
                    <a:lnTo>
                      <a:pt x="109" y="106"/>
                    </a:lnTo>
                    <a:lnTo>
                      <a:pt x="102" y="116"/>
                    </a:lnTo>
                    <a:lnTo>
                      <a:pt x="94" y="123"/>
                    </a:lnTo>
                    <a:lnTo>
                      <a:pt x="89" y="126"/>
                    </a:lnTo>
                    <a:lnTo>
                      <a:pt x="85" y="127"/>
                    </a:lnTo>
                    <a:lnTo>
                      <a:pt x="80" y="129"/>
                    </a:lnTo>
                    <a:lnTo>
                      <a:pt x="81" y="124"/>
                    </a:lnTo>
                    <a:lnTo>
                      <a:pt x="83" y="112"/>
                    </a:lnTo>
                    <a:lnTo>
                      <a:pt x="83" y="100"/>
                    </a:lnTo>
                    <a:lnTo>
                      <a:pt x="73" y="101"/>
                    </a:lnTo>
                    <a:lnTo>
                      <a:pt x="54" y="99"/>
                    </a:lnTo>
                    <a:lnTo>
                      <a:pt x="36" y="94"/>
                    </a:lnTo>
                    <a:lnTo>
                      <a:pt x="21" y="86"/>
                    </a:lnTo>
                    <a:lnTo>
                      <a:pt x="9" y="76"/>
                    </a:lnTo>
                    <a:lnTo>
                      <a:pt x="2" y="64"/>
                    </a:lnTo>
                    <a:lnTo>
                      <a:pt x="0" y="50"/>
                    </a:lnTo>
                    <a:lnTo>
                      <a:pt x="2" y="37"/>
                    </a:lnTo>
                    <a:lnTo>
                      <a:pt x="9" y="25"/>
                    </a:lnTo>
                    <a:lnTo>
                      <a:pt x="21" y="14"/>
                    </a:lnTo>
                    <a:lnTo>
                      <a:pt x="36" y="7"/>
                    </a:lnTo>
                    <a:lnTo>
                      <a:pt x="54" y="1"/>
                    </a:lnTo>
                    <a:lnTo>
                      <a:pt x="7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75288" tIns="37643" rIns="75288" bIns="37643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zh-CN" altLang="en-US" sz="1517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84" name="Rectangle 141"/>
              <p:cNvSpPr>
                <a:spLocks noChangeArrowheads="1"/>
              </p:cNvSpPr>
              <p:nvPr/>
            </p:nvSpPr>
            <p:spPr bwMode="auto">
              <a:xfrm>
                <a:off x="4156076" y="4664076"/>
                <a:ext cx="120650" cy="9525"/>
              </a:xfrm>
              <a:prstGeom prst="rect">
                <a:avLst/>
              </a:prstGeom>
              <a:grpFill/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75288" tIns="37643" rIns="75288" bIns="37643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zh-CN" altLang="en-US" sz="1517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85" name="Rectangle 142"/>
              <p:cNvSpPr>
                <a:spLocks noChangeArrowheads="1"/>
              </p:cNvSpPr>
              <p:nvPr/>
            </p:nvSpPr>
            <p:spPr bwMode="auto">
              <a:xfrm>
                <a:off x="4156076" y="4705351"/>
                <a:ext cx="120650" cy="9525"/>
              </a:xfrm>
              <a:prstGeom prst="rect">
                <a:avLst/>
              </a:prstGeom>
              <a:grpFill/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75288" tIns="37643" rIns="75288" bIns="37643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zh-CN" altLang="en-US" sz="1517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210" name="组合 209"/>
            <p:cNvGrpSpPr/>
            <p:nvPr/>
          </p:nvGrpSpPr>
          <p:grpSpPr>
            <a:xfrm>
              <a:off x="4969565" y="4232245"/>
              <a:ext cx="531267" cy="400627"/>
              <a:chOff x="5394326" y="4732338"/>
              <a:chExt cx="484188" cy="365125"/>
            </a:xfrm>
            <a:grpFill/>
          </p:grpSpPr>
          <p:sp>
            <p:nvSpPr>
              <p:cNvPr id="190" name="Freeform 143"/>
              <p:cNvSpPr>
                <a:spLocks/>
              </p:cNvSpPr>
              <p:nvPr/>
            </p:nvSpPr>
            <p:spPr bwMode="auto">
              <a:xfrm>
                <a:off x="5394326" y="4760913"/>
                <a:ext cx="484188" cy="336550"/>
              </a:xfrm>
              <a:custGeom>
                <a:avLst/>
                <a:gdLst>
                  <a:gd name="T0" fmla="*/ 0 w 305"/>
                  <a:gd name="T1" fmla="*/ 0 h 212"/>
                  <a:gd name="T2" fmla="*/ 6 w 305"/>
                  <a:gd name="T3" fmla="*/ 0 h 212"/>
                  <a:gd name="T4" fmla="*/ 6 w 305"/>
                  <a:gd name="T5" fmla="*/ 206 h 212"/>
                  <a:gd name="T6" fmla="*/ 305 w 305"/>
                  <a:gd name="T7" fmla="*/ 206 h 212"/>
                  <a:gd name="T8" fmla="*/ 305 w 305"/>
                  <a:gd name="T9" fmla="*/ 212 h 212"/>
                  <a:gd name="T10" fmla="*/ 0 w 305"/>
                  <a:gd name="T11" fmla="*/ 212 h 212"/>
                  <a:gd name="T12" fmla="*/ 0 w 305"/>
                  <a:gd name="T13" fmla="*/ 0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5" h="212">
                    <a:moveTo>
                      <a:pt x="0" y="0"/>
                    </a:moveTo>
                    <a:lnTo>
                      <a:pt x="6" y="0"/>
                    </a:lnTo>
                    <a:lnTo>
                      <a:pt x="6" y="206"/>
                    </a:lnTo>
                    <a:lnTo>
                      <a:pt x="305" y="206"/>
                    </a:lnTo>
                    <a:lnTo>
                      <a:pt x="305" y="212"/>
                    </a:lnTo>
                    <a:lnTo>
                      <a:pt x="0" y="21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75288" tIns="37643" rIns="75288" bIns="37643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zh-CN" altLang="en-US" sz="1517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91" name="Freeform 144"/>
              <p:cNvSpPr>
                <a:spLocks noEditPoints="1"/>
              </p:cNvSpPr>
              <p:nvPr/>
            </p:nvSpPr>
            <p:spPr bwMode="auto">
              <a:xfrm>
                <a:off x="5449888" y="4946651"/>
                <a:ext cx="76200" cy="123825"/>
              </a:xfrm>
              <a:custGeom>
                <a:avLst/>
                <a:gdLst>
                  <a:gd name="T0" fmla="*/ 23 w 48"/>
                  <a:gd name="T1" fmla="*/ 7 h 78"/>
                  <a:gd name="T2" fmla="*/ 19 w 48"/>
                  <a:gd name="T3" fmla="*/ 8 h 78"/>
                  <a:gd name="T4" fmla="*/ 15 w 48"/>
                  <a:gd name="T5" fmla="*/ 9 h 78"/>
                  <a:gd name="T6" fmla="*/ 11 w 48"/>
                  <a:gd name="T7" fmla="*/ 11 h 78"/>
                  <a:gd name="T8" fmla="*/ 8 w 48"/>
                  <a:gd name="T9" fmla="*/ 15 h 78"/>
                  <a:gd name="T10" fmla="*/ 7 w 48"/>
                  <a:gd name="T11" fmla="*/ 19 h 78"/>
                  <a:gd name="T12" fmla="*/ 6 w 48"/>
                  <a:gd name="T13" fmla="*/ 23 h 78"/>
                  <a:gd name="T14" fmla="*/ 6 w 48"/>
                  <a:gd name="T15" fmla="*/ 73 h 78"/>
                  <a:gd name="T16" fmla="*/ 42 w 48"/>
                  <a:gd name="T17" fmla="*/ 73 h 78"/>
                  <a:gd name="T18" fmla="*/ 42 w 48"/>
                  <a:gd name="T19" fmla="*/ 23 h 78"/>
                  <a:gd name="T20" fmla="*/ 42 w 48"/>
                  <a:gd name="T21" fmla="*/ 19 h 78"/>
                  <a:gd name="T22" fmla="*/ 40 w 48"/>
                  <a:gd name="T23" fmla="*/ 15 h 78"/>
                  <a:gd name="T24" fmla="*/ 37 w 48"/>
                  <a:gd name="T25" fmla="*/ 11 h 78"/>
                  <a:gd name="T26" fmla="*/ 34 w 48"/>
                  <a:gd name="T27" fmla="*/ 9 h 78"/>
                  <a:gd name="T28" fmla="*/ 30 w 48"/>
                  <a:gd name="T29" fmla="*/ 8 h 78"/>
                  <a:gd name="T30" fmla="*/ 25 w 48"/>
                  <a:gd name="T31" fmla="*/ 7 h 78"/>
                  <a:gd name="T32" fmla="*/ 23 w 48"/>
                  <a:gd name="T33" fmla="*/ 7 h 78"/>
                  <a:gd name="T34" fmla="*/ 23 w 48"/>
                  <a:gd name="T35" fmla="*/ 0 h 78"/>
                  <a:gd name="T36" fmla="*/ 25 w 48"/>
                  <a:gd name="T37" fmla="*/ 0 h 78"/>
                  <a:gd name="T38" fmla="*/ 37 w 48"/>
                  <a:gd name="T39" fmla="*/ 3 h 78"/>
                  <a:gd name="T40" fmla="*/ 45 w 48"/>
                  <a:gd name="T41" fmla="*/ 12 h 78"/>
                  <a:gd name="T42" fmla="*/ 48 w 48"/>
                  <a:gd name="T43" fmla="*/ 23 h 78"/>
                  <a:gd name="T44" fmla="*/ 48 w 48"/>
                  <a:gd name="T45" fmla="*/ 78 h 78"/>
                  <a:gd name="T46" fmla="*/ 0 w 48"/>
                  <a:gd name="T47" fmla="*/ 78 h 78"/>
                  <a:gd name="T48" fmla="*/ 0 w 48"/>
                  <a:gd name="T49" fmla="*/ 23 h 78"/>
                  <a:gd name="T50" fmla="*/ 4 w 48"/>
                  <a:gd name="T51" fmla="*/ 12 h 78"/>
                  <a:gd name="T52" fmla="*/ 11 w 48"/>
                  <a:gd name="T53" fmla="*/ 3 h 78"/>
                  <a:gd name="T54" fmla="*/ 23 w 48"/>
                  <a:gd name="T55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48" h="78">
                    <a:moveTo>
                      <a:pt x="23" y="7"/>
                    </a:moveTo>
                    <a:lnTo>
                      <a:pt x="19" y="8"/>
                    </a:lnTo>
                    <a:lnTo>
                      <a:pt x="15" y="9"/>
                    </a:lnTo>
                    <a:lnTo>
                      <a:pt x="11" y="11"/>
                    </a:lnTo>
                    <a:lnTo>
                      <a:pt x="8" y="15"/>
                    </a:lnTo>
                    <a:lnTo>
                      <a:pt x="7" y="19"/>
                    </a:lnTo>
                    <a:lnTo>
                      <a:pt x="6" y="23"/>
                    </a:lnTo>
                    <a:lnTo>
                      <a:pt x="6" y="73"/>
                    </a:lnTo>
                    <a:lnTo>
                      <a:pt x="42" y="73"/>
                    </a:lnTo>
                    <a:lnTo>
                      <a:pt x="42" y="23"/>
                    </a:lnTo>
                    <a:lnTo>
                      <a:pt x="42" y="19"/>
                    </a:lnTo>
                    <a:lnTo>
                      <a:pt x="40" y="15"/>
                    </a:lnTo>
                    <a:lnTo>
                      <a:pt x="37" y="11"/>
                    </a:lnTo>
                    <a:lnTo>
                      <a:pt x="34" y="9"/>
                    </a:lnTo>
                    <a:lnTo>
                      <a:pt x="30" y="8"/>
                    </a:lnTo>
                    <a:lnTo>
                      <a:pt x="25" y="7"/>
                    </a:lnTo>
                    <a:lnTo>
                      <a:pt x="23" y="7"/>
                    </a:lnTo>
                    <a:close/>
                    <a:moveTo>
                      <a:pt x="23" y="0"/>
                    </a:moveTo>
                    <a:lnTo>
                      <a:pt x="25" y="0"/>
                    </a:lnTo>
                    <a:lnTo>
                      <a:pt x="37" y="3"/>
                    </a:lnTo>
                    <a:lnTo>
                      <a:pt x="45" y="12"/>
                    </a:lnTo>
                    <a:lnTo>
                      <a:pt x="48" y="23"/>
                    </a:lnTo>
                    <a:lnTo>
                      <a:pt x="48" y="78"/>
                    </a:lnTo>
                    <a:lnTo>
                      <a:pt x="0" y="78"/>
                    </a:lnTo>
                    <a:lnTo>
                      <a:pt x="0" y="23"/>
                    </a:lnTo>
                    <a:lnTo>
                      <a:pt x="4" y="12"/>
                    </a:lnTo>
                    <a:lnTo>
                      <a:pt x="11" y="3"/>
                    </a:lnTo>
                    <a:lnTo>
                      <a:pt x="2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75288" tIns="37643" rIns="75288" bIns="37643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zh-CN" altLang="en-US" sz="1517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92" name="Freeform 145"/>
              <p:cNvSpPr>
                <a:spLocks noEditPoints="1"/>
              </p:cNvSpPr>
              <p:nvPr/>
            </p:nvSpPr>
            <p:spPr bwMode="auto">
              <a:xfrm>
                <a:off x="5556251" y="4892676"/>
                <a:ext cx="74613" cy="177800"/>
              </a:xfrm>
              <a:custGeom>
                <a:avLst/>
                <a:gdLst>
                  <a:gd name="T0" fmla="*/ 22 w 47"/>
                  <a:gd name="T1" fmla="*/ 7 h 112"/>
                  <a:gd name="T2" fmla="*/ 18 w 47"/>
                  <a:gd name="T3" fmla="*/ 7 h 112"/>
                  <a:gd name="T4" fmla="*/ 14 w 47"/>
                  <a:gd name="T5" fmla="*/ 9 h 112"/>
                  <a:gd name="T6" fmla="*/ 11 w 47"/>
                  <a:gd name="T7" fmla="*/ 11 h 112"/>
                  <a:gd name="T8" fmla="*/ 8 w 47"/>
                  <a:gd name="T9" fmla="*/ 15 h 112"/>
                  <a:gd name="T10" fmla="*/ 6 w 47"/>
                  <a:gd name="T11" fmla="*/ 19 h 112"/>
                  <a:gd name="T12" fmla="*/ 6 w 47"/>
                  <a:gd name="T13" fmla="*/ 23 h 112"/>
                  <a:gd name="T14" fmla="*/ 6 w 47"/>
                  <a:gd name="T15" fmla="*/ 107 h 112"/>
                  <a:gd name="T16" fmla="*/ 42 w 47"/>
                  <a:gd name="T17" fmla="*/ 107 h 112"/>
                  <a:gd name="T18" fmla="*/ 42 w 47"/>
                  <a:gd name="T19" fmla="*/ 23 h 112"/>
                  <a:gd name="T20" fmla="*/ 41 w 47"/>
                  <a:gd name="T21" fmla="*/ 19 h 112"/>
                  <a:gd name="T22" fmla="*/ 40 w 47"/>
                  <a:gd name="T23" fmla="*/ 15 h 112"/>
                  <a:gd name="T24" fmla="*/ 37 w 47"/>
                  <a:gd name="T25" fmla="*/ 11 h 112"/>
                  <a:gd name="T26" fmla="*/ 33 w 47"/>
                  <a:gd name="T27" fmla="*/ 9 h 112"/>
                  <a:gd name="T28" fmla="*/ 29 w 47"/>
                  <a:gd name="T29" fmla="*/ 7 h 112"/>
                  <a:gd name="T30" fmla="*/ 25 w 47"/>
                  <a:gd name="T31" fmla="*/ 7 h 112"/>
                  <a:gd name="T32" fmla="*/ 22 w 47"/>
                  <a:gd name="T33" fmla="*/ 7 h 112"/>
                  <a:gd name="T34" fmla="*/ 22 w 47"/>
                  <a:gd name="T35" fmla="*/ 0 h 112"/>
                  <a:gd name="T36" fmla="*/ 25 w 47"/>
                  <a:gd name="T37" fmla="*/ 0 h 112"/>
                  <a:gd name="T38" fmla="*/ 37 w 47"/>
                  <a:gd name="T39" fmla="*/ 4 h 112"/>
                  <a:gd name="T40" fmla="*/ 44 w 47"/>
                  <a:gd name="T41" fmla="*/ 12 h 112"/>
                  <a:gd name="T42" fmla="*/ 47 w 47"/>
                  <a:gd name="T43" fmla="*/ 23 h 112"/>
                  <a:gd name="T44" fmla="*/ 47 w 47"/>
                  <a:gd name="T45" fmla="*/ 112 h 112"/>
                  <a:gd name="T46" fmla="*/ 0 w 47"/>
                  <a:gd name="T47" fmla="*/ 112 h 112"/>
                  <a:gd name="T48" fmla="*/ 0 w 47"/>
                  <a:gd name="T49" fmla="*/ 23 h 112"/>
                  <a:gd name="T50" fmla="*/ 3 w 47"/>
                  <a:gd name="T51" fmla="*/ 12 h 112"/>
                  <a:gd name="T52" fmla="*/ 11 w 47"/>
                  <a:gd name="T53" fmla="*/ 4 h 112"/>
                  <a:gd name="T54" fmla="*/ 22 w 47"/>
                  <a:gd name="T55" fmla="*/ 0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47" h="112">
                    <a:moveTo>
                      <a:pt x="22" y="7"/>
                    </a:moveTo>
                    <a:lnTo>
                      <a:pt x="18" y="7"/>
                    </a:lnTo>
                    <a:lnTo>
                      <a:pt x="14" y="9"/>
                    </a:lnTo>
                    <a:lnTo>
                      <a:pt x="11" y="11"/>
                    </a:lnTo>
                    <a:lnTo>
                      <a:pt x="8" y="15"/>
                    </a:lnTo>
                    <a:lnTo>
                      <a:pt x="6" y="19"/>
                    </a:lnTo>
                    <a:lnTo>
                      <a:pt x="6" y="23"/>
                    </a:lnTo>
                    <a:lnTo>
                      <a:pt x="6" y="107"/>
                    </a:lnTo>
                    <a:lnTo>
                      <a:pt x="42" y="107"/>
                    </a:lnTo>
                    <a:lnTo>
                      <a:pt x="42" y="23"/>
                    </a:lnTo>
                    <a:lnTo>
                      <a:pt x="41" y="19"/>
                    </a:lnTo>
                    <a:lnTo>
                      <a:pt x="40" y="15"/>
                    </a:lnTo>
                    <a:lnTo>
                      <a:pt x="37" y="11"/>
                    </a:lnTo>
                    <a:lnTo>
                      <a:pt x="33" y="9"/>
                    </a:lnTo>
                    <a:lnTo>
                      <a:pt x="29" y="7"/>
                    </a:lnTo>
                    <a:lnTo>
                      <a:pt x="25" y="7"/>
                    </a:lnTo>
                    <a:lnTo>
                      <a:pt x="22" y="7"/>
                    </a:lnTo>
                    <a:close/>
                    <a:moveTo>
                      <a:pt x="22" y="0"/>
                    </a:moveTo>
                    <a:lnTo>
                      <a:pt x="25" y="0"/>
                    </a:lnTo>
                    <a:lnTo>
                      <a:pt x="37" y="4"/>
                    </a:lnTo>
                    <a:lnTo>
                      <a:pt x="44" y="12"/>
                    </a:lnTo>
                    <a:lnTo>
                      <a:pt x="47" y="23"/>
                    </a:lnTo>
                    <a:lnTo>
                      <a:pt x="47" y="112"/>
                    </a:lnTo>
                    <a:lnTo>
                      <a:pt x="0" y="112"/>
                    </a:lnTo>
                    <a:lnTo>
                      <a:pt x="0" y="23"/>
                    </a:lnTo>
                    <a:lnTo>
                      <a:pt x="3" y="12"/>
                    </a:lnTo>
                    <a:lnTo>
                      <a:pt x="11" y="4"/>
                    </a:lnTo>
                    <a:lnTo>
                      <a:pt x="2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75288" tIns="37643" rIns="75288" bIns="37643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zh-CN" altLang="en-US" sz="1517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93" name="Freeform 146"/>
              <p:cNvSpPr>
                <a:spLocks noEditPoints="1"/>
              </p:cNvSpPr>
              <p:nvPr/>
            </p:nvSpPr>
            <p:spPr bwMode="auto">
              <a:xfrm>
                <a:off x="5662613" y="4840288"/>
                <a:ext cx="76200" cy="230188"/>
              </a:xfrm>
              <a:custGeom>
                <a:avLst/>
                <a:gdLst>
                  <a:gd name="T0" fmla="*/ 22 w 48"/>
                  <a:gd name="T1" fmla="*/ 6 h 145"/>
                  <a:gd name="T2" fmla="*/ 17 w 48"/>
                  <a:gd name="T3" fmla="*/ 6 h 145"/>
                  <a:gd name="T4" fmla="*/ 14 w 48"/>
                  <a:gd name="T5" fmla="*/ 8 h 145"/>
                  <a:gd name="T6" fmla="*/ 11 w 48"/>
                  <a:gd name="T7" fmla="*/ 11 h 145"/>
                  <a:gd name="T8" fmla="*/ 8 w 48"/>
                  <a:gd name="T9" fmla="*/ 14 h 145"/>
                  <a:gd name="T10" fmla="*/ 6 w 48"/>
                  <a:gd name="T11" fmla="*/ 18 h 145"/>
                  <a:gd name="T12" fmla="*/ 5 w 48"/>
                  <a:gd name="T13" fmla="*/ 23 h 145"/>
                  <a:gd name="T14" fmla="*/ 5 w 48"/>
                  <a:gd name="T15" fmla="*/ 140 h 145"/>
                  <a:gd name="T16" fmla="*/ 41 w 48"/>
                  <a:gd name="T17" fmla="*/ 140 h 145"/>
                  <a:gd name="T18" fmla="*/ 41 w 48"/>
                  <a:gd name="T19" fmla="*/ 23 h 145"/>
                  <a:gd name="T20" fmla="*/ 40 w 48"/>
                  <a:gd name="T21" fmla="*/ 18 h 145"/>
                  <a:gd name="T22" fmla="*/ 39 w 48"/>
                  <a:gd name="T23" fmla="*/ 14 h 145"/>
                  <a:gd name="T24" fmla="*/ 36 w 48"/>
                  <a:gd name="T25" fmla="*/ 11 h 145"/>
                  <a:gd name="T26" fmla="*/ 33 w 48"/>
                  <a:gd name="T27" fmla="*/ 8 h 145"/>
                  <a:gd name="T28" fmla="*/ 29 w 48"/>
                  <a:gd name="T29" fmla="*/ 6 h 145"/>
                  <a:gd name="T30" fmla="*/ 25 w 48"/>
                  <a:gd name="T31" fmla="*/ 6 h 145"/>
                  <a:gd name="T32" fmla="*/ 22 w 48"/>
                  <a:gd name="T33" fmla="*/ 6 h 145"/>
                  <a:gd name="T34" fmla="*/ 22 w 48"/>
                  <a:gd name="T35" fmla="*/ 0 h 145"/>
                  <a:gd name="T36" fmla="*/ 25 w 48"/>
                  <a:gd name="T37" fmla="*/ 0 h 145"/>
                  <a:gd name="T38" fmla="*/ 36 w 48"/>
                  <a:gd name="T39" fmla="*/ 3 h 145"/>
                  <a:gd name="T40" fmla="*/ 44 w 48"/>
                  <a:gd name="T41" fmla="*/ 12 h 145"/>
                  <a:gd name="T42" fmla="*/ 48 w 48"/>
                  <a:gd name="T43" fmla="*/ 23 h 145"/>
                  <a:gd name="T44" fmla="*/ 48 w 48"/>
                  <a:gd name="T45" fmla="*/ 145 h 145"/>
                  <a:gd name="T46" fmla="*/ 0 w 48"/>
                  <a:gd name="T47" fmla="*/ 145 h 145"/>
                  <a:gd name="T48" fmla="*/ 0 w 48"/>
                  <a:gd name="T49" fmla="*/ 23 h 145"/>
                  <a:gd name="T50" fmla="*/ 2 w 48"/>
                  <a:gd name="T51" fmla="*/ 12 h 145"/>
                  <a:gd name="T52" fmla="*/ 11 w 48"/>
                  <a:gd name="T53" fmla="*/ 3 h 145"/>
                  <a:gd name="T54" fmla="*/ 22 w 48"/>
                  <a:gd name="T55" fmla="*/ 0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48" h="145">
                    <a:moveTo>
                      <a:pt x="22" y="6"/>
                    </a:moveTo>
                    <a:lnTo>
                      <a:pt x="17" y="6"/>
                    </a:lnTo>
                    <a:lnTo>
                      <a:pt x="14" y="8"/>
                    </a:lnTo>
                    <a:lnTo>
                      <a:pt x="11" y="11"/>
                    </a:lnTo>
                    <a:lnTo>
                      <a:pt x="8" y="14"/>
                    </a:lnTo>
                    <a:lnTo>
                      <a:pt x="6" y="18"/>
                    </a:lnTo>
                    <a:lnTo>
                      <a:pt x="5" y="23"/>
                    </a:lnTo>
                    <a:lnTo>
                      <a:pt x="5" y="140"/>
                    </a:lnTo>
                    <a:lnTo>
                      <a:pt x="41" y="140"/>
                    </a:lnTo>
                    <a:lnTo>
                      <a:pt x="41" y="23"/>
                    </a:lnTo>
                    <a:lnTo>
                      <a:pt x="40" y="18"/>
                    </a:lnTo>
                    <a:lnTo>
                      <a:pt x="39" y="14"/>
                    </a:lnTo>
                    <a:lnTo>
                      <a:pt x="36" y="11"/>
                    </a:lnTo>
                    <a:lnTo>
                      <a:pt x="33" y="8"/>
                    </a:lnTo>
                    <a:lnTo>
                      <a:pt x="29" y="6"/>
                    </a:lnTo>
                    <a:lnTo>
                      <a:pt x="25" y="6"/>
                    </a:lnTo>
                    <a:lnTo>
                      <a:pt x="22" y="6"/>
                    </a:lnTo>
                    <a:close/>
                    <a:moveTo>
                      <a:pt x="22" y="0"/>
                    </a:moveTo>
                    <a:lnTo>
                      <a:pt x="25" y="0"/>
                    </a:lnTo>
                    <a:lnTo>
                      <a:pt x="36" y="3"/>
                    </a:lnTo>
                    <a:lnTo>
                      <a:pt x="44" y="12"/>
                    </a:lnTo>
                    <a:lnTo>
                      <a:pt x="48" y="23"/>
                    </a:lnTo>
                    <a:lnTo>
                      <a:pt x="48" y="145"/>
                    </a:lnTo>
                    <a:lnTo>
                      <a:pt x="0" y="145"/>
                    </a:lnTo>
                    <a:lnTo>
                      <a:pt x="0" y="23"/>
                    </a:lnTo>
                    <a:lnTo>
                      <a:pt x="2" y="12"/>
                    </a:lnTo>
                    <a:lnTo>
                      <a:pt x="11" y="3"/>
                    </a:lnTo>
                    <a:lnTo>
                      <a:pt x="2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75288" tIns="37643" rIns="75288" bIns="37643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zh-CN" altLang="en-US" sz="1517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94" name="Freeform 147"/>
              <p:cNvSpPr>
                <a:spLocks noEditPoints="1"/>
              </p:cNvSpPr>
              <p:nvPr/>
            </p:nvSpPr>
            <p:spPr bwMode="auto">
              <a:xfrm>
                <a:off x="5767388" y="4784726"/>
                <a:ext cx="76200" cy="285750"/>
              </a:xfrm>
              <a:custGeom>
                <a:avLst/>
                <a:gdLst>
                  <a:gd name="T0" fmla="*/ 23 w 48"/>
                  <a:gd name="T1" fmla="*/ 5 h 180"/>
                  <a:gd name="T2" fmla="*/ 19 w 48"/>
                  <a:gd name="T3" fmla="*/ 6 h 180"/>
                  <a:gd name="T4" fmla="*/ 14 w 48"/>
                  <a:gd name="T5" fmla="*/ 9 h 180"/>
                  <a:gd name="T6" fmla="*/ 11 w 48"/>
                  <a:gd name="T7" fmla="*/ 11 h 180"/>
                  <a:gd name="T8" fmla="*/ 8 w 48"/>
                  <a:gd name="T9" fmla="*/ 14 h 180"/>
                  <a:gd name="T10" fmla="*/ 7 w 48"/>
                  <a:gd name="T11" fmla="*/ 18 h 180"/>
                  <a:gd name="T12" fmla="*/ 6 w 48"/>
                  <a:gd name="T13" fmla="*/ 23 h 180"/>
                  <a:gd name="T14" fmla="*/ 6 w 48"/>
                  <a:gd name="T15" fmla="*/ 175 h 180"/>
                  <a:gd name="T16" fmla="*/ 41 w 48"/>
                  <a:gd name="T17" fmla="*/ 175 h 180"/>
                  <a:gd name="T18" fmla="*/ 41 w 48"/>
                  <a:gd name="T19" fmla="*/ 23 h 180"/>
                  <a:gd name="T20" fmla="*/ 41 w 48"/>
                  <a:gd name="T21" fmla="*/ 18 h 180"/>
                  <a:gd name="T22" fmla="*/ 39 w 48"/>
                  <a:gd name="T23" fmla="*/ 14 h 180"/>
                  <a:gd name="T24" fmla="*/ 37 w 48"/>
                  <a:gd name="T25" fmla="*/ 11 h 180"/>
                  <a:gd name="T26" fmla="*/ 34 w 48"/>
                  <a:gd name="T27" fmla="*/ 9 h 180"/>
                  <a:gd name="T28" fmla="*/ 29 w 48"/>
                  <a:gd name="T29" fmla="*/ 6 h 180"/>
                  <a:gd name="T30" fmla="*/ 25 w 48"/>
                  <a:gd name="T31" fmla="*/ 5 h 180"/>
                  <a:gd name="T32" fmla="*/ 23 w 48"/>
                  <a:gd name="T33" fmla="*/ 5 h 180"/>
                  <a:gd name="T34" fmla="*/ 23 w 48"/>
                  <a:gd name="T35" fmla="*/ 0 h 180"/>
                  <a:gd name="T36" fmla="*/ 25 w 48"/>
                  <a:gd name="T37" fmla="*/ 0 h 180"/>
                  <a:gd name="T38" fmla="*/ 37 w 48"/>
                  <a:gd name="T39" fmla="*/ 3 h 180"/>
                  <a:gd name="T40" fmla="*/ 45 w 48"/>
                  <a:gd name="T41" fmla="*/ 11 h 180"/>
                  <a:gd name="T42" fmla="*/ 48 w 48"/>
                  <a:gd name="T43" fmla="*/ 23 h 180"/>
                  <a:gd name="T44" fmla="*/ 48 w 48"/>
                  <a:gd name="T45" fmla="*/ 180 h 180"/>
                  <a:gd name="T46" fmla="*/ 0 w 48"/>
                  <a:gd name="T47" fmla="*/ 180 h 180"/>
                  <a:gd name="T48" fmla="*/ 0 w 48"/>
                  <a:gd name="T49" fmla="*/ 23 h 180"/>
                  <a:gd name="T50" fmla="*/ 3 w 48"/>
                  <a:gd name="T51" fmla="*/ 11 h 180"/>
                  <a:gd name="T52" fmla="*/ 11 w 48"/>
                  <a:gd name="T53" fmla="*/ 3 h 180"/>
                  <a:gd name="T54" fmla="*/ 23 w 48"/>
                  <a:gd name="T55" fmla="*/ 0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48" h="180">
                    <a:moveTo>
                      <a:pt x="23" y="5"/>
                    </a:moveTo>
                    <a:lnTo>
                      <a:pt x="19" y="6"/>
                    </a:lnTo>
                    <a:lnTo>
                      <a:pt x="14" y="9"/>
                    </a:lnTo>
                    <a:lnTo>
                      <a:pt x="11" y="11"/>
                    </a:lnTo>
                    <a:lnTo>
                      <a:pt x="8" y="14"/>
                    </a:lnTo>
                    <a:lnTo>
                      <a:pt x="7" y="18"/>
                    </a:lnTo>
                    <a:lnTo>
                      <a:pt x="6" y="23"/>
                    </a:lnTo>
                    <a:lnTo>
                      <a:pt x="6" y="175"/>
                    </a:lnTo>
                    <a:lnTo>
                      <a:pt x="41" y="175"/>
                    </a:lnTo>
                    <a:lnTo>
                      <a:pt x="41" y="23"/>
                    </a:lnTo>
                    <a:lnTo>
                      <a:pt x="41" y="18"/>
                    </a:lnTo>
                    <a:lnTo>
                      <a:pt x="39" y="14"/>
                    </a:lnTo>
                    <a:lnTo>
                      <a:pt x="37" y="11"/>
                    </a:lnTo>
                    <a:lnTo>
                      <a:pt x="34" y="9"/>
                    </a:lnTo>
                    <a:lnTo>
                      <a:pt x="29" y="6"/>
                    </a:lnTo>
                    <a:lnTo>
                      <a:pt x="25" y="5"/>
                    </a:lnTo>
                    <a:lnTo>
                      <a:pt x="23" y="5"/>
                    </a:lnTo>
                    <a:close/>
                    <a:moveTo>
                      <a:pt x="23" y="0"/>
                    </a:moveTo>
                    <a:lnTo>
                      <a:pt x="25" y="0"/>
                    </a:lnTo>
                    <a:lnTo>
                      <a:pt x="37" y="3"/>
                    </a:lnTo>
                    <a:lnTo>
                      <a:pt x="45" y="11"/>
                    </a:lnTo>
                    <a:lnTo>
                      <a:pt x="48" y="23"/>
                    </a:lnTo>
                    <a:lnTo>
                      <a:pt x="48" y="180"/>
                    </a:lnTo>
                    <a:lnTo>
                      <a:pt x="0" y="180"/>
                    </a:lnTo>
                    <a:lnTo>
                      <a:pt x="0" y="23"/>
                    </a:lnTo>
                    <a:lnTo>
                      <a:pt x="3" y="11"/>
                    </a:lnTo>
                    <a:lnTo>
                      <a:pt x="11" y="3"/>
                    </a:lnTo>
                    <a:lnTo>
                      <a:pt x="2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75288" tIns="37643" rIns="75288" bIns="37643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zh-CN" altLang="en-US" sz="1517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95" name="Freeform 148"/>
              <p:cNvSpPr>
                <a:spLocks/>
              </p:cNvSpPr>
              <p:nvPr/>
            </p:nvSpPr>
            <p:spPr bwMode="auto">
              <a:xfrm>
                <a:off x="5453063" y="4732338"/>
                <a:ext cx="293688" cy="153988"/>
              </a:xfrm>
              <a:custGeom>
                <a:avLst/>
                <a:gdLst>
                  <a:gd name="T0" fmla="*/ 134 w 185"/>
                  <a:gd name="T1" fmla="*/ 0 h 97"/>
                  <a:gd name="T2" fmla="*/ 185 w 185"/>
                  <a:gd name="T3" fmla="*/ 13 h 97"/>
                  <a:gd name="T4" fmla="*/ 160 w 185"/>
                  <a:gd name="T5" fmla="*/ 59 h 97"/>
                  <a:gd name="T6" fmla="*/ 155 w 185"/>
                  <a:gd name="T7" fmla="*/ 57 h 97"/>
                  <a:gd name="T8" fmla="*/ 173 w 185"/>
                  <a:gd name="T9" fmla="*/ 21 h 97"/>
                  <a:gd name="T10" fmla="*/ 2 w 185"/>
                  <a:gd name="T11" fmla="*/ 97 h 97"/>
                  <a:gd name="T12" fmla="*/ 0 w 185"/>
                  <a:gd name="T13" fmla="*/ 92 h 97"/>
                  <a:gd name="T14" fmla="*/ 171 w 185"/>
                  <a:gd name="T15" fmla="*/ 16 h 97"/>
                  <a:gd name="T16" fmla="*/ 133 w 185"/>
                  <a:gd name="T17" fmla="*/ 6 h 97"/>
                  <a:gd name="T18" fmla="*/ 134 w 185"/>
                  <a:gd name="T19" fmla="*/ 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85" h="97">
                    <a:moveTo>
                      <a:pt x="134" y="0"/>
                    </a:moveTo>
                    <a:lnTo>
                      <a:pt x="185" y="13"/>
                    </a:lnTo>
                    <a:lnTo>
                      <a:pt x="160" y="59"/>
                    </a:lnTo>
                    <a:lnTo>
                      <a:pt x="155" y="57"/>
                    </a:lnTo>
                    <a:lnTo>
                      <a:pt x="173" y="21"/>
                    </a:lnTo>
                    <a:lnTo>
                      <a:pt x="2" y="97"/>
                    </a:lnTo>
                    <a:lnTo>
                      <a:pt x="0" y="92"/>
                    </a:lnTo>
                    <a:lnTo>
                      <a:pt x="171" y="16"/>
                    </a:lnTo>
                    <a:lnTo>
                      <a:pt x="133" y="6"/>
                    </a:lnTo>
                    <a:lnTo>
                      <a:pt x="13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75288" tIns="37643" rIns="75288" bIns="37643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zh-CN" altLang="en-US" sz="1517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208" name="组合 207"/>
            <p:cNvGrpSpPr/>
            <p:nvPr/>
          </p:nvGrpSpPr>
          <p:grpSpPr>
            <a:xfrm>
              <a:off x="7326383" y="4173021"/>
              <a:ext cx="607909" cy="538235"/>
              <a:chOff x="6907213" y="4678363"/>
              <a:chExt cx="554038" cy="490538"/>
            </a:xfrm>
            <a:grpFill/>
          </p:grpSpPr>
          <p:sp>
            <p:nvSpPr>
              <p:cNvPr id="201" name="Freeform 149"/>
              <p:cNvSpPr>
                <a:spLocks noEditPoints="1"/>
              </p:cNvSpPr>
              <p:nvPr/>
            </p:nvSpPr>
            <p:spPr bwMode="auto">
              <a:xfrm>
                <a:off x="6907213" y="4678363"/>
                <a:ext cx="554038" cy="490538"/>
              </a:xfrm>
              <a:custGeom>
                <a:avLst/>
                <a:gdLst>
                  <a:gd name="T0" fmla="*/ 13 w 349"/>
                  <a:gd name="T1" fmla="*/ 182 h 309"/>
                  <a:gd name="T2" fmla="*/ 193 w 349"/>
                  <a:gd name="T3" fmla="*/ 154 h 309"/>
                  <a:gd name="T4" fmla="*/ 292 w 349"/>
                  <a:gd name="T5" fmla="*/ 118 h 309"/>
                  <a:gd name="T6" fmla="*/ 338 w 349"/>
                  <a:gd name="T7" fmla="*/ 166 h 309"/>
                  <a:gd name="T8" fmla="*/ 198 w 349"/>
                  <a:gd name="T9" fmla="*/ 114 h 309"/>
                  <a:gd name="T10" fmla="*/ 343 w 349"/>
                  <a:gd name="T11" fmla="*/ 303 h 309"/>
                  <a:gd name="T12" fmla="*/ 286 w 349"/>
                  <a:gd name="T13" fmla="*/ 171 h 309"/>
                  <a:gd name="T14" fmla="*/ 198 w 349"/>
                  <a:gd name="T15" fmla="*/ 114 h 309"/>
                  <a:gd name="T16" fmla="*/ 57 w 349"/>
                  <a:gd name="T17" fmla="*/ 120 h 309"/>
                  <a:gd name="T18" fmla="*/ 193 w 349"/>
                  <a:gd name="T19" fmla="*/ 108 h 309"/>
                  <a:gd name="T20" fmla="*/ 207 w 349"/>
                  <a:gd name="T21" fmla="*/ 21 h 309"/>
                  <a:gd name="T22" fmla="*/ 54 w 349"/>
                  <a:gd name="T23" fmla="*/ 5 h 309"/>
                  <a:gd name="T24" fmla="*/ 46 w 349"/>
                  <a:gd name="T25" fmla="*/ 7 h 309"/>
                  <a:gd name="T26" fmla="*/ 42 w 349"/>
                  <a:gd name="T27" fmla="*/ 14 h 309"/>
                  <a:gd name="T28" fmla="*/ 41 w 349"/>
                  <a:gd name="T29" fmla="*/ 123 h 309"/>
                  <a:gd name="T30" fmla="*/ 44 w 349"/>
                  <a:gd name="T31" fmla="*/ 131 h 309"/>
                  <a:gd name="T32" fmla="*/ 50 w 349"/>
                  <a:gd name="T33" fmla="*/ 135 h 309"/>
                  <a:gd name="T34" fmla="*/ 193 w 349"/>
                  <a:gd name="T35" fmla="*/ 136 h 309"/>
                  <a:gd name="T36" fmla="*/ 51 w 349"/>
                  <a:gd name="T37" fmla="*/ 127 h 309"/>
                  <a:gd name="T38" fmla="*/ 212 w 349"/>
                  <a:gd name="T39" fmla="*/ 15 h 309"/>
                  <a:gd name="T40" fmla="*/ 222 w 349"/>
                  <a:gd name="T41" fmla="*/ 108 h 309"/>
                  <a:gd name="T42" fmla="*/ 222 w 349"/>
                  <a:gd name="T43" fmla="*/ 14 h 309"/>
                  <a:gd name="T44" fmla="*/ 218 w 349"/>
                  <a:gd name="T45" fmla="*/ 7 h 309"/>
                  <a:gd name="T46" fmla="*/ 210 w 349"/>
                  <a:gd name="T47" fmla="*/ 5 h 309"/>
                  <a:gd name="T48" fmla="*/ 54 w 349"/>
                  <a:gd name="T49" fmla="*/ 0 h 309"/>
                  <a:gd name="T50" fmla="*/ 219 w 349"/>
                  <a:gd name="T51" fmla="*/ 2 h 309"/>
                  <a:gd name="T52" fmla="*/ 229 w 349"/>
                  <a:gd name="T53" fmla="*/ 18 h 309"/>
                  <a:gd name="T54" fmla="*/ 291 w 349"/>
                  <a:gd name="T55" fmla="*/ 108 h 309"/>
                  <a:gd name="T56" fmla="*/ 349 w 349"/>
                  <a:gd name="T57" fmla="*/ 309 h 309"/>
                  <a:gd name="T58" fmla="*/ 193 w 349"/>
                  <a:gd name="T59" fmla="*/ 188 h 309"/>
                  <a:gd name="T60" fmla="*/ 37 w 349"/>
                  <a:gd name="T61" fmla="*/ 148 h 309"/>
                  <a:gd name="T62" fmla="*/ 193 w 349"/>
                  <a:gd name="T63" fmla="*/ 142 h 309"/>
                  <a:gd name="T64" fmla="*/ 44 w 349"/>
                  <a:gd name="T65" fmla="*/ 140 h 309"/>
                  <a:gd name="T66" fmla="*/ 35 w 349"/>
                  <a:gd name="T67" fmla="*/ 123 h 309"/>
                  <a:gd name="T68" fmla="*/ 38 w 349"/>
                  <a:gd name="T69" fmla="*/ 8 h 309"/>
                  <a:gd name="T70" fmla="*/ 54 w 349"/>
                  <a:gd name="T71" fmla="*/ 0 h 3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349" h="309">
                    <a:moveTo>
                      <a:pt x="40" y="154"/>
                    </a:moveTo>
                    <a:lnTo>
                      <a:pt x="13" y="182"/>
                    </a:lnTo>
                    <a:lnTo>
                      <a:pt x="193" y="182"/>
                    </a:lnTo>
                    <a:lnTo>
                      <a:pt x="193" y="154"/>
                    </a:lnTo>
                    <a:lnTo>
                      <a:pt x="40" y="154"/>
                    </a:lnTo>
                    <a:close/>
                    <a:moveTo>
                      <a:pt x="292" y="118"/>
                    </a:moveTo>
                    <a:lnTo>
                      <a:pt x="292" y="166"/>
                    </a:lnTo>
                    <a:lnTo>
                      <a:pt x="338" y="166"/>
                    </a:lnTo>
                    <a:lnTo>
                      <a:pt x="292" y="118"/>
                    </a:lnTo>
                    <a:close/>
                    <a:moveTo>
                      <a:pt x="198" y="114"/>
                    </a:moveTo>
                    <a:lnTo>
                      <a:pt x="198" y="303"/>
                    </a:lnTo>
                    <a:lnTo>
                      <a:pt x="343" y="303"/>
                    </a:lnTo>
                    <a:lnTo>
                      <a:pt x="343" y="171"/>
                    </a:lnTo>
                    <a:lnTo>
                      <a:pt x="286" y="171"/>
                    </a:lnTo>
                    <a:lnTo>
                      <a:pt x="286" y="114"/>
                    </a:lnTo>
                    <a:lnTo>
                      <a:pt x="198" y="114"/>
                    </a:lnTo>
                    <a:close/>
                    <a:moveTo>
                      <a:pt x="57" y="21"/>
                    </a:moveTo>
                    <a:lnTo>
                      <a:pt x="57" y="120"/>
                    </a:lnTo>
                    <a:lnTo>
                      <a:pt x="193" y="120"/>
                    </a:lnTo>
                    <a:lnTo>
                      <a:pt x="193" y="108"/>
                    </a:lnTo>
                    <a:lnTo>
                      <a:pt x="207" y="108"/>
                    </a:lnTo>
                    <a:lnTo>
                      <a:pt x="207" y="21"/>
                    </a:lnTo>
                    <a:lnTo>
                      <a:pt x="57" y="21"/>
                    </a:lnTo>
                    <a:close/>
                    <a:moveTo>
                      <a:pt x="54" y="5"/>
                    </a:moveTo>
                    <a:lnTo>
                      <a:pt x="50" y="6"/>
                    </a:lnTo>
                    <a:lnTo>
                      <a:pt x="46" y="7"/>
                    </a:lnTo>
                    <a:lnTo>
                      <a:pt x="44" y="10"/>
                    </a:lnTo>
                    <a:lnTo>
                      <a:pt x="42" y="14"/>
                    </a:lnTo>
                    <a:lnTo>
                      <a:pt x="41" y="18"/>
                    </a:lnTo>
                    <a:lnTo>
                      <a:pt x="41" y="123"/>
                    </a:lnTo>
                    <a:lnTo>
                      <a:pt x="42" y="128"/>
                    </a:lnTo>
                    <a:lnTo>
                      <a:pt x="44" y="131"/>
                    </a:lnTo>
                    <a:lnTo>
                      <a:pt x="46" y="133"/>
                    </a:lnTo>
                    <a:lnTo>
                      <a:pt x="50" y="135"/>
                    </a:lnTo>
                    <a:lnTo>
                      <a:pt x="54" y="136"/>
                    </a:lnTo>
                    <a:lnTo>
                      <a:pt x="193" y="136"/>
                    </a:lnTo>
                    <a:lnTo>
                      <a:pt x="193" y="127"/>
                    </a:lnTo>
                    <a:lnTo>
                      <a:pt x="51" y="127"/>
                    </a:lnTo>
                    <a:lnTo>
                      <a:pt x="51" y="15"/>
                    </a:lnTo>
                    <a:lnTo>
                      <a:pt x="212" y="15"/>
                    </a:lnTo>
                    <a:lnTo>
                      <a:pt x="212" y="108"/>
                    </a:lnTo>
                    <a:lnTo>
                      <a:pt x="222" y="108"/>
                    </a:lnTo>
                    <a:lnTo>
                      <a:pt x="222" y="18"/>
                    </a:lnTo>
                    <a:lnTo>
                      <a:pt x="222" y="14"/>
                    </a:lnTo>
                    <a:lnTo>
                      <a:pt x="220" y="10"/>
                    </a:lnTo>
                    <a:lnTo>
                      <a:pt x="218" y="7"/>
                    </a:lnTo>
                    <a:lnTo>
                      <a:pt x="214" y="6"/>
                    </a:lnTo>
                    <a:lnTo>
                      <a:pt x="210" y="5"/>
                    </a:lnTo>
                    <a:lnTo>
                      <a:pt x="54" y="5"/>
                    </a:lnTo>
                    <a:close/>
                    <a:moveTo>
                      <a:pt x="54" y="0"/>
                    </a:moveTo>
                    <a:lnTo>
                      <a:pt x="210" y="0"/>
                    </a:lnTo>
                    <a:lnTo>
                      <a:pt x="219" y="2"/>
                    </a:lnTo>
                    <a:lnTo>
                      <a:pt x="227" y="8"/>
                    </a:lnTo>
                    <a:lnTo>
                      <a:pt x="229" y="18"/>
                    </a:lnTo>
                    <a:lnTo>
                      <a:pt x="229" y="108"/>
                    </a:lnTo>
                    <a:lnTo>
                      <a:pt x="291" y="108"/>
                    </a:lnTo>
                    <a:lnTo>
                      <a:pt x="349" y="167"/>
                    </a:lnTo>
                    <a:lnTo>
                      <a:pt x="349" y="309"/>
                    </a:lnTo>
                    <a:lnTo>
                      <a:pt x="193" y="309"/>
                    </a:lnTo>
                    <a:lnTo>
                      <a:pt x="193" y="188"/>
                    </a:lnTo>
                    <a:lnTo>
                      <a:pt x="0" y="188"/>
                    </a:lnTo>
                    <a:lnTo>
                      <a:pt x="37" y="148"/>
                    </a:lnTo>
                    <a:lnTo>
                      <a:pt x="193" y="148"/>
                    </a:lnTo>
                    <a:lnTo>
                      <a:pt x="193" y="142"/>
                    </a:lnTo>
                    <a:lnTo>
                      <a:pt x="54" y="142"/>
                    </a:lnTo>
                    <a:lnTo>
                      <a:pt x="44" y="140"/>
                    </a:lnTo>
                    <a:lnTo>
                      <a:pt x="38" y="133"/>
                    </a:lnTo>
                    <a:lnTo>
                      <a:pt x="35" y="123"/>
                    </a:lnTo>
                    <a:lnTo>
                      <a:pt x="35" y="18"/>
                    </a:lnTo>
                    <a:lnTo>
                      <a:pt x="38" y="8"/>
                    </a:lnTo>
                    <a:lnTo>
                      <a:pt x="44" y="2"/>
                    </a:lnTo>
                    <a:lnTo>
                      <a:pt x="5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75288" tIns="37643" rIns="75288" bIns="37643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zh-CN" altLang="en-US" sz="1517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202" name="Freeform 150"/>
              <p:cNvSpPr>
                <a:spLocks/>
              </p:cNvSpPr>
              <p:nvPr/>
            </p:nvSpPr>
            <p:spPr bwMode="auto">
              <a:xfrm>
                <a:off x="7296151" y="4713288"/>
                <a:ext cx="161925" cy="138113"/>
              </a:xfrm>
              <a:custGeom>
                <a:avLst/>
                <a:gdLst>
                  <a:gd name="T0" fmla="*/ 1 w 102"/>
                  <a:gd name="T1" fmla="*/ 0 h 87"/>
                  <a:gd name="T2" fmla="*/ 24 w 102"/>
                  <a:gd name="T3" fmla="*/ 8 h 87"/>
                  <a:gd name="T4" fmla="*/ 44 w 102"/>
                  <a:gd name="T5" fmla="*/ 19 h 87"/>
                  <a:gd name="T6" fmla="*/ 63 w 102"/>
                  <a:gd name="T7" fmla="*/ 34 h 87"/>
                  <a:gd name="T8" fmla="*/ 78 w 102"/>
                  <a:gd name="T9" fmla="*/ 51 h 87"/>
                  <a:gd name="T10" fmla="*/ 90 w 102"/>
                  <a:gd name="T11" fmla="*/ 73 h 87"/>
                  <a:gd name="T12" fmla="*/ 97 w 102"/>
                  <a:gd name="T13" fmla="*/ 37 h 87"/>
                  <a:gd name="T14" fmla="*/ 102 w 102"/>
                  <a:gd name="T15" fmla="*/ 38 h 87"/>
                  <a:gd name="T16" fmla="*/ 93 w 102"/>
                  <a:gd name="T17" fmla="*/ 87 h 87"/>
                  <a:gd name="T18" fmla="*/ 47 w 102"/>
                  <a:gd name="T19" fmla="*/ 67 h 87"/>
                  <a:gd name="T20" fmla="*/ 50 w 102"/>
                  <a:gd name="T21" fmla="*/ 61 h 87"/>
                  <a:gd name="T22" fmla="*/ 86 w 102"/>
                  <a:gd name="T23" fmla="*/ 78 h 87"/>
                  <a:gd name="T24" fmla="*/ 74 w 102"/>
                  <a:gd name="T25" fmla="*/ 57 h 87"/>
                  <a:gd name="T26" fmla="*/ 60 w 102"/>
                  <a:gd name="T27" fmla="*/ 40 h 87"/>
                  <a:gd name="T28" fmla="*/ 42 w 102"/>
                  <a:gd name="T29" fmla="*/ 24 h 87"/>
                  <a:gd name="T30" fmla="*/ 23 w 102"/>
                  <a:gd name="T31" fmla="*/ 13 h 87"/>
                  <a:gd name="T32" fmla="*/ 0 w 102"/>
                  <a:gd name="T33" fmla="*/ 6 h 87"/>
                  <a:gd name="T34" fmla="*/ 1 w 102"/>
                  <a:gd name="T35" fmla="*/ 0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02" h="87">
                    <a:moveTo>
                      <a:pt x="1" y="0"/>
                    </a:moveTo>
                    <a:lnTo>
                      <a:pt x="24" y="8"/>
                    </a:lnTo>
                    <a:lnTo>
                      <a:pt x="44" y="19"/>
                    </a:lnTo>
                    <a:lnTo>
                      <a:pt x="63" y="34"/>
                    </a:lnTo>
                    <a:lnTo>
                      <a:pt x="78" y="51"/>
                    </a:lnTo>
                    <a:lnTo>
                      <a:pt x="90" y="73"/>
                    </a:lnTo>
                    <a:lnTo>
                      <a:pt x="97" y="37"/>
                    </a:lnTo>
                    <a:lnTo>
                      <a:pt x="102" y="38"/>
                    </a:lnTo>
                    <a:lnTo>
                      <a:pt x="93" y="87"/>
                    </a:lnTo>
                    <a:lnTo>
                      <a:pt x="47" y="67"/>
                    </a:lnTo>
                    <a:lnTo>
                      <a:pt x="50" y="61"/>
                    </a:lnTo>
                    <a:lnTo>
                      <a:pt x="86" y="78"/>
                    </a:lnTo>
                    <a:lnTo>
                      <a:pt x="74" y="57"/>
                    </a:lnTo>
                    <a:lnTo>
                      <a:pt x="60" y="40"/>
                    </a:lnTo>
                    <a:lnTo>
                      <a:pt x="42" y="24"/>
                    </a:lnTo>
                    <a:lnTo>
                      <a:pt x="23" y="13"/>
                    </a:lnTo>
                    <a:lnTo>
                      <a:pt x="0" y="6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75288" tIns="37643" rIns="75288" bIns="37643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zh-CN" altLang="en-US" sz="1517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203" name="Freeform 151"/>
              <p:cNvSpPr>
                <a:spLocks/>
              </p:cNvSpPr>
              <p:nvPr/>
            </p:nvSpPr>
            <p:spPr bwMode="auto">
              <a:xfrm>
                <a:off x="7050088" y="5016501"/>
                <a:ext cx="133350" cy="114300"/>
              </a:xfrm>
              <a:custGeom>
                <a:avLst/>
                <a:gdLst>
                  <a:gd name="T0" fmla="*/ 2 w 84"/>
                  <a:gd name="T1" fmla="*/ 0 h 72"/>
                  <a:gd name="T2" fmla="*/ 50 w 84"/>
                  <a:gd name="T3" fmla="*/ 14 h 72"/>
                  <a:gd name="T4" fmla="*/ 49 w 84"/>
                  <a:gd name="T5" fmla="*/ 19 h 72"/>
                  <a:gd name="T6" fmla="*/ 11 w 84"/>
                  <a:gd name="T7" fmla="*/ 8 h 72"/>
                  <a:gd name="T8" fmla="*/ 25 w 84"/>
                  <a:gd name="T9" fmla="*/ 28 h 72"/>
                  <a:gd name="T10" fmla="*/ 42 w 84"/>
                  <a:gd name="T11" fmla="*/ 45 h 72"/>
                  <a:gd name="T12" fmla="*/ 62 w 84"/>
                  <a:gd name="T13" fmla="*/ 57 h 72"/>
                  <a:gd name="T14" fmla="*/ 84 w 84"/>
                  <a:gd name="T15" fmla="*/ 66 h 72"/>
                  <a:gd name="T16" fmla="*/ 82 w 84"/>
                  <a:gd name="T17" fmla="*/ 72 h 72"/>
                  <a:gd name="T18" fmla="*/ 59 w 84"/>
                  <a:gd name="T19" fmla="*/ 64 h 72"/>
                  <a:gd name="T20" fmla="*/ 39 w 84"/>
                  <a:gd name="T21" fmla="*/ 51 h 72"/>
                  <a:gd name="T22" fmla="*/ 21 w 84"/>
                  <a:gd name="T23" fmla="*/ 34 h 72"/>
                  <a:gd name="T24" fmla="*/ 7 w 84"/>
                  <a:gd name="T25" fmla="*/ 15 h 72"/>
                  <a:gd name="T26" fmla="*/ 5 w 84"/>
                  <a:gd name="T27" fmla="*/ 51 h 72"/>
                  <a:gd name="T28" fmla="*/ 0 w 84"/>
                  <a:gd name="T29" fmla="*/ 51 h 72"/>
                  <a:gd name="T30" fmla="*/ 2 w 84"/>
                  <a:gd name="T31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84" h="72">
                    <a:moveTo>
                      <a:pt x="2" y="0"/>
                    </a:moveTo>
                    <a:lnTo>
                      <a:pt x="50" y="14"/>
                    </a:lnTo>
                    <a:lnTo>
                      <a:pt x="49" y="19"/>
                    </a:lnTo>
                    <a:lnTo>
                      <a:pt x="11" y="8"/>
                    </a:lnTo>
                    <a:lnTo>
                      <a:pt x="25" y="28"/>
                    </a:lnTo>
                    <a:lnTo>
                      <a:pt x="42" y="45"/>
                    </a:lnTo>
                    <a:lnTo>
                      <a:pt x="62" y="57"/>
                    </a:lnTo>
                    <a:lnTo>
                      <a:pt x="84" y="66"/>
                    </a:lnTo>
                    <a:lnTo>
                      <a:pt x="82" y="72"/>
                    </a:lnTo>
                    <a:lnTo>
                      <a:pt x="59" y="64"/>
                    </a:lnTo>
                    <a:lnTo>
                      <a:pt x="39" y="51"/>
                    </a:lnTo>
                    <a:lnTo>
                      <a:pt x="21" y="34"/>
                    </a:lnTo>
                    <a:lnTo>
                      <a:pt x="7" y="15"/>
                    </a:lnTo>
                    <a:lnTo>
                      <a:pt x="5" y="51"/>
                    </a:lnTo>
                    <a:lnTo>
                      <a:pt x="0" y="51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75288" tIns="37643" rIns="75288" bIns="37643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zh-CN" altLang="en-US" sz="1517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</p:grpSp>
      <p:sp>
        <p:nvSpPr>
          <p:cNvPr id="59" name="TextBox 24">
            <a:extLst>
              <a:ext uri="{FF2B5EF4-FFF2-40B4-BE49-F238E27FC236}">
                <a16:creationId xmlns:a16="http://schemas.microsoft.com/office/drawing/2014/main" id="{0DE3669D-2A30-4961-AD34-15907B6BBA99}"/>
              </a:ext>
            </a:extLst>
          </p:cNvPr>
          <p:cNvSpPr txBox="1"/>
          <p:nvPr/>
        </p:nvSpPr>
        <p:spPr>
          <a:xfrm>
            <a:off x="3258160" y="1436900"/>
            <a:ext cx="838455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五子棋是世界智力运动会竞技项目之一，是一种两人对弈的纯策略型棋类游戏，是世界智力运动会竞技项目之一，通常双方分别使用黑白两色的棋子，下在棋盘直线与横线的交叉点上，先形成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5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子连线者获胜。</a:t>
            </a:r>
          </a:p>
          <a:p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棋具与围棋通用，起源于中国上古时代的传统黑白棋种之一。主要流行于华人和汉字文化圈的国家以及欧美一些地区，是世界上最古老的棋。</a:t>
            </a:r>
          </a:p>
          <a:p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容易上手，老少皆宜，而且趣味横生，引人入胜；不仅能增强思维能力，提高智力，而且富含哲理，有助于修身养性。已在各个游戏平台有应用。</a:t>
            </a:r>
          </a:p>
        </p:txBody>
      </p:sp>
      <p:sp>
        <p:nvSpPr>
          <p:cNvPr id="42" name="TextBox 8">
            <a:extLst>
              <a:ext uri="{FF2B5EF4-FFF2-40B4-BE49-F238E27FC236}">
                <a16:creationId xmlns:a16="http://schemas.microsoft.com/office/drawing/2014/main" id="{30048263-21BA-4C69-8C69-8C86AF3468EC}"/>
              </a:ext>
            </a:extLst>
          </p:cNvPr>
          <p:cNvSpPr txBox="1"/>
          <p:nvPr/>
        </p:nvSpPr>
        <p:spPr>
          <a:xfrm>
            <a:off x="839715" y="392028"/>
            <a:ext cx="3949155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Arial" panose="020B0604020202020204" pitchFamily="34" charset="0"/>
              </a:rPr>
              <a:t>人机五子棋使用手册</a:t>
            </a:r>
          </a:p>
          <a:p>
            <a:endParaRPr lang="zh-CN" altLang="en-US" sz="1600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Arial" panose="020B0604020202020204" pitchFamily="34" charset="0"/>
            </a:endParaRPr>
          </a:p>
        </p:txBody>
      </p:sp>
      <p:sp>
        <p:nvSpPr>
          <p:cNvPr id="43" name="TextBox 8">
            <a:extLst>
              <a:ext uri="{FF2B5EF4-FFF2-40B4-BE49-F238E27FC236}">
                <a16:creationId xmlns:a16="http://schemas.microsoft.com/office/drawing/2014/main" id="{BD7F0C13-B207-4A9E-A0D3-781CE6133ED4}"/>
              </a:ext>
            </a:extLst>
          </p:cNvPr>
          <p:cNvSpPr txBox="1"/>
          <p:nvPr/>
        </p:nvSpPr>
        <p:spPr>
          <a:xfrm>
            <a:off x="857250" y="740604"/>
            <a:ext cx="2807720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Presented by </a:t>
            </a: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齐泽坤、王瑞琪</a:t>
            </a:r>
          </a:p>
          <a:p>
            <a:endParaRPr lang="zh-CN" altLang="en-US" sz="1400" dirty="0">
              <a:solidFill>
                <a:schemeClr val="bg2">
                  <a:lumMod val="5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2595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" grpId="0" animBg="1"/>
      <p:bldP spid="5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1643562" y="836855"/>
            <a:ext cx="3168178" cy="37442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53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cxnSp>
        <p:nvCxnSpPr>
          <p:cNvPr id="78" name="直接连接符 77"/>
          <p:cNvCxnSpPr/>
          <p:nvPr/>
        </p:nvCxnSpPr>
        <p:spPr>
          <a:xfrm>
            <a:off x="2176610" y="4066357"/>
            <a:ext cx="210208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le 13"/>
          <p:cNvSpPr txBox="1">
            <a:spLocks/>
          </p:cNvSpPr>
          <p:nvPr/>
        </p:nvSpPr>
        <p:spPr>
          <a:xfrm>
            <a:off x="2066183" y="3322210"/>
            <a:ext cx="2322938" cy="492443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PART</a:t>
            </a:r>
          </a:p>
        </p:txBody>
      </p:sp>
      <p:cxnSp>
        <p:nvCxnSpPr>
          <p:cNvPr id="3" name="直接连接符 2"/>
          <p:cNvCxnSpPr/>
          <p:nvPr/>
        </p:nvCxnSpPr>
        <p:spPr>
          <a:xfrm>
            <a:off x="6030834" y="3496362"/>
            <a:ext cx="0" cy="334359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48"/>
          <p:cNvSpPr txBox="1"/>
          <p:nvPr/>
        </p:nvSpPr>
        <p:spPr>
          <a:xfrm>
            <a:off x="7051840" y="3218248"/>
            <a:ext cx="4096455" cy="7879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512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算法简介</a:t>
            </a:r>
            <a:endParaRPr lang="en-GB" altLang="zh-CN" sz="5120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2" name="矩形 259"/>
          <p:cNvSpPr>
            <a:spLocks noChangeArrowheads="1"/>
          </p:cNvSpPr>
          <p:nvPr/>
        </p:nvSpPr>
        <p:spPr bwMode="auto">
          <a:xfrm>
            <a:off x="2084244" y="1227166"/>
            <a:ext cx="2286814" cy="2105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13084" cap="all" spc="284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02</a:t>
            </a:r>
            <a:endParaRPr lang="zh-CN" altLang="en-US" sz="13084" cap="all" spc="284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37374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400" tmFilter="0,0; .5, 1; 1, 1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840"/>
                            </p:stCondLst>
                            <p:childTnLst>
                              <p:par>
                                <p:cTn id="17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8" dur="4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0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4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64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4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6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39" dur="3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40" dur="3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41" dur="3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42" dur="3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8" grpId="0"/>
      <p:bldP spid="11" grpId="0"/>
      <p:bldP spid="11" grpId="1"/>
      <p:bldP spid="12" grpId="0"/>
      <p:bldP spid="12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任意多边形 168"/>
          <p:cNvSpPr>
            <a:spLocks/>
          </p:cNvSpPr>
          <p:nvPr/>
        </p:nvSpPr>
        <p:spPr bwMode="auto">
          <a:xfrm>
            <a:off x="9079294" y="702441"/>
            <a:ext cx="1819689" cy="5047652"/>
          </a:xfrm>
          <a:custGeom>
            <a:avLst/>
            <a:gdLst>
              <a:gd name="connsiteX0" fmla="*/ 239712 w 1228725"/>
              <a:gd name="connsiteY0" fmla="*/ 0 h 3148013"/>
              <a:gd name="connsiteX1" fmla="*/ 252412 w 1228725"/>
              <a:gd name="connsiteY1" fmla="*/ 0 h 3148013"/>
              <a:gd name="connsiteX2" fmla="*/ 296862 w 1228725"/>
              <a:gd name="connsiteY2" fmla="*/ 0 h 3148013"/>
              <a:gd name="connsiteX3" fmla="*/ 339725 w 1228725"/>
              <a:gd name="connsiteY3" fmla="*/ 0 h 3148013"/>
              <a:gd name="connsiteX4" fmla="*/ 381000 w 1228725"/>
              <a:gd name="connsiteY4" fmla="*/ 0 h 3148013"/>
              <a:gd name="connsiteX5" fmla="*/ 423862 w 1228725"/>
              <a:gd name="connsiteY5" fmla="*/ 0 h 3148013"/>
              <a:gd name="connsiteX6" fmla="*/ 423863 w 1228725"/>
              <a:gd name="connsiteY6" fmla="*/ 0 h 3148013"/>
              <a:gd name="connsiteX7" fmla="*/ 465137 w 1228725"/>
              <a:gd name="connsiteY7" fmla="*/ 0 h 3148013"/>
              <a:gd name="connsiteX8" fmla="*/ 508000 w 1228725"/>
              <a:gd name="connsiteY8" fmla="*/ 0 h 3148013"/>
              <a:gd name="connsiteX9" fmla="*/ 550862 w 1228725"/>
              <a:gd name="connsiteY9" fmla="*/ 0 h 3148013"/>
              <a:gd name="connsiteX10" fmla="*/ 550863 w 1228725"/>
              <a:gd name="connsiteY10" fmla="*/ 0 h 3148013"/>
              <a:gd name="connsiteX11" fmla="*/ 592137 w 1228725"/>
              <a:gd name="connsiteY11" fmla="*/ 0 h 3148013"/>
              <a:gd name="connsiteX12" fmla="*/ 635000 w 1228725"/>
              <a:gd name="connsiteY12" fmla="*/ 0 h 3148013"/>
              <a:gd name="connsiteX13" fmla="*/ 676275 w 1228725"/>
              <a:gd name="connsiteY13" fmla="*/ 0 h 3148013"/>
              <a:gd name="connsiteX14" fmla="*/ 720725 w 1228725"/>
              <a:gd name="connsiteY14" fmla="*/ 0 h 3148013"/>
              <a:gd name="connsiteX15" fmla="*/ 763587 w 1228725"/>
              <a:gd name="connsiteY15" fmla="*/ 0 h 3148013"/>
              <a:gd name="connsiteX16" fmla="*/ 763588 w 1228725"/>
              <a:gd name="connsiteY16" fmla="*/ 0 h 3148013"/>
              <a:gd name="connsiteX17" fmla="*/ 804862 w 1228725"/>
              <a:gd name="connsiteY17" fmla="*/ 0 h 3148013"/>
              <a:gd name="connsiteX18" fmla="*/ 847725 w 1228725"/>
              <a:gd name="connsiteY18" fmla="*/ 0 h 3148013"/>
              <a:gd name="connsiteX19" fmla="*/ 889000 w 1228725"/>
              <a:gd name="connsiteY19" fmla="*/ 0 h 3148013"/>
              <a:gd name="connsiteX20" fmla="*/ 931862 w 1228725"/>
              <a:gd name="connsiteY20" fmla="*/ 0 h 3148013"/>
              <a:gd name="connsiteX21" fmla="*/ 931863 w 1228725"/>
              <a:gd name="connsiteY21" fmla="*/ 0 h 3148013"/>
              <a:gd name="connsiteX22" fmla="*/ 974725 w 1228725"/>
              <a:gd name="connsiteY22" fmla="*/ 0 h 3148013"/>
              <a:gd name="connsiteX23" fmla="*/ 989013 w 1228725"/>
              <a:gd name="connsiteY23" fmla="*/ 0 h 3148013"/>
              <a:gd name="connsiteX24" fmla="*/ 1016000 w 1228725"/>
              <a:gd name="connsiteY24" fmla="*/ 3175 h 3148013"/>
              <a:gd name="connsiteX25" fmla="*/ 1036638 w 1228725"/>
              <a:gd name="connsiteY25" fmla="*/ 4762 h 3148013"/>
              <a:gd name="connsiteX26" fmla="*/ 1058862 w 1228725"/>
              <a:gd name="connsiteY26" fmla="*/ 11112 h 3148013"/>
              <a:gd name="connsiteX27" fmla="*/ 1058862 w 1228725"/>
              <a:gd name="connsiteY27" fmla="*/ 11112 h 3148013"/>
              <a:gd name="connsiteX28" fmla="*/ 1081087 w 1228725"/>
              <a:gd name="connsiteY28" fmla="*/ 15874 h 3148013"/>
              <a:gd name="connsiteX29" fmla="*/ 1100137 w 1228725"/>
              <a:gd name="connsiteY29" fmla="*/ 25399 h 3148013"/>
              <a:gd name="connsiteX30" fmla="*/ 1100137 w 1228725"/>
              <a:gd name="connsiteY30" fmla="*/ 25400 h 3148013"/>
              <a:gd name="connsiteX31" fmla="*/ 1123949 w 1228725"/>
              <a:gd name="connsiteY31" fmla="*/ 34925 h 3148013"/>
              <a:gd name="connsiteX32" fmla="*/ 1144587 w 1228725"/>
              <a:gd name="connsiteY32" fmla="*/ 50800 h 3148013"/>
              <a:gd name="connsiteX33" fmla="*/ 1158875 w 1228725"/>
              <a:gd name="connsiteY33" fmla="*/ 60325 h 3148013"/>
              <a:gd name="connsiteX34" fmla="*/ 1187450 w 1228725"/>
              <a:gd name="connsiteY34" fmla="*/ 90488 h 3148013"/>
              <a:gd name="connsiteX35" fmla="*/ 1187450 w 1228725"/>
              <a:gd name="connsiteY35" fmla="*/ 90487 h 3148013"/>
              <a:gd name="connsiteX36" fmla="*/ 1189037 w 1228725"/>
              <a:gd name="connsiteY36" fmla="*/ 92075 h 3148013"/>
              <a:gd name="connsiteX37" fmla="*/ 1209675 w 1228725"/>
              <a:gd name="connsiteY37" fmla="*/ 128587 h 3148013"/>
              <a:gd name="connsiteX38" fmla="*/ 1222375 w 1228725"/>
              <a:gd name="connsiteY38" fmla="*/ 166687 h 3148013"/>
              <a:gd name="connsiteX39" fmla="*/ 1228725 w 1228725"/>
              <a:gd name="connsiteY39" fmla="*/ 209550 h 3148013"/>
              <a:gd name="connsiteX40" fmla="*/ 1228725 w 1228725"/>
              <a:gd name="connsiteY40" fmla="*/ 2940050 h 3148013"/>
              <a:gd name="connsiteX41" fmla="*/ 1222375 w 1228725"/>
              <a:gd name="connsiteY41" fmla="*/ 2982912 h 3148013"/>
              <a:gd name="connsiteX42" fmla="*/ 1209675 w 1228725"/>
              <a:gd name="connsiteY42" fmla="*/ 3021012 h 3148013"/>
              <a:gd name="connsiteX43" fmla="*/ 1189037 w 1228725"/>
              <a:gd name="connsiteY43" fmla="*/ 3055937 h 3148013"/>
              <a:gd name="connsiteX44" fmla="*/ 1187450 w 1228725"/>
              <a:gd name="connsiteY44" fmla="*/ 3059112 h 3148013"/>
              <a:gd name="connsiteX45" fmla="*/ 1187450 w 1228725"/>
              <a:gd name="connsiteY45" fmla="*/ 3059113 h 3148013"/>
              <a:gd name="connsiteX46" fmla="*/ 1158875 w 1228725"/>
              <a:gd name="connsiteY46" fmla="*/ 3087688 h 3148013"/>
              <a:gd name="connsiteX47" fmla="*/ 1144587 w 1228725"/>
              <a:gd name="connsiteY47" fmla="*/ 3097213 h 3148013"/>
              <a:gd name="connsiteX48" fmla="*/ 1144587 w 1228725"/>
              <a:gd name="connsiteY48" fmla="*/ 3097213 h 3148013"/>
              <a:gd name="connsiteX49" fmla="*/ 1123949 w 1228725"/>
              <a:gd name="connsiteY49" fmla="*/ 3113088 h 3148013"/>
              <a:gd name="connsiteX50" fmla="*/ 1100137 w 1228725"/>
              <a:gd name="connsiteY50" fmla="*/ 3124200 h 3148013"/>
              <a:gd name="connsiteX51" fmla="*/ 1081087 w 1228725"/>
              <a:gd name="connsiteY51" fmla="*/ 3132138 h 3148013"/>
              <a:gd name="connsiteX52" fmla="*/ 1058863 w 1228725"/>
              <a:gd name="connsiteY52" fmla="*/ 3136900 h 3148013"/>
              <a:gd name="connsiteX53" fmla="*/ 1036638 w 1228725"/>
              <a:gd name="connsiteY53" fmla="*/ 3144838 h 3148013"/>
              <a:gd name="connsiteX54" fmla="*/ 1016000 w 1228725"/>
              <a:gd name="connsiteY54" fmla="*/ 3146425 h 3148013"/>
              <a:gd name="connsiteX55" fmla="*/ 1016000 w 1228725"/>
              <a:gd name="connsiteY55" fmla="*/ 3146426 h 3148013"/>
              <a:gd name="connsiteX56" fmla="*/ 989013 w 1228725"/>
              <a:gd name="connsiteY56" fmla="*/ 3148013 h 3148013"/>
              <a:gd name="connsiteX57" fmla="*/ 974725 w 1228725"/>
              <a:gd name="connsiteY57" fmla="*/ 3148013 h 3148013"/>
              <a:gd name="connsiteX58" fmla="*/ 931863 w 1228725"/>
              <a:gd name="connsiteY58" fmla="*/ 3148013 h 3148013"/>
              <a:gd name="connsiteX59" fmla="*/ 931862 w 1228725"/>
              <a:gd name="connsiteY59" fmla="*/ 3148013 h 3148013"/>
              <a:gd name="connsiteX60" fmla="*/ 889000 w 1228725"/>
              <a:gd name="connsiteY60" fmla="*/ 3148013 h 3148013"/>
              <a:gd name="connsiteX61" fmla="*/ 847725 w 1228725"/>
              <a:gd name="connsiteY61" fmla="*/ 3148013 h 3148013"/>
              <a:gd name="connsiteX62" fmla="*/ 804862 w 1228725"/>
              <a:gd name="connsiteY62" fmla="*/ 3148013 h 3148013"/>
              <a:gd name="connsiteX63" fmla="*/ 763588 w 1228725"/>
              <a:gd name="connsiteY63" fmla="*/ 3148013 h 3148013"/>
              <a:gd name="connsiteX64" fmla="*/ 763587 w 1228725"/>
              <a:gd name="connsiteY64" fmla="*/ 3148013 h 3148013"/>
              <a:gd name="connsiteX65" fmla="*/ 720725 w 1228725"/>
              <a:gd name="connsiteY65" fmla="*/ 3148013 h 3148013"/>
              <a:gd name="connsiteX66" fmla="*/ 676275 w 1228725"/>
              <a:gd name="connsiteY66" fmla="*/ 3148013 h 3148013"/>
              <a:gd name="connsiteX67" fmla="*/ 635000 w 1228725"/>
              <a:gd name="connsiteY67" fmla="*/ 3148013 h 3148013"/>
              <a:gd name="connsiteX68" fmla="*/ 592137 w 1228725"/>
              <a:gd name="connsiteY68" fmla="*/ 3148013 h 3148013"/>
              <a:gd name="connsiteX69" fmla="*/ 550863 w 1228725"/>
              <a:gd name="connsiteY69" fmla="*/ 3148013 h 3148013"/>
              <a:gd name="connsiteX70" fmla="*/ 550862 w 1228725"/>
              <a:gd name="connsiteY70" fmla="*/ 3148013 h 3148013"/>
              <a:gd name="connsiteX71" fmla="*/ 508000 w 1228725"/>
              <a:gd name="connsiteY71" fmla="*/ 3148013 h 3148013"/>
              <a:gd name="connsiteX72" fmla="*/ 465137 w 1228725"/>
              <a:gd name="connsiteY72" fmla="*/ 3148013 h 3148013"/>
              <a:gd name="connsiteX73" fmla="*/ 423863 w 1228725"/>
              <a:gd name="connsiteY73" fmla="*/ 3148013 h 3148013"/>
              <a:gd name="connsiteX74" fmla="*/ 423862 w 1228725"/>
              <a:gd name="connsiteY74" fmla="*/ 3148013 h 3148013"/>
              <a:gd name="connsiteX75" fmla="*/ 381000 w 1228725"/>
              <a:gd name="connsiteY75" fmla="*/ 3148013 h 3148013"/>
              <a:gd name="connsiteX76" fmla="*/ 339725 w 1228725"/>
              <a:gd name="connsiteY76" fmla="*/ 3148013 h 3148013"/>
              <a:gd name="connsiteX77" fmla="*/ 296862 w 1228725"/>
              <a:gd name="connsiteY77" fmla="*/ 3148013 h 3148013"/>
              <a:gd name="connsiteX78" fmla="*/ 252412 w 1228725"/>
              <a:gd name="connsiteY78" fmla="*/ 3148013 h 3148013"/>
              <a:gd name="connsiteX79" fmla="*/ 239712 w 1228725"/>
              <a:gd name="connsiteY79" fmla="*/ 3148013 h 3148013"/>
              <a:gd name="connsiteX80" fmla="*/ 211137 w 1228725"/>
              <a:gd name="connsiteY80" fmla="*/ 3146426 h 3148013"/>
              <a:gd name="connsiteX81" fmla="*/ 211137 w 1228725"/>
              <a:gd name="connsiteY81" fmla="*/ 3146425 h 3148013"/>
              <a:gd name="connsiteX82" fmla="*/ 190500 w 1228725"/>
              <a:gd name="connsiteY82" fmla="*/ 3144838 h 3148013"/>
              <a:gd name="connsiteX83" fmla="*/ 168275 w 1228725"/>
              <a:gd name="connsiteY83" fmla="*/ 3136900 h 3148013"/>
              <a:gd name="connsiteX84" fmla="*/ 146049 w 1228725"/>
              <a:gd name="connsiteY84" fmla="*/ 3132138 h 3148013"/>
              <a:gd name="connsiteX85" fmla="*/ 125412 w 1228725"/>
              <a:gd name="connsiteY85" fmla="*/ 3124200 h 3148013"/>
              <a:gd name="connsiteX86" fmla="*/ 104774 w 1228725"/>
              <a:gd name="connsiteY86" fmla="*/ 3113088 h 3148013"/>
              <a:gd name="connsiteX87" fmla="*/ 84137 w 1228725"/>
              <a:gd name="connsiteY87" fmla="*/ 3097213 h 3148013"/>
              <a:gd name="connsiteX88" fmla="*/ 68263 w 1228725"/>
              <a:gd name="connsiteY88" fmla="*/ 3087688 h 3148013"/>
              <a:gd name="connsiteX89" fmla="*/ 41275 w 1228725"/>
              <a:gd name="connsiteY89" fmla="*/ 3059113 h 3148013"/>
              <a:gd name="connsiteX90" fmla="*/ 41275 w 1228725"/>
              <a:gd name="connsiteY90" fmla="*/ 3059112 h 3148013"/>
              <a:gd name="connsiteX91" fmla="*/ 39687 w 1228725"/>
              <a:gd name="connsiteY91" fmla="*/ 3055937 h 3148013"/>
              <a:gd name="connsiteX92" fmla="*/ 19050 w 1228725"/>
              <a:gd name="connsiteY92" fmla="*/ 3021012 h 3148013"/>
              <a:gd name="connsiteX93" fmla="*/ 3175 w 1228725"/>
              <a:gd name="connsiteY93" fmla="*/ 2982912 h 3148013"/>
              <a:gd name="connsiteX94" fmla="*/ 0 w 1228725"/>
              <a:gd name="connsiteY94" fmla="*/ 2940050 h 3148013"/>
              <a:gd name="connsiteX95" fmla="*/ 0 w 1228725"/>
              <a:gd name="connsiteY95" fmla="*/ 209550 h 3148013"/>
              <a:gd name="connsiteX96" fmla="*/ 3175 w 1228725"/>
              <a:gd name="connsiteY96" fmla="*/ 166687 h 3148013"/>
              <a:gd name="connsiteX97" fmla="*/ 19050 w 1228725"/>
              <a:gd name="connsiteY97" fmla="*/ 128587 h 3148013"/>
              <a:gd name="connsiteX98" fmla="*/ 39687 w 1228725"/>
              <a:gd name="connsiteY98" fmla="*/ 92075 h 3148013"/>
              <a:gd name="connsiteX99" fmla="*/ 41275 w 1228725"/>
              <a:gd name="connsiteY99" fmla="*/ 90487 h 3148013"/>
              <a:gd name="connsiteX100" fmla="*/ 41275 w 1228725"/>
              <a:gd name="connsiteY100" fmla="*/ 90488 h 3148013"/>
              <a:gd name="connsiteX101" fmla="*/ 68263 w 1228725"/>
              <a:gd name="connsiteY101" fmla="*/ 60325 h 3148013"/>
              <a:gd name="connsiteX102" fmla="*/ 84137 w 1228725"/>
              <a:gd name="connsiteY102" fmla="*/ 50801 h 3148013"/>
              <a:gd name="connsiteX103" fmla="*/ 84137 w 1228725"/>
              <a:gd name="connsiteY103" fmla="*/ 50800 h 3148013"/>
              <a:gd name="connsiteX104" fmla="*/ 104774 w 1228725"/>
              <a:gd name="connsiteY104" fmla="*/ 34925 h 3148013"/>
              <a:gd name="connsiteX105" fmla="*/ 125412 w 1228725"/>
              <a:gd name="connsiteY105" fmla="*/ 25400 h 3148013"/>
              <a:gd name="connsiteX106" fmla="*/ 125412 w 1228725"/>
              <a:gd name="connsiteY106" fmla="*/ 25399 h 3148013"/>
              <a:gd name="connsiteX107" fmla="*/ 146049 w 1228725"/>
              <a:gd name="connsiteY107" fmla="*/ 15874 h 3148013"/>
              <a:gd name="connsiteX108" fmla="*/ 168275 w 1228725"/>
              <a:gd name="connsiteY108" fmla="*/ 11112 h 3148013"/>
              <a:gd name="connsiteX109" fmla="*/ 168275 w 1228725"/>
              <a:gd name="connsiteY109" fmla="*/ 11112 h 3148013"/>
              <a:gd name="connsiteX110" fmla="*/ 190500 w 1228725"/>
              <a:gd name="connsiteY110" fmla="*/ 4762 h 3148013"/>
              <a:gd name="connsiteX111" fmla="*/ 211137 w 1228725"/>
              <a:gd name="connsiteY111" fmla="*/ 3175 h 3148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</a:cxnLst>
            <a:rect l="l" t="t" r="r" b="b"/>
            <a:pathLst>
              <a:path w="1228725" h="3148013">
                <a:moveTo>
                  <a:pt x="239712" y="0"/>
                </a:moveTo>
                <a:lnTo>
                  <a:pt x="252412" y="0"/>
                </a:lnTo>
                <a:lnTo>
                  <a:pt x="296862" y="0"/>
                </a:lnTo>
                <a:lnTo>
                  <a:pt x="339725" y="0"/>
                </a:lnTo>
                <a:lnTo>
                  <a:pt x="381000" y="0"/>
                </a:lnTo>
                <a:lnTo>
                  <a:pt x="423862" y="0"/>
                </a:lnTo>
                <a:lnTo>
                  <a:pt x="423863" y="0"/>
                </a:lnTo>
                <a:lnTo>
                  <a:pt x="465137" y="0"/>
                </a:lnTo>
                <a:lnTo>
                  <a:pt x="508000" y="0"/>
                </a:lnTo>
                <a:lnTo>
                  <a:pt x="550862" y="0"/>
                </a:lnTo>
                <a:lnTo>
                  <a:pt x="550863" y="0"/>
                </a:lnTo>
                <a:lnTo>
                  <a:pt x="592137" y="0"/>
                </a:lnTo>
                <a:lnTo>
                  <a:pt x="635000" y="0"/>
                </a:lnTo>
                <a:lnTo>
                  <a:pt x="676275" y="0"/>
                </a:lnTo>
                <a:lnTo>
                  <a:pt x="720725" y="0"/>
                </a:lnTo>
                <a:lnTo>
                  <a:pt x="763587" y="0"/>
                </a:lnTo>
                <a:lnTo>
                  <a:pt x="763588" y="0"/>
                </a:lnTo>
                <a:lnTo>
                  <a:pt x="804862" y="0"/>
                </a:lnTo>
                <a:lnTo>
                  <a:pt x="847725" y="0"/>
                </a:lnTo>
                <a:lnTo>
                  <a:pt x="889000" y="0"/>
                </a:lnTo>
                <a:lnTo>
                  <a:pt x="931862" y="0"/>
                </a:lnTo>
                <a:lnTo>
                  <a:pt x="931863" y="0"/>
                </a:lnTo>
                <a:lnTo>
                  <a:pt x="974725" y="0"/>
                </a:lnTo>
                <a:lnTo>
                  <a:pt x="989013" y="0"/>
                </a:lnTo>
                <a:lnTo>
                  <a:pt x="1016000" y="3175"/>
                </a:lnTo>
                <a:lnTo>
                  <a:pt x="1036638" y="4762"/>
                </a:lnTo>
                <a:lnTo>
                  <a:pt x="1058862" y="11112"/>
                </a:lnTo>
                <a:lnTo>
                  <a:pt x="1058862" y="11112"/>
                </a:lnTo>
                <a:lnTo>
                  <a:pt x="1081087" y="15874"/>
                </a:lnTo>
                <a:lnTo>
                  <a:pt x="1100137" y="25399"/>
                </a:lnTo>
                <a:lnTo>
                  <a:pt x="1100137" y="25400"/>
                </a:lnTo>
                <a:lnTo>
                  <a:pt x="1123949" y="34925"/>
                </a:lnTo>
                <a:lnTo>
                  <a:pt x="1144587" y="50800"/>
                </a:lnTo>
                <a:lnTo>
                  <a:pt x="1158875" y="60325"/>
                </a:lnTo>
                <a:lnTo>
                  <a:pt x="1187450" y="90488"/>
                </a:lnTo>
                <a:lnTo>
                  <a:pt x="1187450" y="90487"/>
                </a:lnTo>
                <a:lnTo>
                  <a:pt x="1189037" y="92075"/>
                </a:lnTo>
                <a:lnTo>
                  <a:pt x="1209675" y="128587"/>
                </a:lnTo>
                <a:lnTo>
                  <a:pt x="1222375" y="166687"/>
                </a:lnTo>
                <a:lnTo>
                  <a:pt x="1228725" y="209550"/>
                </a:lnTo>
                <a:lnTo>
                  <a:pt x="1228725" y="2940050"/>
                </a:lnTo>
                <a:lnTo>
                  <a:pt x="1222375" y="2982912"/>
                </a:lnTo>
                <a:lnTo>
                  <a:pt x="1209675" y="3021012"/>
                </a:lnTo>
                <a:lnTo>
                  <a:pt x="1189037" y="3055937"/>
                </a:lnTo>
                <a:lnTo>
                  <a:pt x="1187450" y="3059112"/>
                </a:lnTo>
                <a:lnTo>
                  <a:pt x="1187450" y="3059113"/>
                </a:lnTo>
                <a:lnTo>
                  <a:pt x="1158875" y="3087688"/>
                </a:lnTo>
                <a:lnTo>
                  <a:pt x="1144587" y="3097213"/>
                </a:lnTo>
                <a:lnTo>
                  <a:pt x="1144587" y="3097213"/>
                </a:lnTo>
                <a:lnTo>
                  <a:pt x="1123949" y="3113088"/>
                </a:lnTo>
                <a:lnTo>
                  <a:pt x="1100137" y="3124200"/>
                </a:lnTo>
                <a:lnTo>
                  <a:pt x="1081087" y="3132138"/>
                </a:lnTo>
                <a:lnTo>
                  <a:pt x="1058863" y="3136900"/>
                </a:lnTo>
                <a:lnTo>
                  <a:pt x="1036638" y="3144838"/>
                </a:lnTo>
                <a:lnTo>
                  <a:pt x="1016000" y="3146425"/>
                </a:lnTo>
                <a:lnTo>
                  <a:pt x="1016000" y="3146426"/>
                </a:lnTo>
                <a:lnTo>
                  <a:pt x="989013" y="3148013"/>
                </a:lnTo>
                <a:lnTo>
                  <a:pt x="974725" y="3148013"/>
                </a:lnTo>
                <a:lnTo>
                  <a:pt x="931863" y="3148013"/>
                </a:lnTo>
                <a:lnTo>
                  <a:pt x="931862" y="3148013"/>
                </a:lnTo>
                <a:lnTo>
                  <a:pt x="889000" y="3148013"/>
                </a:lnTo>
                <a:lnTo>
                  <a:pt x="847725" y="3148013"/>
                </a:lnTo>
                <a:lnTo>
                  <a:pt x="804862" y="3148013"/>
                </a:lnTo>
                <a:lnTo>
                  <a:pt x="763588" y="3148013"/>
                </a:lnTo>
                <a:lnTo>
                  <a:pt x="763587" y="3148013"/>
                </a:lnTo>
                <a:lnTo>
                  <a:pt x="720725" y="3148013"/>
                </a:lnTo>
                <a:lnTo>
                  <a:pt x="676275" y="3148013"/>
                </a:lnTo>
                <a:lnTo>
                  <a:pt x="635000" y="3148013"/>
                </a:lnTo>
                <a:lnTo>
                  <a:pt x="592137" y="3148013"/>
                </a:lnTo>
                <a:lnTo>
                  <a:pt x="550863" y="3148013"/>
                </a:lnTo>
                <a:lnTo>
                  <a:pt x="550862" y="3148013"/>
                </a:lnTo>
                <a:lnTo>
                  <a:pt x="508000" y="3148013"/>
                </a:lnTo>
                <a:lnTo>
                  <a:pt x="465137" y="3148013"/>
                </a:lnTo>
                <a:lnTo>
                  <a:pt x="423863" y="3148013"/>
                </a:lnTo>
                <a:lnTo>
                  <a:pt x="423862" y="3148013"/>
                </a:lnTo>
                <a:lnTo>
                  <a:pt x="381000" y="3148013"/>
                </a:lnTo>
                <a:lnTo>
                  <a:pt x="339725" y="3148013"/>
                </a:lnTo>
                <a:lnTo>
                  <a:pt x="296862" y="3148013"/>
                </a:lnTo>
                <a:lnTo>
                  <a:pt x="252412" y="3148013"/>
                </a:lnTo>
                <a:lnTo>
                  <a:pt x="239712" y="3148013"/>
                </a:lnTo>
                <a:lnTo>
                  <a:pt x="211137" y="3146426"/>
                </a:lnTo>
                <a:lnTo>
                  <a:pt x="211137" y="3146425"/>
                </a:lnTo>
                <a:lnTo>
                  <a:pt x="190500" y="3144838"/>
                </a:lnTo>
                <a:lnTo>
                  <a:pt x="168275" y="3136900"/>
                </a:lnTo>
                <a:lnTo>
                  <a:pt x="146049" y="3132138"/>
                </a:lnTo>
                <a:lnTo>
                  <a:pt x="125412" y="3124200"/>
                </a:lnTo>
                <a:lnTo>
                  <a:pt x="104774" y="3113088"/>
                </a:lnTo>
                <a:lnTo>
                  <a:pt x="84137" y="3097213"/>
                </a:lnTo>
                <a:lnTo>
                  <a:pt x="68263" y="3087688"/>
                </a:lnTo>
                <a:lnTo>
                  <a:pt x="41275" y="3059113"/>
                </a:lnTo>
                <a:lnTo>
                  <a:pt x="41275" y="3059112"/>
                </a:lnTo>
                <a:lnTo>
                  <a:pt x="39687" y="3055937"/>
                </a:lnTo>
                <a:lnTo>
                  <a:pt x="19050" y="3021012"/>
                </a:lnTo>
                <a:lnTo>
                  <a:pt x="3175" y="2982912"/>
                </a:lnTo>
                <a:lnTo>
                  <a:pt x="0" y="2940050"/>
                </a:lnTo>
                <a:lnTo>
                  <a:pt x="0" y="209550"/>
                </a:lnTo>
                <a:lnTo>
                  <a:pt x="3175" y="166687"/>
                </a:lnTo>
                <a:lnTo>
                  <a:pt x="19050" y="128587"/>
                </a:lnTo>
                <a:lnTo>
                  <a:pt x="39687" y="92075"/>
                </a:lnTo>
                <a:lnTo>
                  <a:pt x="41275" y="90487"/>
                </a:lnTo>
                <a:lnTo>
                  <a:pt x="41275" y="90488"/>
                </a:lnTo>
                <a:lnTo>
                  <a:pt x="68263" y="60325"/>
                </a:lnTo>
                <a:lnTo>
                  <a:pt x="84137" y="50801"/>
                </a:lnTo>
                <a:lnTo>
                  <a:pt x="84137" y="50800"/>
                </a:lnTo>
                <a:lnTo>
                  <a:pt x="104774" y="34925"/>
                </a:lnTo>
                <a:lnTo>
                  <a:pt x="125412" y="25400"/>
                </a:lnTo>
                <a:lnTo>
                  <a:pt x="125412" y="25399"/>
                </a:lnTo>
                <a:lnTo>
                  <a:pt x="146049" y="15874"/>
                </a:lnTo>
                <a:lnTo>
                  <a:pt x="168275" y="11112"/>
                </a:lnTo>
                <a:lnTo>
                  <a:pt x="168275" y="11112"/>
                </a:lnTo>
                <a:lnTo>
                  <a:pt x="190500" y="4762"/>
                </a:lnTo>
                <a:lnTo>
                  <a:pt x="211137" y="3175"/>
                </a:lnTo>
                <a:close/>
              </a:path>
            </a:pathLst>
          </a:custGeom>
          <a:solidFill>
            <a:schemeClr val="accent4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79386" tIns="39692" rIns="79386" bIns="3969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</a:pPr>
            <a:endParaRPr lang="zh-CN" altLang="en-US" sz="1707" kern="0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9272667" y="1688989"/>
            <a:ext cx="716471" cy="2104553"/>
            <a:chOff x="9286715" y="1680422"/>
            <a:chExt cx="654939" cy="1949140"/>
          </a:xfrm>
          <a:solidFill>
            <a:schemeClr val="accent4"/>
          </a:solidFill>
        </p:grpSpPr>
        <p:sp>
          <p:nvSpPr>
            <p:cNvPr id="171" name="Freeform 137"/>
            <p:cNvSpPr>
              <a:spLocks/>
            </p:cNvSpPr>
            <p:nvPr/>
          </p:nvSpPr>
          <p:spPr bwMode="auto">
            <a:xfrm>
              <a:off x="9286715" y="1680422"/>
              <a:ext cx="654939" cy="1949140"/>
            </a:xfrm>
            <a:custGeom>
              <a:avLst/>
              <a:gdLst>
                <a:gd name="T0" fmla="*/ 0 w 376"/>
                <a:gd name="T1" fmla="*/ 0 h 1119"/>
                <a:gd name="T2" fmla="*/ 259 w 376"/>
                <a:gd name="T3" fmla="*/ 37 h 1119"/>
                <a:gd name="T4" fmla="*/ 283 w 376"/>
                <a:gd name="T5" fmla="*/ 42 h 1119"/>
                <a:gd name="T6" fmla="*/ 305 w 376"/>
                <a:gd name="T7" fmla="*/ 50 h 1119"/>
                <a:gd name="T8" fmla="*/ 325 w 376"/>
                <a:gd name="T9" fmla="*/ 60 h 1119"/>
                <a:gd name="T10" fmla="*/ 343 w 376"/>
                <a:gd name="T11" fmla="*/ 72 h 1119"/>
                <a:gd name="T12" fmla="*/ 357 w 376"/>
                <a:gd name="T13" fmla="*/ 86 h 1119"/>
                <a:gd name="T14" fmla="*/ 368 w 376"/>
                <a:gd name="T15" fmla="*/ 101 h 1119"/>
                <a:gd name="T16" fmla="*/ 374 w 376"/>
                <a:gd name="T17" fmla="*/ 119 h 1119"/>
                <a:gd name="T18" fmla="*/ 376 w 376"/>
                <a:gd name="T19" fmla="*/ 140 h 1119"/>
                <a:gd name="T20" fmla="*/ 376 w 376"/>
                <a:gd name="T21" fmla="*/ 968 h 1119"/>
                <a:gd name="T22" fmla="*/ 374 w 376"/>
                <a:gd name="T23" fmla="*/ 988 h 1119"/>
                <a:gd name="T24" fmla="*/ 368 w 376"/>
                <a:gd name="T25" fmla="*/ 1007 h 1119"/>
                <a:gd name="T26" fmla="*/ 358 w 376"/>
                <a:gd name="T27" fmla="*/ 1022 h 1119"/>
                <a:gd name="T28" fmla="*/ 344 w 376"/>
                <a:gd name="T29" fmla="*/ 1036 h 1119"/>
                <a:gd name="T30" fmla="*/ 327 w 376"/>
                <a:gd name="T31" fmla="*/ 1048 h 1119"/>
                <a:gd name="T32" fmla="*/ 306 w 376"/>
                <a:gd name="T33" fmla="*/ 1058 h 1119"/>
                <a:gd name="T34" fmla="*/ 284 w 376"/>
                <a:gd name="T35" fmla="*/ 1066 h 1119"/>
                <a:gd name="T36" fmla="*/ 259 w 376"/>
                <a:gd name="T37" fmla="*/ 1071 h 1119"/>
                <a:gd name="T38" fmla="*/ 0 w 376"/>
                <a:gd name="T39" fmla="*/ 1119 h 1119"/>
                <a:gd name="T40" fmla="*/ 0 w 376"/>
                <a:gd name="T41" fmla="*/ 0 h 1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76" h="1119">
                  <a:moveTo>
                    <a:pt x="0" y="0"/>
                  </a:moveTo>
                  <a:lnTo>
                    <a:pt x="259" y="37"/>
                  </a:lnTo>
                  <a:lnTo>
                    <a:pt x="283" y="42"/>
                  </a:lnTo>
                  <a:lnTo>
                    <a:pt x="305" y="50"/>
                  </a:lnTo>
                  <a:lnTo>
                    <a:pt x="325" y="60"/>
                  </a:lnTo>
                  <a:lnTo>
                    <a:pt x="343" y="72"/>
                  </a:lnTo>
                  <a:lnTo>
                    <a:pt x="357" y="86"/>
                  </a:lnTo>
                  <a:lnTo>
                    <a:pt x="368" y="101"/>
                  </a:lnTo>
                  <a:lnTo>
                    <a:pt x="374" y="119"/>
                  </a:lnTo>
                  <a:lnTo>
                    <a:pt x="376" y="140"/>
                  </a:lnTo>
                  <a:lnTo>
                    <a:pt x="376" y="968"/>
                  </a:lnTo>
                  <a:lnTo>
                    <a:pt x="374" y="988"/>
                  </a:lnTo>
                  <a:lnTo>
                    <a:pt x="368" y="1007"/>
                  </a:lnTo>
                  <a:lnTo>
                    <a:pt x="358" y="1022"/>
                  </a:lnTo>
                  <a:lnTo>
                    <a:pt x="344" y="1036"/>
                  </a:lnTo>
                  <a:lnTo>
                    <a:pt x="327" y="1048"/>
                  </a:lnTo>
                  <a:lnTo>
                    <a:pt x="306" y="1058"/>
                  </a:lnTo>
                  <a:lnTo>
                    <a:pt x="284" y="1066"/>
                  </a:lnTo>
                  <a:lnTo>
                    <a:pt x="259" y="1071"/>
                  </a:lnTo>
                  <a:lnTo>
                    <a:pt x="0" y="11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  <a:effectLst>
              <a:outerShdw blurRad="254000" dist="38100" algn="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75288" tIns="37643" rIns="75288" bIns="37643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zh-CN" altLang="en-US" sz="1517">
                <a:solidFill>
                  <a:srgbClr val="00988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grpSp>
          <p:nvGrpSpPr>
            <p:cNvPr id="5" name="组合 4"/>
            <p:cNvGrpSpPr/>
            <p:nvPr/>
          </p:nvGrpSpPr>
          <p:grpSpPr>
            <a:xfrm>
              <a:off x="9380775" y="2482548"/>
              <a:ext cx="362307" cy="344889"/>
              <a:chOff x="8289913" y="3162328"/>
              <a:chExt cx="362307" cy="344889"/>
            </a:xfrm>
            <a:grpFill/>
          </p:grpSpPr>
          <p:sp>
            <p:nvSpPr>
              <p:cNvPr id="177" name="Freeform 162"/>
              <p:cNvSpPr>
                <a:spLocks noEditPoints="1"/>
              </p:cNvSpPr>
              <p:nvPr/>
            </p:nvSpPr>
            <p:spPr bwMode="auto">
              <a:xfrm>
                <a:off x="8289913" y="3218068"/>
                <a:ext cx="362307" cy="289149"/>
              </a:xfrm>
              <a:custGeom>
                <a:avLst/>
                <a:gdLst>
                  <a:gd name="T0" fmla="*/ 174 w 208"/>
                  <a:gd name="T1" fmla="*/ 62 h 166"/>
                  <a:gd name="T2" fmla="*/ 175 w 208"/>
                  <a:gd name="T3" fmla="*/ 43 h 166"/>
                  <a:gd name="T4" fmla="*/ 122 w 208"/>
                  <a:gd name="T5" fmla="*/ 50 h 166"/>
                  <a:gd name="T6" fmla="*/ 116 w 208"/>
                  <a:gd name="T7" fmla="*/ 53 h 166"/>
                  <a:gd name="T8" fmla="*/ 80 w 208"/>
                  <a:gd name="T9" fmla="*/ 53 h 166"/>
                  <a:gd name="T10" fmla="*/ 75 w 208"/>
                  <a:gd name="T11" fmla="*/ 51 h 166"/>
                  <a:gd name="T12" fmla="*/ 72 w 208"/>
                  <a:gd name="T13" fmla="*/ 51 h 166"/>
                  <a:gd name="T14" fmla="*/ 48 w 208"/>
                  <a:gd name="T15" fmla="*/ 51 h 166"/>
                  <a:gd name="T16" fmla="*/ 48 w 208"/>
                  <a:gd name="T17" fmla="*/ 54 h 166"/>
                  <a:gd name="T18" fmla="*/ 55 w 208"/>
                  <a:gd name="T19" fmla="*/ 58 h 166"/>
                  <a:gd name="T20" fmla="*/ 58 w 208"/>
                  <a:gd name="T21" fmla="*/ 60 h 166"/>
                  <a:gd name="T22" fmla="*/ 127 w 208"/>
                  <a:gd name="T23" fmla="*/ 62 h 166"/>
                  <a:gd name="T24" fmla="*/ 10 w 208"/>
                  <a:gd name="T25" fmla="*/ 6 h 166"/>
                  <a:gd name="T26" fmla="*/ 70 w 208"/>
                  <a:gd name="T27" fmla="*/ 41 h 166"/>
                  <a:gd name="T28" fmla="*/ 10 w 208"/>
                  <a:gd name="T29" fmla="*/ 6 h 166"/>
                  <a:gd name="T30" fmla="*/ 71 w 208"/>
                  <a:gd name="T31" fmla="*/ 0 h 166"/>
                  <a:gd name="T32" fmla="*/ 75 w 208"/>
                  <a:gd name="T33" fmla="*/ 2 h 166"/>
                  <a:gd name="T34" fmla="*/ 76 w 208"/>
                  <a:gd name="T35" fmla="*/ 39 h 166"/>
                  <a:gd name="T36" fmla="*/ 80 w 208"/>
                  <a:gd name="T37" fmla="*/ 38 h 166"/>
                  <a:gd name="T38" fmla="*/ 126 w 208"/>
                  <a:gd name="T39" fmla="*/ 14 h 166"/>
                  <a:gd name="T40" fmla="*/ 131 w 208"/>
                  <a:gd name="T41" fmla="*/ 9 h 166"/>
                  <a:gd name="T42" fmla="*/ 166 w 208"/>
                  <a:gd name="T43" fmla="*/ 8 h 166"/>
                  <a:gd name="T44" fmla="*/ 169 w 208"/>
                  <a:gd name="T45" fmla="*/ 9 h 166"/>
                  <a:gd name="T46" fmla="*/ 172 w 208"/>
                  <a:gd name="T47" fmla="*/ 10 h 166"/>
                  <a:gd name="T48" fmla="*/ 175 w 208"/>
                  <a:gd name="T49" fmla="*/ 14 h 166"/>
                  <a:gd name="T50" fmla="*/ 207 w 208"/>
                  <a:gd name="T51" fmla="*/ 67 h 166"/>
                  <a:gd name="T52" fmla="*/ 208 w 208"/>
                  <a:gd name="T53" fmla="*/ 74 h 166"/>
                  <a:gd name="T54" fmla="*/ 206 w 208"/>
                  <a:gd name="T55" fmla="*/ 80 h 166"/>
                  <a:gd name="T56" fmla="*/ 201 w 208"/>
                  <a:gd name="T57" fmla="*/ 85 h 166"/>
                  <a:gd name="T58" fmla="*/ 194 w 208"/>
                  <a:gd name="T59" fmla="*/ 86 h 166"/>
                  <a:gd name="T60" fmla="*/ 193 w 208"/>
                  <a:gd name="T61" fmla="*/ 163 h 166"/>
                  <a:gd name="T62" fmla="*/ 189 w 208"/>
                  <a:gd name="T63" fmla="*/ 166 h 166"/>
                  <a:gd name="T64" fmla="*/ 185 w 208"/>
                  <a:gd name="T65" fmla="*/ 163 h 166"/>
                  <a:gd name="T66" fmla="*/ 184 w 208"/>
                  <a:gd name="T67" fmla="*/ 86 h 166"/>
                  <a:gd name="T68" fmla="*/ 171 w 208"/>
                  <a:gd name="T69" fmla="*/ 157 h 166"/>
                  <a:gd name="T70" fmla="*/ 168 w 208"/>
                  <a:gd name="T71" fmla="*/ 163 h 166"/>
                  <a:gd name="T72" fmla="*/ 162 w 208"/>
                  <a:gd name="T73" fmla="*/ 166 h 166"/>
                  <a:gd name="T74" fmla="*/ 155 w 208"/>
                  <a:gd name="T75" fmla="*/ 163 h 166"/>
                  <a:gd name="T76" fmla="*/ 153 w 208"/>
                  <a:gd name="T77" fmla="*/ 157 h 166"/>
                  <a:gd name="T78" fmla="*/ 147 w 208"/>
                  <a:gd name="T79" fmla="*/ 86 h 166"/>
                  <a:gd name="T80" fmla="*/ 147 w 208"/>
                  <a:gd name="T81" fmla="*/ 161 h 166"/>
                  <a:gd name="T82" fmla="*/ 141 w 208"/>
                  <a:gd name="T83" fmla="*/ 165 h 166"/>
                  <a:gd name="T84" fmla="*/ 135 w 208"/>
                  <a:gd name="T85" fmla="*/ 165 h 166"/>
                  <a:gd name="T86" fmla="*/ 130 w 208"/>
                  <a:gd name="T87" fmla="*/ 161 h 166"/>
                  <a:gd name="T88" fmla="*/ 129 w 208"/>
                  <a:gd name="T89" fmla="*/ 86 h 166"/>
                  <a:gd name="T90" fmla="*/ 29 w 208"/>
                  <a:gd name="T91" fmla="*/ 161 h 166"/>
                  <a:gd name="T92" fmla="*/ 26 w 208"/>
                  <a:gd name="T93" fmla="*/ 165 h 166"/>
                  <a:gd name="T94" fmla="*/ 21 w 208"/>
                  <a:gd name="T95" fmla="*/ 165 h 166"/>
                  <a:gd name="T96" fmla="*/ 19 w 208"/>
                  <a:gd name="T97" fmla="*/ 161 h 166"/>
                  <a:gd name="T98" fmla="*/ 11 w 208"/>
                  <a:gd name="T99" fmla="*/ 86 h 166"/>
                  <a:gd name="T100" fmla="*/ 4 w 208"/>
                  <a:gd name="T101" fmla="*/ 83 h 166"/>
                  <a:gd name="T102" fmla="*/ 0 w 208"/>
                  <a:gd name="T103" fmla="*/ 77 h 166"/>
                  <a:gd name="T104" fmla="*/ 0 w 208"/>
                  <a:gd name="T105" fmla="*/ 69 h 166"/>
                  <a:gd name="T106" fmla="*/ 4 w 208"/>
                  <a:gd name="T107" fmla="*/ 64 h 166"/>
                  <a:gd name="T108" fmla="*/ 11 w 208"/>
                  <a:gd name="T109" fmla="*/ 62 h 166"/>
                  <a:gd name="T110" fmla="*/ 22 w 208"/>
                  <a:gd name="T111" fmla="*/ 60 h 166"/>
                  <a:gd name="T112" fmla="*/ 23 w 208"/>
                  <a:gd name="T113" fmla="*/ 58 h 166"/>
                  <a:gd name="T114" fmla="*/ 30 w 208"/>
                  <a:gd name="T115" fmla="*/ 54 h 166"/>
                  <a:gd name="T116" fmla="*/ 32 w 208"/>
                  <a:gd name="T117" fmla="*/ 54 h 166"/>
                  <a:gd name="T118" fmla="*/ 9 w 208"/>
                  <a:gd name="T119" fmla="*/ 51 h 166"/>
                  <a:gd name="T120" fmla="*/ 4 w 208"/>
                  <a:gd name="T121" fmla="*/ 48 h 166"/>
                  <a:gd name="T122" fmla="*/ 3 w 208"/>
                  <a:gd name="T123" fmla="*/ 5 h 166"/>
                  <a:gd name="T124" fmla="*/ 7 w 208"/>
                  <a:gd name="T125" fmla="*/ 0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08" h="166">
                    <a:moveTo>
                      <a:pt x="175" y="43"/>
                    </a:moveTo>
                    <a:lnTo>
                      <a:pt x="174" y="62"/>
                    </a:lnTo>
                    <a:lnTo>
                      <a:pt x="186" y="62"/>
                    </a:lnTo>
                    <a:lnTo>
                      <a:pt x="175" y="43"/>
                    </a:lnTo>
                    <a:close/>
                    <a:moveTo>
                      <a:pt x="126" y="42"/>
                    </a:moveTo>
                    <a:lnTo>
                      <a:pt x="122" y="50"/>
                    </a:lnTo>
                    <a:lnTo>
                      <a:pt x="119" y="52"/>
                    </a:lnTo>
                    <a:lnTo>
                      <a:pt x="116" y="53"/>
                    </a:lnTo>
                    <a:lnTo>
                      <a:pt x="115" y="53"/>
                    </a:lnTo>
                    <a:lnTo>
                      <a:pt x="80" y="53"/>
                    </a:lnTo>
                    <a:lnTo>
                      <a:pt x="77" y="53"/>
                    </a:lnTo>
                    <a:lnTo>
                      <a:pt x="75" y="51"/>
                    </a:lnTo>
                    <a:lnTo>
                      <a:pt x="74" y="50"/>
                    </a:lnTo>
                    <a:lnTo>
                      <a:pt x="72" y="51"/>
                    </a:lnTo>
                    <a:lnTo>
                      <a:pt x="71" y="51"/>
                    </a:lnTo>
                    <a:lnTo>
                      <a:pt x="48" y="51"/>
                    </a:lnTo>
                    <a:lnTo>
                      <a:pt x="48" y="54"/>
                    </a:lnTo>
                    <a:lnTo>
                      <a:pt x="48" y="54"/>
                    </a:lnTo>
                    <a:lnTo>
                      <a:pt x="48" y="54"/>
                    </a:lnTo>
                    <a:lnTo>
                      <a:pt x="55" y="58"/>
                    </a:lnTo>
                    <a:lnTo>
                      <a:pt x="57" y="59"/>
                    </a:lnTo>
                    <a:lnTo>
                      <a:pt x="58" y="60"/>
                    </a:lnTo>
                    <a:lnTo>
                      <a:pt x="57" y="62"/>
                    </a:lnTo>
                    <a:lnTo>
                      <a:pt x="127" y="62"/>
                    </a:lnTo>
                    <a:lnTo>
                      <a:pt x="126" y="42"/>
                    </a:lnTo>
                    <a:close/>
                    <a:moveTo>
                      <a:pt x="10" y="6"/>
                    </a:moveTo>
                    <a:lnTo>
                      <a:pt x="10" y="41"/>
                    </a:lnTo>
                    <a:lnTo>
                      <a:pt x="70" y="41"/>
                    </a:lnTo>
                    <a:lnTo>
                      <a:pt x="70" y="6"/>
                    </a:lnTo>
                    <a:lnTo>
                      <a:pt x="10" y="6"/>
                    </a:lnTo>
                    <a:close/>
                    <a:moveTo>
                      <a:pt x="9" y="0"/>
                    </a:moveTo>
                    <a:lnTo>
                      <a:pt x="71" y="0"/>
                    </a:lnTo>
                    <a:lnTo>
                      <a:pt x="73" y="0"/>
                    </a:lnTo>
                    <a:lnTo>
                      <a:pt x="75" y="2"/>
                    </a:lnTo>
                    <a:lnTo>
                      <a:pt x="76" y="5"/>
                    </a:lnTo>
                    <a:lnTo>
                      <a:pt x="76" y="39"/>
                    </a:lnTo>
                    <a:lnTo>
                      <a:pt x="78" y="38"/>
                    </a:lnTo>
                    <a:lnTo>
                      <a:pt x="80" y="38"/>
                    </a:lnTo>
                    <a:lnTo>
                      <a:pt x="111" y="38"/>
                    </a:lnTo>
                    <a:lnTo>
                      <a:pt x="126" y="14"/>
                    </a:lnTo>
                    <a:lnTo>
                      <a:pt x="128" y="11"/>
                    </a:lnTo>
                    <a:lnTo>
                      <a:pt x="131" y="9"/>
                    </a:lnTo>
                    <a:lnTo>
                      <a:pt x="135" y="8"/>
                    </a:lnTo>
                    <a:lnTo>
                      <a:pt x="166" y="8"/>
                    </a:lnTo>
                    <a:lnTo>
                      <a:pt x="168" y="9"/>
                    </a:lnTo>
                    <a:lnTo>
                      <a:pt x="169" y="9"/>
                    </a:lnTo>
                    <a:lnTo>
                      <a:pt x="169" y="9"/>
                    </a:lnTo>
                    <a:lnTo>
                      <a:pt x="172" y="10"/>
                    </a:lnTo>
                    <a:lnTo>
                      <a:pt x="173" y="11"/>
                    </a:lnTo>
                    <a:lnTo>
                      <a:pt x="175" y="14"/>
                    </a:lnTo>
                    <a:lnTo>
                      <a:pt x="205" y="65"/>
                    </a:lnTo>
                    <a:lnTo>
                      <a:pt x="207" y="67"/>
                    </a:lnTo>
                    <a:lnTo>
                      <a:pt x="208" y="71"/>
                    </a:lnTo>
                    <a:lnTo>
                      <a:pt x="208" y="74"/>
                    </a:lnTo>
                    <a:lnTo>
                      <a:pt x="208" y="77"/>
                    </a:lnTo>
                    <a:lnTo>
                      <a:pt x="206" y="80"/>
                    </a:lnTo>
                    <a:lnTo>
                      <a:pt x="204" y="83"/>
                    </a:lnTo>
                    <a:lnTo>
                      <a:pt x="201" y="85"/>
                    </a:lnTo>
                    <a:lnTo>
                      <a:pt x="198" y="86"/>
                    </a:lnTo>
                    <a:lnTo>
                      <a:pt x="194" y="86"/>
                    </a:lnTo>
                    <a:lnTo>
                      <a:pt x="194" y="161"/>
                    </a:lnTo>
                    <a:lnTo>
                      <a:pt x="193" y="163"/>
                    </a:lnTo>
                    <a:lnTo>
                      <a:pt x="191" y="165"/>
                    </a:lnTo>
                    <a:lnTo>
                      <a:pt x="189" y="166"/>
                    </a:lnTo>
                    <a:lnTo>
                      <a:pt x="186" y="165"/>
                    </a:lnTo>
                    <a:lnTo>
                      <a:pt x="185" y="163"/>
                    </a:lnTo>
                    <a:lnTo>
                      <a:pt x="184" y="161"/>
                    </a:lnTo>
                    <a:lnTo>
                      <a:pt x="184" y="86"/>
                    </a:lnTo>
                    <a:lnTo>
                      <a:pt x="171" y="86"/>
                    </a:lnTo>
                    <a:lnTo>
                      <a:pt x="171" y="157"/>
                    </a:lnTo>
                    <a:lnTo>
                      <a:pt x="169" y="161"/>
                    </a:lnTo>
                    <a:lnTo>
                      <a:pt x="168" y="163"/>
                    </a:lnTo>
                    <a:lnTo>
                      <a:pt x="165" y="165"/>
                    </a:lnTo>
                    <a:lnTo>
                      <a:pt x="162" y="166"/>
                    </a:lnTo>
                    <a:lnTo>
                      <a:pt x="159" y="165"/>
                    </a:lnTo>
                    <a:lnTo>
                      <a:pt x="155" y="163"/>
                    </a:lnTo>
                    <a:lnTo>
                      <a:pt x="154" y="161"/>
                    </a:lnTo>
                    <a:lnTo>
                      <a:pt x="153" y="157"/>
                    </a:lnTo>
                    <a:lnTo>
                      <a:pt x="153" y="86"/>
                    </a:lnTo>
                    <a:lnTo>
                      <a:pt x="147" y="86"/>
                    </a:lnTo>
                    <a:lnTo>
                      <a:pt x="147" y="157"/>
                    </a:lnTo>
                    <a:lnTo>
                      <a:pt x="147" y="161"/>
                    </a:lnTo>
                    <a:lnTo>
                      <a:pt x="144" y="163"/>
                    </a:lnTo>
                    <a:lnTo>
                      <a:pt x="141" y="165"/>
                    </a:lnTo>
                    <a:lnTo>
                      <a:pt x="138" y="166"/>
                    </a:lnTo>
                    <a:lnTo>
                      <a:pt x="135" y="165"/>
                    </a:lnTo>
                    <a:lnTo>
                      <a:pt x="133" y="163"/>
                    </a:lnTo>
                    <a:lnTo>
                      <a:pt x="130" y="161"/>
                    </a:lnTo>
                    <a:lnTo>
                      <a:pt x="129" y="157"/>
                    </a:lnTo>
                    <a:lnTo>
                      <a:pt x="129" y="86"/>
                    </a:lnTo>
                    <a:lnTo>
                      <a:pt x="29" y="86"/>
                    </a:lnTo>
                    <a:lnTo>
                      <a:pt x="29" y="161"/>
                    </a:lnTo>
                    <a:lnTo>
                      <a:pt x="28" y="163"/>
                    </a:lnTo>
                    <a:lnTo>
                      <a:pt x="26" y="165"/>
                    </a:lnTo>
                    <a:lnTo>
                      <a:pt x="24" y="166"/>
                    </a:lnTo>
                    <a:lnTo>
                      <a:pt x="21" y="165"/>
                    </a:lnTo>
                    <a:lnTo>
                      <a:pt x="20" y="163"/>
                    </a:lnTo>
                    <a:lnTo>
                      <a:pt x="19" y="161"/>
                    </a:lnTo>
                    <a:lnTo>
                      <a:pt x="19" y="86"/>
                    </a:lnTo>
                    <a:lnTo>
                      <a:pt x="11" y="86"/>
                    </a:lnTo>
                    <a:lnTo>
                      <a:pt x="8" y="85"/>
                    </a:lnTo>
                    <a:lnTo>
                      <a:pt x="4" y="83"/>
                    </a:lnTo>
                    <a:lnTo>
                      <a:pt x="2" y="80"/>
                    </a:lnTo>
                    <a:lnTo>
                      <a:pt x="0" y="77"/>
                    </a:lnTo>
                    <a:lnTo>
                      <a:pt x="0" y="74"/>
                    </a:lnTo>
                    <a:lnTo>
                      <a:pt x="0" y="69"/>
                    </a:lnTo>
                    <a:lnTo>
                      <a:pt x="2" y="66"/>
                    </a:lnTo>
                    <a:lnTo>
                      <a:pt x="4" y="64"/>
                    </a:lnTo>
                    <a:lnTo>
                      <a:pt x="8" y="62"/>
                    </a:lnTo>
                    <a:lnTo>
                      <a:pt x="11" y="62"/>
                    </a:lnTo>
                    <a:lnTo>
                      <a:pt x="22" y="62"/>
                    </a:lnTo>
                    <a:lnTo>
                      <a:pt x="22" y="60"/>
                    </a:lnTo>
                    <a:lnTo>
                      <a:pt x="22" y="59"/>
                    </a:lnTo>
                    <a:lnTo>
                      <a:pt x="23" y="58"/>
                    </a:lnTo>
                    <a:lnTo>
                      <a:pt x="23" y="58"/>
                    </a:lnTo>
                    <a:lnTo>
                      <a:pt x="30" y="54"/>
                    </a:lnTo>
                    <a:lnTo>
                      <a:pt x="30" y="54"/>
                    </a:lnTo>
                    <a:lnTo>
                      <a:pt x="32" y="54"/>
                    </a:lnTo>
                    <a:lnTo>
                      <a:pt x="32" y="51"/>
                    </a:lnTo>
                    <a:lnTo>
                      <a:pt x="9" y="51"/>
                    </a:lnTo>
                    <a:lnTo>
                      <a:pt x="7" y="50"/>
                    </a:lnTo>
                    <a:lnTo>
                      <a:pt x="4" y="48"/>
                    </a:lnTo>
                    <a:lnTo>
                      <a:pt x="3" y="46"/>
                    </a:lnTo>
                    <a:lnTo>
                      <a:pt x="3" y="5"/>
                    </a:lnTo>
                    <a:lnTo>
                      <a:pt x="4" y="2"/>
                    </a:lnTo>
                    <a:lnTo>
                      <a:pt x="7" y="0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75288" tIns="37643" rIns="75288" bIns="37643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zh-CN" altLang="en-US" sz="1517">
                  <a:solidFill>
                    <a:srgbClr val="009882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78" name="Freeform 163"/>
              <p:cNvSpPr>
                <a:spLocks/>
              </p:cNvSpPr>
              <p:nvPr/>
            </p:nvSpPr>
            <p:spPr bwMode="auto">
              <a:xfrm>
                <a:off x="8518096" y="3162328"/>
                <a:ext cx="66191" cy="64449"/>
              </a:xfrm>
              <a:custGeom>
                <a:avLst/>
                <a:gdLst>
                  <a:gd name="T0" fmla="*/ 19 w 38"/>
                  <a:gd name="T1" fmla="*/ 0 h 37"/>
                  <a:gd name="T2" fmla="*/ 29 w 38"/>
                  <a:gd name="T3" fmla="*/ 3 h 37"/>
                  <a:gd name="T4" fmla="*/ 35 w 38"/>
                  <a:gd name="T5" fmla="*/ 9 h 37"/>
                  <a:gd name="T6" fmla="*/ 38 w 38"/>
                  <a:gd name="T7" fmla="*/ 19 h 37"/>
                  <a:gd name="T8" fmla="*/ 35 w 38"/>
                  <a:gd name="T9" fmla="*/ 28 h 37"/>
                  <a:gd name="T10" fmla="*/ 29 w 38"/>
                  <a:gd name="T11" fmla="*/ 34 h 37"/>
                  <a:gd name="T12" fmla="*/ 19 w 38"/>
                  <a:gd name="T13" fmla="*/ 37 h 37"/>
                  <a:gd name="T14" fmla="*/ 10 w 38"/>
                  <a:gd name="T15" fmla="*/ 34 h 37"/>
                  <a:gd name="T16" fmla="*/ 4 w 38"/>
                  <a:gd name="T17" fmla="*/ 28 h 37"/>
                  <a:gd name="T18" fmla="*/ 0 w 38"/>
                  <a:gd name="T19" fmla="*/ 19 h 37"/>
                  <a:gd name="T20" fmla="*/ 4 w 38"/>
                  <a:gd name="T21" fmla="*/ 9 h 37"/>
                  <a:gd name="T22" fmla="*/ 10 w 38"/>
                  <a:gd name="T23" fmla="*/ 3 h 37"/>
                  <a:gd name="T24" fmla="*/ 19 w 38"/>
                  <a:gd name="T25" fmla="*/ 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8" h="37">
                    <a:moveTo>
                      <a:pt x="19" y="0"/>
                    </a:moveTo>
                    <a:lnTo>
                      <a:pt x="29" y="3"/>
                    </a:lnTo>
                    <a:lnTo>
                      <a:pt x="35" y="9"/>
                    </a:lnTo>
                    <a:lnTo>
                      <a:pt x="38" y="19"/>
                    </a:lnTo>
                    <a:lnTo>
                      <a:pt x="35" y="28"/>
                    </a:lnTo>
                    <a:lnTo>
                      <a:pt x="29" y="34"/>
                    </a:lnTo>
                    <a:lnTo>
                      <a:pt x="19" y="37"/>
                    </a:lnTo>
                    <a:lnTo>
                      <a:pt x="10" y="34"/>
                    </a:lnTo>
                    <a:lnTo>
                      <a:pt x="4" y="28"/>
                    </a:lnTo>
                    <a:lnTo>
                      <a:pt x="0" y="19"/>
                    </a:lnTo>
                    <a:lnTo>
                      <a:pt x="4" y="9"/>
                    </a:lnTo>
                    <a:lnTo>
                      <a:pt x="10" y="3"/>
                    </a:lnTo>
                    <a:lnTo>
                      <a:pt x="1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75288" tIns="37643" rIns="75288" bIns="37643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zh-CN" altLang="en-US" sz="1517">
                  <a:solidFill>
                    <a:srgbClr val="009882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10" name="组合 9"/>
          <p:cNvGrpSpPr/>
          <p:nvPr/>
        </p:nvGrpSpPr>
        <p:grpSpPr>
          <a:xfrm>
            <a:off x="-358815" y="4361349"/>
            <a:ext cx="10752572" cy="1026763"/>
            <a:chOff x="2692946" y="4096380"/>
            <a:chExt cx="7539950" cy="656681"/>
          </a:xfrm>
          <a:solidFill>
            <a:schemeClr val="bg1"/>
          </a:solidFill>
        </p:grpSpPr>
        <p:grpSp>
          <p:nvGrpSpPr>
            <p:cNvPr id="207" name="组合 206"/>
            <p:cNvGrpSpPr/>
            <p:nvPr/>
          </p:nvGrpSpPr>
          <p:grpSpPr>
            <a:xfrm>
              <a:off x="9717306" y="4108573"/>
              <a:ext cx="515590" cy="606167"/>
              <a:chOff x="8418513" y="4619626"/>
              <a:chExt cx="469900" cy="552450"/>
            </a:xfrm>
            <a:grpFill/>
          </p:grpSpPr>
          <p:sp>
            <p:nvSpPr>
              <p:cNvPr id="172" name="Freeform 152"/>
              <p:cNvSpPr>
                <a:spLocks noEditPoints="1"/>
              </p:cNvSpPr>
              <p:nvPr/>
            </p:nvSpPr>
            <p:spPr bwMode="auto">
              <a:xfrm>
                <a:off x="8520113" y="4921251"/>
                <a:ext cx="52388" cy="85725"/>
              </a:xfrm>
              <a:custGeom>
                <a:avLst/>
                <a:gdLst>
                  <a:gd name="T0" fmla="*/ 15 w 33"/>
                  <a:gd name="T1" fmla="*/ 5 h 54"/>
                  <a:gd name="T2" fmla="*/ 12 w 33"/>
                  <a:gd name="T3" fmla="*/ 6 h 54"/>
                  <a:gd name="T4" fmla="*/ 8 w 33"/>
                  <a:gd name="T5" fmla="*/ 8 h 54"/>
                  <a:gd name="T6" fmla="*/ 6 w 33"/>
                  <a:gd name="T7" fmla="*/ 12 h 54"/>
                  <a:gd name="T8" fmla="*/ 5 w 33"/>
                  <a:gd name="T9" fmla="*/ 16 h 54"/>
                  <a:gd name="T10" fmla="*/ 5 w 33"/>
                  <a:gd name="T11" fmla="*/ 48 h 54"/>
                  <a:gd name="T12" fmla="*/ 28 w 33"/>
                  <a:gd name="T13" fmla="*/ 48 h 54"/>
                  <a:gd name="T14" fmla="*/ 28 w 33"/>
                  <a:gd name="T15" fmla="*/ 16 h 54"/>
                  <a:gd name="T16" fmla="*/ 27 w 33"/>
                  <a:gd name="T17" fmla="*/ 12 h 54"/>
                  <a:gd name="T18" fmla="*/ 25 w 33"/>
                  <a:gd name="T19" fmla="*/ 8 h 54"/>
                  <a:gd name="T20" fmla="*/ 21 w 33"/>
                  <a:gd name="T21" fmla="*/ 6 h 54"/>
                  <a:gd name="T22" fmla="*/ 17 w 33"/>
                  <a:gd name="T23" fmla="*/ 5 h 54"/>
                  <a:gd name="T24" fmla="*/ 15 w 33"/>
                  <a:gd name="T25" fmla="*/ 5 h 54"/>
                  <a:gd name="T26" fmla="*/ 15 w 33"/>
                  <a:gd name="T27" fmla="*/ 0 h 54"/>
                  <a:gd name="T28" fmla="*/ 17 w 33"/>
                  <a:gd name="T29" fmla="*/ 0 h 54"/>
                  <a:gd name="T30" fmla="*/ 22 w 33"/>
                  <a:gd name="T31" fmla="*/ 0 h 54"/>
                  <a:gd name="T32" fmla="*/ 27 w 33"/>
                  <a:gd name="T33" fmla="*/ 2 h 54"/>
                  <a:gd name="T34" fmla="*/ 30 w 33"/>
                  <a:gd name="T35" fmla="*/ 6 h 54"/>
                  <a:gd name="T36" fmla="*/ 32 w 33"/>
                  <a:gd name="T37" fmla="*/ 11 h 54"/>
                  <a:gd name="T38" fmla="*/ 33 w 33"/>
                  <a:gd name="T39" fmla="*/ 16 h 54"/>
                  <a:gd name="T40" fmla="*/ 33 w 33"/>
                  <a:gd name="T41" fmla="*/ 54 h 54"/>
                  <a:gd name="T42" fmla="*/ 0 w 33"/>
                  <a:gd name="T43" fmla="*/ 54 h 54"/>
                  <a:gd name="T44" fmla="*/ 0 w 33"/>
                  <a:gd name="T45" fmla="*/ 16 h 54"/>
                  <a:gd name="T46" fmla="*/ 0 w 33"/>
                  <a:gd name="T47" fmla="*/ 11 h 54"/>
                  <a:gd name="T48" fmla="*/ 2 w 33"/>
                  <a:gd name="T49" fmla="*/ 6 h 54"/>
                  <a:gd name="T50" fmla="*/ 6 w 33"/>
                  <a:gd name="T51" fmla="*/ 2 h 54"/>
                  <a:gd name="T52" fmla="*/ 11 w 33"/>
                  <a:gd name="T53" fmla="*/ 0 h 54"/>
                  <a:gd name="T54" fmla="*/ 15 w 33"/>
                  <a:gd name="T55" fmla="*/ 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3" h="54">
                    <a:moveTo>
                      <a:pt x="15" y="5"/>
                    </a:moveTo>
                    <a:lnTo>
                      <a:pt x="12" y="6"/>
                    </a:lnTo>
                    <a:lnTo>
                      <a:pt x="8" y="8"/>
                    </a:lnTo>
                    <a:lnTo>
                      <a:pt x="6" y="12"/>
                    </a:lnTo>
                    <a:lnTo>
                      <a:pt x="5" y="16"/>
                    </a:lnTo>
                    <a:lnTo>
                      <a:pt x="5" y="48"/>
                    </a:lnTo>
                    <a:lnTo>
                      <a:pt x="28" y="48"/>
                    </a:lnTo>
                    <a:lnTo>
                      <a:pt x="28" y="16"/>
                    </a:lnTo>
                    <a:lnTo>
                      <a:pt x="27" y="12"/>
                    </a:lnTo>
                    <a:lnTo>
                      <a:pt x="25" y="8"/>
                    </a:lnTo>
                    <a:lnTo>
                      <a:pt x="21" y="6"/>
                    </a:lnTo>
                    <a:lnTo>
                      <a:pt x="17" y="5"/>
                    </a:lnTo>
                    <a:lnTo>
                      <a:pt x="15" y="5"/>
                    </a:lnTo>
                    <a:close/>
                    <a:moveTo>
                      <a:pt x="15" y="0"/>
                    </a:moveTo>
                    <a:lnTo>
                      <a:pt x="17" y="0"/>
                    </a:lnTo>
                    <a:lnTo>
                      <a:pt x="22" y="0"/>
                    </a:lnTo>
                    <a:lnTo>
                      <a:pt x="27" y="2"/>
                    </a:lnTo>
                    <a:lnTo>
                      <a:pt x="30" y="6"/>
                    </a:lnTo>
                    <a:lnTo>
                      <a:pt x="32" y="11"/>
                    </a:lnTo>
                    <a:lnTo>
                      <a:pt x="33" y="16"/>
                    </a:lnTo>
                    <a:lnTo>
                      <a:pt x="33" y="54"/>
                    </a:lnTo>
                    <a:lnTo>
                      <a:pt x="0" y="54"/>
                    </a:lnTo>
                    <a:lnTo>
                      <a:pt x="0" y="16"/>
                    </a:lnTo>
                    <a:lnTo>
                      <a:pt x="0" y="11"/>
                    </a:lnTo>
                    <a:lnTo>
                      <a:pt x="2" y="6"/>
                    </a:lnTo>
                    <a:lnTo>
                      <a:pt x="6" y="2"/>
                    </a:lnTo>
                    <a:lnTo>
                      <a:pt x="11" y="0"/>
                    </a:lnTo>
                    <a:lnTo>
                      <a:pt x="1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75288" tIns="37643" rIns="75288" bIns="37643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zh-CN" altLang="en-US" sz="1517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73" name="Freeform 153"/>
              <p:cNvSpPr>
                <a:spLocks noEditPoints="1"/>
              </p:cNvSpPr>
              <p:nvPr/>
            </p:nvSpPr>
            <p:spPr bwMode="auto">
              <a:xfrm>
                <a:off x="8589963" y="4883151"/>
                <a:ext cx="55563" cy="123825"/>
              </a:xfrm>
              <a:custGeom>
                <a:avLst/>
                <a:gdLst>
                  <a:gd name="T0" fmla="*/ 16 w 35"/>
                  <a:gd name="T1" fmla="*/ 6 h 78"/>
                  <a:gd name="T2" fmla="*/ 12 w 35"/>
                  <a:gd name="T3" fmla="*/ 7 h 78"/>
                  <a:gd name="T4" fmla="*/ 9 w 35"/>
                  <a:gd name="T5" fmla="*/ 10 h 78"/>
                  <a:gd name="T6" fmla="*/ 7 w 35"/>
                  <a:gd name="T7" fmla="*/ 13 h 78"/>
                  <a:gd name="T8" fmla="*/ 7 w 35"/>
                  <a:gd name="T9" fmla="*/ 16 h 78"/>
                  <a:gd name="T10" fmla="*/ 7 w 35"/>
                  <a:gd name="T11" fmla="*/ 72 h 78"/>
                  <a:gd name="T12" fmla="*/ 28 w 35"/>
                  <a:gd name="T13" fmla="*/ 72 h 78"/>
                  <a:gd name="T14" fmla="*/ 28 w 35"/>
                  <a:gd name="T15" fmla="*/ 16 h 78"/>
                  <a:gd name="T16" fmla="*/ 27 w 35"/>
                  <a:gd name="T17" fmla="*/ 13 h 78"/>
                  <a:gd name="T18" fmla="*/ 25 w 35"/>
                  <a:gd name="T19" fmla="*/ 10 h 78"/>
                  <a:gd name="T20" fmla="*/ 22 w 35"/>
                  <a:gd name="T21" fmla="*/ 7 h 78"/>
                  <a:gd name="T22" fmla="*/ 19 w 35"/>
                  <a:gd name="T23" fmla="*/ 6 h 78"/>
                  <a:gd name="T24" fmla="*/ 16 w 35"/>
                  <a:gd name="T25" fmla="*/ 6 h 78"/>
                  <a:gd name="T26" fmla="*/ 16 w 35"/>
                  <a:gd name="T27" fmla="*/ 0 h 78"/>
                  <a:gd name="T28" fmla="*/ 19 w 35"/>
                  <a:gd name="T29" fmla="*/ 0 h 78"/>
                  <a:gd name="T30" fmla="*/ 23 w 35"/>
                  <a:gd name="T31" fmla="*/ 1 h 78"/>
                  <a:gd name="T32" fmla="*/ 28 w 35"/>
                  <a:gd name="T33" fmla="*/ 3 h 78"/>
                  <a:gd name="T34" fmla="*/ 32 w 35"/>
                  <a:gd name="T35" fmla="*/ 7 h 78"/>
                  <a:gd name="T36" fmla="*/ 34 w 35"/>
                  <a:gd name="T37" fmla="*/ 12 h 78"/>
                  <a:gd name="T38" fmla="*/ 35 w 35"/>
                  <a:gd name="T39" fmla="*/ 16 h 78"/>
                  <a:gd name="T40" fmla="*/ 35 w 35"/>
                  <a:gd name="T41" fmla="*/ 78 h 78"/>
                  <a:gd name="T42" fmla="*/ 0 w 35"/>
                  <a:gd name="T43" fmla="*/ 78 h 78"/>
                  <a:gd name="T44" fmla="*/ 0 w 35"/>
                  <a:gd name="T45" fmla="*/ 16 h 78"/>
                  <a:gd name="T46" fmla="*/ 1 w 35"/>
                  <a:gd name="T47" fmla="*/ 12 h 78"/>
                  <a:gd name="T48" fmla="*/ 3 w 35"/>
                  <a:gd name="T49" fmla="*/ 7 h 78"/>
                  <a:gd name="T50" fmla="*/ 7 w 35"/>
                  <a:gd name="T51" fmla="*/ 3 h 78"/>
                  <a:gd name="T52" fmla="*/ 11 w 35"/>
                  <a:gd name="T53" fmla="*/ 1 h 78"/>
                  <a:gd name="T54" fmla="*/ 16 w 35"/>
                  <a:gd name="T55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5" h="78">
                    <a:moveTo>
                      <a:pt x="16" y="6"/>
                    </a:moveTo>
                    <a:lnTo>
                      <a:pt x="12" y="7"/>
                    </a:lnTo>
                    <a:lnTo>
                      <a:pt x="9" y="10"/>
                    </a:lnTo>
                    <a:lnTo>
                      <a:pt x="7" y="13"/>
                    </a:lnTo>
                    <a:lnTo>
                      <a:pt x="7" y="16"/>
                    </a:lnTo>
                    <a:lnTo>
                      <a:pt x="7" y="72"/>
                    </a:lnTo>
                    <a:lnTo>
                      <a:pt x="28" y="72"/>
                    </a:lnTo>
                    <a:lnTo>
                      <a:pt x="28" y="16"/>
                    </a:lnTo>
                    <a:lnTo>
                      <a:pt x="27" y="13"/>
                    </a:lnTo>
                    <a:lnTo>
                      <a:pt x="25" y="10"/>
                    </a:lnTo>
                    <a:lnTo>
                      <a:pt x="22" y="7"/>
                    </a:lnTo>
                    <a:lnTo>
                      <a:pt x="19" y="6"/>
                    </a:lnTo>
                    <a:lnTo>
                      <a:pt x="16" y="6"/>
                    </a:lnTo>
                    <a:close/>
                    <a:moveTo>
                      <a:pt x="16" y="0"/>
                    </a:moveTo>
                    <a:lnTo>
                      <a:pt x="19" y="0"/>
                    </a:lnTo>
                    <a:lnTo>
                      <a:pt x="23" y="1"/>
                    </a:lnTo>
                    <a:lnTo>
                      <a:pt x="28" y="3"/>
                    </a:lnTo>
                    <a:lnTo>
                      <a:pt x="32" y="7"/>
                    </a:lnTo>
                    <a:lnTo>
                      <a:pt x="34" y="12"/>
                    </a:lnTo>
                    <a:lnTo>
                      <a:pt x="35" y="16"/>
                    </a:lnTo>
                    <a:lnTo>
                      <a:pt x="35" y="78"/>
                    </a:lnTo>
                    <a:lnTo>
                      <a:pt x="0" y="78"/>
                    </a:lnTo>
                    <a:lnTo>
                      <a:pt x="0" y="16"/>
                    </a:lnTo>
                    <a:lnTo>
                      <a:pt x="1" y="12"/>
                    </a:lnTo>
                    <a:lnTo>
                      <a:pt x="3" y="7"/>
                    </a:lnTo>
                    <a:lnTo>
                      <a:pt x="7" y="3"/>
                    </a:lnTo>
                    <a:lnTo>
                      <a:pt x="11" y="1"/>
                    </a:lnTo>
                    <a:lnTo>
                      <a:pt x="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75288" tIns="37643" rIns="75288" bIns="37643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zh-CN" altLang="en-US" sz="1517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74" name="Freeform 154"/>
              <p:cNvSpPr>
                <a:spLocks noEditPoints="1"/>
              </p:cNvSpPr>
              <p:nvPr/>
            </p:nvSpPr>
            <p:spPr bwMode="auto">
              <a:xfrm>
                <a:off x="8662988" y="4846638"/>
                <a:ext cx="52388" cy="160338"/>
              </a:xfrm>
              <a:custGeom>
                <a:avLst/>
                <a:gdLst>
                  <a:gd name="T0" fmla="*/ 16 w 33"/>
                  <a:gd name="T1" fmla="*/ 7 h 101"/>
                  <a:gd name="T2" fmla="*/ 12 w 33"/>
                  <a:gd name="T3" fmla="*/ 8 h 101"/>
                  <a:gd name="T4" fmla="*/ 8 w 33"/>
                  <a:gd name="T5" fmla="*/ 10 h 101"/>
                  <a:gd name="T6" fmla="*/ 6 w 33"/>
                  <a:gd name="T7" fmla="*/ 13 h 101"/>
                  <a:gd name="T8" fmla="*/ 5 w 33"/>
                  <a:gd name="T9" fmla="*/ 16 h 101"/>
                  <a:gd name="T10" fmla="*/ 5 w 33"/>
                  <a:gd name="T11" fmla="*/ 95 h 101"/>
                  <a:gd name="T12" fmla="*/ 28 w 33"/>
                  <a:gd name="T13" fmla="*/ 95 h 101"/>
                  <a:gd name="T14" fmla="*/ 28 w 33"/>
                  <a:gd name="T15" fmla="*/ 16 h 101"/>
                  <a:gd name="T16" fmla="*/ 27 w 33"/>
                  <a:gd name="T17" fmla="*/ 13 h 101"/>
                  <a:gd name="T18" fmla="*/ 25 w 33"/>
                  <a:gd name="T19" fmla="*/ 10 h 101"/>
                  <a:gd name="T20" fmla="*/ 21 w 33"/>
                  <a:gd name="T21" fmla="*/ 8 h 101"/>
                  <a:gd name="T22" fmla="*/ 17 w 33"/>
                  <a:gd name="T23" fmla="*/ 7 h 101"/>
                  <a:gd name="T24" fmla="*/ 16 w 33"/>
                  <a:gd name="T25" fmla="*/ 7 h 101"/>
                  <a:gd name="T26" fmla="*/ 16 w 33"/>
                  <a:gd name="T27" fmla="*/ 0 h 101"/>
                  <a:gd name="T28" fmla="*/ 17 w 33"/>
                  <a:gd name="T29" fmla="*/ 0 h 101"/>
                  <a:gd name="T30" fmla="*/ 23 w 33"/>
                  <a:gd name="T31" fmla="*/ 1 h 101"/>
                  <a:gd name="T32" fmla="*/ 27 w 33"/>
                  <a:gd name="T33" fmla="*/ 3 h 101"/>
                  <a:gd name="T34" fmla="*/ 30 w 33"/>
                  <a:gd name="T35" fmla="*/ 8 h 101"/>
                  <a:gd name="T36" fmla="*/ 32 w 33"/>
                  <a:gd name="T37" fmla="*/ 12 h 101"/>
                  <a:gd name="T38" fmla="*/ 33 w 33"/>
                  <a:gd name="T39" fmla="*/ 16 h 101"/>
                  <a:gd name="T40" fmla="*/ 33 w 33"/>
                  <a:gd name="T41" fmla="*/ 101 h 101"/>
                  <a:gd name="T42" fmla="*/ 0 w 33"/>
                  <a:gd name="T43" fmla="*/ 101 h 101"/>
                  <a:gd name="T44" fmla="*/ 0 w 33"/>
                  <a:gd name="T45" fmla="*/ 16 h 101"/>
                  <a:gd name="T46" fmla="*/ 0 w 33"/>
                  <a:gd name="T47" fmla="*/ 12 h 101"/>
                  <a:gd name="T48" fmla="*/ 2 w 33"/>
                  <a:gd name="T49" fmla="*/ 8 h 101"/>
                  <a:gd name="T50" fmla="*/ 6 w 33"/>
                  <a:gd name="T51" fmla="*/ 3 h 101"/>
                  <a:gd name="T52" fmla="*/ 11 w 33"/>
                  <a:gd name="T53" fmla="*/ 1 h 101"/>
                  <a:gd name="T54" fmla="*/ 16 w 33"/>
                  <a:gd name="T55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3" h="101">
                    <a:moveTo>
                      <a:pt x="16" y="7"/>
                    </a:moveTo>
                    <a:lnTo>
                      <a:pt x="12" y="8"/>
                    </a:lnTo>
                    <a:lnTo>
                      <a:pt x="8" y="10"/>
                    </a:lnTo>
                    <a:lnTo>
                      <a:pt x="6" y="13"/>
                    </a:lnTo>
                    <a:lnTo>
                      <a:pt x="5" y="16"/>
                    </a:lnTo>
                    <a:lnTo>
                      <a:pt x="5" y="95"/>
                    </a:lnTo>
                    <a:lnTo>
                      <a:pt x="28" y="95"/>
                    </a:lnTo>
                    <a:lnTo>
                      <a:pt x="28" y="16"/>
                    </a:lnTo>
                    <a:lnTo>
                      <a:pt x="27" y="13"/>
                    </a:lnTo>
                    <a:lnTo>
                      <a:pt x="25" y="10"/>
                    </a:lnTo>
                    <a:lnTo>
                      <a:pt x="21" y="8"/>
                    </a:lnTo>
                    <a:lnTo>
                      <a:pt x="17" y="7"/>
                    </a:lnTo>
                    <a:lnTo>
                      <a:pt x="16" y="7"/>
                    </a:lnTo>
                    <a:close/>
                    <a:moveTo>
                      <a:pt x="16" y="0"/>
                    </a:moveTo>
                    <a:lnTo>
                      <a:pt x="17" y="0"/>
                    </a:lnTo>
                    <a:lnTo>
                      <a:pt x="23" y="1"/>
                    </a:lnTo>
                    <a:lnTo>
                      <a:pt x="27" y="3"/>
                    </a:lnTo>
                    <a:lnTo>
                      <a:pt x="30" y="8"/>
                    </a:lnTo>
                    <a:lnTo>
                      <a:pt x="32" y="12"/>
                    </a:lnTo>
                    <a:lnTo>
                      <a:pt x="33" y="16"/>
                    </a:lnTo>
                    <a:lnTo>
                      <a:pt x="33" y="101"/>
                    </a:lnTo>
                    <a:lnTo>
                      <a:pt x="0" y="101"/>
                    </a:lnTo>
                    <a:lnTo>
                      <a:pt x="0" y="16"/>
                    </a:lnTo>
                    <a:lnTo>
                      <a:pt x="0" y="12"/>
                    </a:lnTo>
                    <a:lnTo>
                      <a:pt x="2" y="8"/>
                    </a:lnTo>
                    <a:lnTo>
                      <a:pt x="6" y="3"/>
                    </a:lnTo>
                    <a:lnTo>
                      <a:pt x="11" y="1"/>
                    </a:lnTo>
                    <a:lnTo>
                      <a:pt x="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75288" tIns="37643" rIns="75288" bIns="37643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zh-CN" altLang="en-US" sz="1517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75" name="Freeform 155"/>
              <p:cNvSpPr>
                <a:spLocks noEditPoints="1"/>
              </p:cNvSpPr>
              <p:nvPr/>
            </p:nvSpPr>
            <p:spPr bwMode="auto">
              <a:xfrm>
                <a:off x="8732838" y="4810126"/>
                <a:ext cx="55563" cy="196850"/>
              </a:xfrm>
              <a:custGeom>
                <a:avLst/>
                <a:gdLst>
                  <a:gd name="T0" fmla="*/ 17 w 35"/>
                  <a:gd name="T1" fmla="*/ 6 h 124"/>
                  <a:gd name="T2" fmla="*/ 12 w 35"/>
                  <a:gd name="T3" fmla="*/ 7 h 124"/>
                  <a:gd name="T4" fmla="*/ 9 w 35"/>
                  <a:gd name="T5" fmla="*/ 9 h 124"/>
                  <a:gd name="T6" fmla="*/ 7 w 35"/>
                  <a:gd name="T7" fmla="*/ 12 h 124"/>
                  <a:gd name="T8" fmla="*/ 7 w 35"/>
                  <a:gd name="T9" fmla="*/ 17 h 124"/>
                  <a:gd name="T10" fmla="*/ 7 w 35"/>
                  <a:gd name="T11" fmla="*/ 118 h 124"/>
                  <a:gd name="T12" fmla="*/ 28 w 35"/>
                  <a:gd name="T13" fmla="*/ 118 h 124"/>
                  <a:gd name="T14" fmla="*/ 28 w 35"/>
                  <a:gd name="T15" fmla="*/ 17 h 124"/>
                  <a:gd name="T16" fmla="*/ 27 w 35"/>
                  <a:gd name="T17" fmla="*/ 12 h 124"/>
                  <a:gd name="T18" fmla="*/ 25 w 35"/>
                  <a:gd name="T19" fmla="*/ 9 h 124"/>
                  <a:gd name="T20" fmla="*/ 22 w 35"/>
                  <a:gd name="T21" fmla="*/ 7 h 124"/>
                  <a:gd name="T22" fmla="*/ 19 w 35"/>
                  <a:gd name="T23" fmla="*/ 6 h 124"/>
                  <a:gd name="T24" fmla="*/ 17 w 35"/>
                  <a:gd name="T25" fmla="*/ 6 h 124"/>
                  <a:gd name="T26" fmla="*/ 17 w 35"/>
                  <a:gd name="T27" fmla="*/ 0 h 124"/>
                  <a:gd name="T28" fmla="*/ 19 w 35"/>
                  <a:gd name="T29" fmla="*/ 0 h 124"/>
                  <a:gd name="T30" fmla="*/ 24 w 35"/>
                  <a:gd name="T31" fmla="*/ 0 h 124"/>
                  <a:gd name="T32" fmla="*/ 28 w 35"/>
                  <a:gd name="T33" fmla="*/ 2 h 124"/>
                  <a:gd name="T34" fmla="*/ 32 w 35"/>
                  <a:gd name="T35" fmla="*/ 7 h 124"/>
                  <a:gd name="T36" fmla="*/ 34 w 35"/>
                  <a:gd name="T37" fmla="*/ 11 h 124"/>
                  <a:gd name="T38" fmla="*/ 35 w 35"/>
                  <a:gd name="T39" fmla="*/ 17 h 124"/>
                  <a:gd name="T40" fmla="*/ 35 w 35"/>
                  <a:gd name="T41" fmla="*/ 124 h 124"/>
                  <a:gd name="T42" fmla="*/ 0 w 35"/>
                  <a:gd name="T43" fmla="*/ 124 h 124"/>
                  <a:gd name="T44" fmla="*/ 0 w 35"/>
                  <a:gd name="T45" fmla="*/ 17 h 124"/>
                  <a:gd name="T46" fmla="*/ 1 w 35"/>
                  <a:gd name="T47" fmla="*/ 11 h 124"/>
                  <a:gd name="T48" fmla="*/ 4 w 35"/>
                  <a:gd name="T49" fmla="*/ 7 h 124"/>
                  <a:gd name="T50" fmla="*/ 7 w 35"/>
                  <a:gd name="T51" fmla="*/ 2 h 124"/>
                  <a:gd name="T52" fmla="*/ 11 w 35"/>
                  <a:gd name="T53" fmla="*/ 0 h 124"/>
                  <a:gd name="T54" fmla="*/ 17 w 35"/>
                  <a:gd name="T55" fmla="*/ 0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5" h="124">
                    <a:moveTo>
                      <a:pt x="17" y="6"/>
                    </a:moveTo>
                    <a:lnTo>
                      <a:pt x="12" y="7"/>
                    </a:lnTo>
                    <a:lnTo>
                      <a:pt x="9" y="9"/>
                    </a:lnTo>
                    <a:lnTo>
                      <a:pt x="7" y="12"/>
                    </a:lnTo>
                    <a:lnTo>
                      <a:pt x="7" y="17"/>
                    </a:lnTo>
                    <a:lnTo>
                      <a:pt x="7" y="118"/>
                    </a:lnTo>
                    <a:lnTo>
                      <a:pt x="28" y="118"/>
                    </a:lnTo>
                    <a:lnTo>
                      <a:pt x="28" y="17"/>
                    </a:lnTo>
                    <a:lnTo>
                      <a:pt x="27" y="12"/>
                    </a:lnTo>
                    <a:lnTo>
                      <a:pt x="25" y="9"/>
                    </a:lnTo>
                    <a:lnTo>
                      <a:pt x="22" y="7"/>
                    </a:lnTo>
                    <a:lnTo>
                      <a:pt x="19" y="6"/>
                    </a:lnTo>
                    <a:lnTo>
                      <a:pt x="17" y="6"/>
                    </a:lnTo>
                    <a:close/>
                    <a:moveTo>
                      <a:pt x="17" y="0"/>
                    </a:moveTo>
                    <a:lnTo>
                      <a:pt x="19" y="0"/>
                    </a:lnTo>
                    <a:lnTo>
                      <a:pt x="24" y="0"/>
                    </a:lnTo>
                    <a:lnTo>
                      <a:pt x="28" y="2"/>
                    </a:lnTo>
                    <a:lnTo>
                      <a:pt x="32" y="7"/>
                    </a:lnTo>
                    <a:lnTo>
                      <a:pt x="34" y="11"/>
                    </a:lnTo>
                    <a:lnTo>
                      <a:pt x="35" y="17"/>
                    </a:lnTo>
                    <a:lnTo>
                      <a:pt x="35" y="124"/>
                    </a:lnTo>
                    <a:lnTo>
                      <a:pt x="0" y="124"/>
                    </a:lnTo>
                    <a:lnTo>
                      <a:pt x="0" y="17"/>
                    </a:lnTo>
                    <a:lnTo>
                      <a:pt x="1" y="11"/>
                    </a:lnTo>
                    <a:lnTo>
                      <a:pt x="4" y="7"/>
                    </a:lnTo>
                    <a:lnTo>
                      <a:pt x="7" y="2"/>
                    </a:lnTo>
                    <a:lnTo>
                      <a:pt x="11" y="0"/>
                    </a:lnTo>
                    <a:lnTo>
                      <a:pt x="1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75288" tIns="37643" rIns="75288" bIns="37643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zh-CN" altLang="en-US" sz="1517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76" name="Freeform 156"/>
              <p:cNvSpPr>
                <a:spLocks noEditPoints="1"/>
              </p:cNvSpPr>
              <p:nvPr/>
            </p:nvSpPr>
            <p:spPr bwMode="auto">
              <a:xfrm>
                <a:off x="8418513" y="4619626"/>
                <a:ext cx="469900" cy="552450"/>
              </a:xfrm>
              <a:custGeom>
                <a:avLst/>
                <a:gdLst>
                  <a:gd name="T0" fmla="*/ 82 w 296"/>
                  <a:gd name="T1" fmla="*/ 330 h 348"/>
                  <a:gd name="T2" fmla="*/ 80 w 296"/>
                  <a:gd name="T3" fmla="*/ 335 h 348"/>
                  <a:gd name="T4" fmla="*/ 84 w 296"/>
                  <a:gd name="T5" fmla="*/ 342 h 348"/>
                  <a:gd name="T6" fmla="*/ 211 w 296"/>
                  <a:gd name="T7" fmla="*/ 342 h 348"/>
                  <a:gd name="T8" fmla="*/ 216 w 296"/>
                  <a:gd name="T9" fmla="*/ 335 h 348"/>
                  <a:gd name="T10" fmla="*/ 213 w 296"/>
                  <a:gd name="T11" fmla="*/ 330 h 348"/>
                  <a:gd name="T12" fmla="*/ 86 w 296"/>
                  <a:gd name="T13" fmla="*/ 328 h 348"/>
                  <a:gd name="T14" fmla="*/ 183 w 296"/>
                  <a:gd name="T15" fmla="*/ 321 h 348"/>
                  <a:gd name="T16" fmla="*/ 29 w 296"/>
                  <a:gd name="T17" fmla="*/ 109 h 348"/>
                  <a:gd name="T18" fmla="*/ 267 w 296"/>
                  <a:gd name="T19" fmla="*/ 109 h 348"/>
                  <a:gd name="T20" fmla="*/ 137 w 296"/>
                  <a:gd name="T21" fmla="*/ 143 h 348"/>
                  <a:gd name="T22" fmla="*/ 88 w 296"/>
                  <a:gd name="T23" fmla="*/ 121 h 348"/>
                  <a:gd name="T24" fmla="*/ 39 w 296"/>
                  <a:gd name="T25" fmla="*/ 109 h 348"/>
                  <a:gd name="T26" fmla="*/ 10 w 296"/>
                  <a:gd name="T27" fmla="*/ 92 h 348"/>
                  <a:gd name="T28" fmla="*/ 6 w 296"/>
                  <a:gd name="T29" fmla="*/ 99 h 348"/>
                  <a:gd name="T30" fmla="*/ 7 w 296"/>
                  <a:gd name="T31" fmla="*/ 271 h 348"/>
                  <a:gd name="T32" fmla="*/ 283 w 296"/>
                  <a:gd name="T33" fmla="*/ 273 h 348"/>
                  <a:gd name="T34" fmla="*/ 289 w 296"/>
                  <a:gd name="T35" fmla="*/ 269 h 348"/>
                  <a:gd name="T36" fmla="*/ 289 w 296"/>
                  <a:gd name="T37" fmla="*/ 95 h 348"/>
                  <a:gd name="T38" fmla="*/ 283 w 296"/>
                  <a:gd name="T39" fmla="*/ 91 h 348"/>
                  <a:gd name="T40" fmla="*/ 147 w 296"/>
                  <a:gd name="T41" fmla="*/ 104 h 348"/>
                  <a:gd name="T42" fmla="*/ 23 w 296"/>
                  <a:gd name="T43" fmla="*/ 261 h 348"/>
                  <a:gd name="T44" fmla="*/ 22 w 296"/>
                  <a:gd name="T45" fmla="*/ 97 h 348"/>
                  <a:gd name="T46" fmla="*/ 88 w 296"/>
                  <a:gd name="T47" fmla="*/ 5 h 348"/>
                  <a:gd name="T48" fmla="*/ 33 w 296"/>
                  <a:gd name="T49" fmla="*/ 21 h 348"/>
                  <a:gd name="T50" fmla="*/ 10 w 296"/>
                  <a:gd name="T51" fmla="*/ 60 h 348"/>
                  <a:gd name="T52" fmla="*/ 33 w 296"/>
                  <a:gd name="T53" fmla="*/ 99 h 348"/>
                  <a:gd name="T54" fmla="*/ 88 w 296"/>
                  <a:gd name="T55" fmla="*/ 115 h 348"/>
                  <a:gd name="T56" fmla="*/ 105 w 296"/>
                  <a:gd name="T57" fmla="*/ 114 h 348"/>
                  <a:gd name="T58" fmla="*/ 129 w 296"/>
                  <a:gd name="T59" fmla="*/ 107 h 348"/>
                  <a:gd name="T60" fmla="*/ 164 w 296"/>
                  <a:gd name="T61" fmla="*/ 75 h 348"/>
                  <a:gd name="T62" fmla="*/ 155 w 296"/>
                  <a:gd name="T63" fmla="*/ 32 h 348"/>
                  <a:gd name="T64" fmla="*/ 108 w 296"/>
                  <a:gd name="T65" fmla="*/ 7 h 348"/>
                  <a:gd name="T66" fmla="*/ 110 w 296"/>
                  <a:gd name="T67" fmla="*/ 2 h 348"/>
                  <a:gd name="T68" fmla="*/ 160 w 296"/>
                  <a:gd name="T69" fmla="*/ 29 h 348"/>
                  <a:gd name="T70" fmla="*/ 170 w 296"/>
                  <a:gd name="T71" fmla="*/ 74 h 348"/>
                  <a:gd name="T72" fmla="*/ 287 w 296"/>
                  <a:gd name="T73" fmla="*/ 85 h 348"/>
                  <a:gd name="T74" fmla="*/ 295 w 296"/>
                  <a:gd name="T75" fmla="*/ 94 h 348"/>
                  <a:gd name="T76" fmla="*/ 295 w 296"/>
                  <a:gd name="T77" fmla="*/ 270 h 348"/>
                  <a:gd name="T78" fmla="*/ 287 w 296"/>
                  <a:gd name="T79" fmla="*/ 279 h 348"/>
                  <a:gd name="T80" fmla="*/ 190 w 296"/>
                  <a:gd name="T81" fmla="*/ 321 h 348"/>
                  <a:gd name="T82" fmla="*/ 217 w 296"/>
                  <a:gd name="T83" fmla="*/ 323 h 348"/>
                  <a:gd name="T84" fmla="*/ 222 w 296"/>
                  <a:gd name="T85" fmla="*/ 334 h 348"/>
                  <a:gd name="T86" fmla="*/ 219 w 296"/>
                  <a:gd name="T87" fmla="*/ 343 h 348"/>
                  <a:gd name="T88" fmla="*/ 209 w 296"/>
                  <a:gd name="T89" fmla="*/ 348 h 348"/>
                  <a:gd name="T90" fmla="*/ 79 w 296"/>
                  <a:gd name="T91" fmla="*/ 346 h 348"/>
                  <a:gd name="T92" fmla="*/ 73 w 296"/>
                  <a:gd name="T93" fmla="*/ 335 h 348"/>
                  <a:gd name="T94" fmla="*/ 77 w 296"/>
                  <a:gd name="T95" fmla="*/ 327 h 348"/>
                  <a:gd name="T96" fmla="*/ 86 w 296"/>
                  <a:gd name="T97" fmla="*/ 321 h 348"/>
                  <a:gd name="T98" fmla="*/ 13 w 296"/>
                  <a:gd name="T99" fmla="*/ 279 h 348"/>
                  <a:gd name="T100" fmla="*/ 2 w 296"/>
                  <a:gd name="T101" fmla="*/ 274 h 348"/>
                  <a:gd name="T102" fmla="*/ 0 w 296"/>
                  <a:gd name="T103" fmla="*/ 99 h 348"/>
                  <a:gd name="T104" fmla="*/ 5 w 296"/>
                  <a:gd name="T105" fmla="*/ 88 h 348"/>
                  <a:gd name="T106" fmla="*/ 6 w 296"/>
                  <a:gd name="T107" fmla="*/ 74 h 348"/>
                  <a:gd name="T108" fmla="*/ 16 w 296"/>
                  <a:gd name="T109" fmla="*/ 29 h 348"/>
                  <a:gd name="T110" fmla="*/ 66 w 296"/>
                  <a:gd name="T111" fmla="*/ 2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296" h="348">
                    <a:moveTo>
                      <a:pt x="86" y="328"/>
                    </a:moveTo>
                    <a:lnTo>
                      <a:pt x="84" y="328"/>
                    </a:lnTo>
                    <a:lnTo>
                      <a:pt x="82" y="330"/>
                    </a:lnTo>
                    <a:lnTo>
                      <a:pt x="80" y="332"/>
                    </a:lnTo>
                    <a:lnTo>
                      <a:pt x="80" y="334"/>
                    </a:lnTo>
                    <a:lnTo>
                      <a:pt x="80" y="335"/>
                    </a:lnTo>
                    <a:lnTo>
                      <a:pt x="80" y="339"/>
                    </a:lnTo>
                    <a:lnTo>
                      <a:pt x="82" y="341"/>
                    </a:lnTo>
                    <a:lnTo>
                      <a:pt x="84" y="342"/>
                    </a:lnTo>
                    <a:lnTo>
                      <a:pt x="86" y="343"/>
                    </a:lnTo>
                    <a:lnTo>
                      <a:pt x="209" y="343"/>
                    </a:lnTo>
                    <a:lnTo>
                      <a:pt x="211" y="342"/>
                    </a:lnTo>
                    <a:lnTo>
                      <a:pt x="213" y="341"/>
                    </a:lnTo>
                    <a:lnTo>
                      <a:pt x="216" y="339"/>
                    </a:lnTo>
                    <a:lnTo>
                      <a:pt x="216" y="335"/>
                    </a:lnTo>
                    <a:lnTo>
                      <a:pt x="216" y="334"/>
                    </a:lnTo>
                    <a:lnTo>
                      <a:pt x="216" y="332"/>
                    </a:lnTo>
                    <a:lnTo>
                      <a:pt x="213" y="330"/>
                    </a:lnTo>
                    <a:lnTo>
                      <a:pt x="211" y="328"/>
                    </a:lnTo>
                    <a:lnTo>
                      <a:pt x="209" y="328"/>
                    </a:lnTo>
                    <a:lnTo>
                      <a:pt x="86" y="328"/>
                    </a:lnTo>
                    <a:close/>
                    <a:moveTo>
                      <a:pt x="113" y="279"/>
                    </a:moveTo>
                    <a:lnTo>
                      <a:pt x="113" y="321"/>
                    </a:lnTo>
                    <a:lnTo>
                      <a:pt x="183" y="321"/>
                    </a:lnTo>
                    <a:lnTo>
                      <a:pt x="183" y="279"/>
                    </a:lnTo>
                    <a:lnTo>
                      <a:pt x="113" y="279"/>
                    </a:lnTo>
                    <a:close/>
                    <a:moveTo>
                      <a:pt x="29" y="109"/>
                    </a:moveTo>
                    <a:lnTo>
                      <a:pt x="29" y="255"/>
                    </a:lnTo>
                    <a:lnTo>
                      <a:pt x="267" y="255"/>
                    </a:lnTo>
                    <a:lnTo>
                      <a:pt x="267" y="109"/>
                    </a:lnTo>
                    <a:lnTo>
                      <a:pt x="137" y="109"/>
                    </a:lnTo>
                    <a:lnTo>
                      <a:pt x="133" y="112"/>
                    </a:lnTo>
                    <a:lnTo>
                      <a:pt x="137" y="143"/>
                    </a:lnTo>
                    <a:lnTo>
                      <a:pt x="104" y="120"/>
                    </a:lnTo>
                    <a:lnTo>
                      <a:pt x="95" y="121"/>
                    </a:lnTo>
                    <a:lnTo>
                      <a:pt x="88" y="121"/>
                    </a:lnTo>
                    <a:lnTo>
                      <a:pt x="70" y="120"/>
                    </a:lnTo>
                    <a:lnTo>
                      <a:pt x="54" y="116"/>
                    </a:lnTo>
                    <a:lnTo>
                      <a:pt x="39" y="109"/>
                    </a:lnTo>
                    <a:lnTo>
                      <a:pt x="29" y="109"/>
                    </a:lnTo>
                    <a:close/>
                    <a:moveTo>
                      <a:pt x="13" y="91"/>
                    </a:moveTo>
                    <a:lnTo>
                      <a:pt x="10" y="92"/>
                    </a:lnTo>
                    <a:lnTo>
                      <a:pt x="7" y="93"/>
                    </a:lnTo>
                    <a:lnTo>
                      <a:pt x="6" y="95"/>
                    </a:lnTo>
                    <a:lnTo>
                      <a:pt x="6" y="99"/>
                    </a:lnTo>
                    <a:lnTo>
                      <a:pt x="6" y="266"/>
                    </a:lnTo>
                    <a:lnTo>
                      <a:pt x="6" y="269"/>
                    </a:lnTo>
                    <a:lnTo>
                      <a:pt x="7" y="271"/>
                    </a:lnTo>
                    <a:lnTo>
                      <a:pt x="10" y="272"/>
                    </a:lnTo>
                    <a:lnTo>
                      <a:pt x="13" y="273"/>
                    </a:lnTo>
                    <a:lnTo>
                      <a:pt x="283" y="273"/>
                    </a:lnTo>
                    <a:lnTo>
                      <a:pt x="285" y="272"/>
                    </a:lnTo>
                    <a:lnTo>
                      <a:pt x="287" y="271"/>
                    </a:lnTo>
                    <a:lnTo>
                      <a:pt x="289" y="269"/>
                    </a:lnTo>
                    <a:lnTo>
                      <a:pt x="289" y="266"/>
                    </a:lnTo>
                    <a:lnTo>
                      <a:pt x="289" y="99"/>
                    </a:lnTo>
                    <a:lnTo>
                      <a:pt x="289" y="95"/>
                    </a:lnTo>
                    <a:lnTo>
                      <a:pt x="287" y="93"/>
                    </a:lnTo>
                    <a:lnTo>
                      <a:pt x="285" y="92"/>
                    </a:lnTo>
                    <a:lnTo>
                      <a:pt x="283" y="91"/>
                    </a:lnTo>
                    <a:lnTo>
                      <a:pt x="160" y="91"/>
                    </a:lnTo>
                    <a:lnTo>
                      <a:pt x="154" y="97"/>
                    </a:lnTo>
                    <a:lnTo>
                      <a:pt x="147" y="104"/>
                    </a:lnTo>
                    <a:lnTo>
                      <a:pt x="272" y="104"/>
                    </a:lnTo>
                    <a:lnTo>
                      <a:pt x="272" y="261"/>
                    </a:lnTo>
                    <a:lnTo>
                      <a:pt x="23" y="261"/>
                    </a:lnTo>
                    <a:lnTo>
                      <a:pt x="23" y="104"/>
                    </a:lnTo>
                    <a:lnTo>
                      <a:pt x="29" y="104"/>
                    </a:lnTo>
                    <a:lnTo>
                      <a:pt x="22" y="97"/>
                    </a:lnTo>
                    <a:lnTo>
                      <a:pt x="16" y="91"/>
                    </a:lnTo>
                    <a:lnTo>
                      <a:pt x="13" y="91"/>
                    </a:lnTo>
                    <a:close/>
                    <a:moveTo>
                      <a:pt x="88" y="5"/>
                    </a:moveTo>
                    <a:lnTo>
                      <a:pt x="67" y="7"/>
                    </a:lnTo>
                    <a:lnTo>
                      <a:pt x="48" y="13"/>
                    </a:lnTo>
                    <a:lnTo>
                      <a:pt x="33" y="21"/>
                    </a:lnTo>
                    <a:lnTo>
                      <a:pt x="21" y="32"/>
                    </a:lnTo>
                    <a:lnTo>
                      <a:pt x="13" y="45"/>
                    </a:lnTo>
                    <a:lnTo>
                      <a:pt x="10" y="60"/>
                    </a:lnTo>
                    <a:lnTo>
                      <a:pt x="13" y="75"/>
                    </a:lnTo>
                    <a:lnTo>
                      <a:pt x="21" y="88"/>
                    </a:lnTo>
                    <a:lnTo>
                      <a:pt x="33" y="99"/>
                    </a:lnTo>
                    <a:lnTo>
                      <a:pt x="48" y="107"/>
                    </a:lnTo>
                    <a:lnTo>
                      <a:pt x="67" y="113"/>
                    </a:lnTo>
                    <a:lnTo>
                      <a:pt x="88" y="115"/>
                    </a:lnTo>
                    <a:lnTo>
                      <a:pt x="96" y="115"/>
                    </a:lnTo>
                    <a:lnTo>
                      <a:pt x="104" y="114"/>
                    </a:lnTo>
                    <a:lnTo>
                      <a:pt x="105" y="114"/>
                    </a:lnTo>
                    <a:lnTo>
                      <a:pt x="130" y="131"/>
                    </a:lnTo>
                    <a:lnTo>
                      <a:pt x="127" y="108"/>
                    </a:lnTo>
                    <a:lnTo>
                      <a:pt x="129" y="107"/>
                    </a:lnTo>
                    <a:lnTo>
                      <a:pt x="144" y="99"/>
                    </a:lnTo>
                    <a:lnTo>
                      <a:pt x="156" y="87"/>
                    </a:lnTo>
                    <a:lnTo>
                      <a:pt x="164" y="75"/>
                    </a:lnTo>
                    <a:lnTo>
                      <a:pt x="166" y="60"/>
                    </a:lnTo>
                    <a:lnTo>
                      <a:pt x="162" y="45"/>
                    </a:lnTo>
                    <a:lnTo>
                      <a:pt x="155" y="32"/>
                    </a:lnTo>
                    <a:lnTo>
                      <a:pt x="143" y="21"/>
                    </a:lnTo>
                    <a:lnTo>
                      <a:pt x="127" y="13"/>
                    </a:lnTo>
                    <a:lnTo>
                      <a:pt x="108" y="7"/>
                    </a:lnTo>
                    <a:lnTo>
                      <a:pt x="88" y="5"/>
                    </a:lnTo>
                    <a:close/>
                    <a:moveTo>
                      <a:pt x="88" y="0"/>
                    </a:moveTo>
                    <a:lnTo>
                      <a:pt x="110" y="2"/>
                    </a:lnTo>
                    <a:lnTo>
                      <a:pt x="130" y="7"/>
                    </a:lnTo>
                    <a:lnTo>
                      <a:pt x="147" y="17"/>
                    </a:lnTo>
                    <a:lnTo>
                      <a:pt x="160" y="29"/>
                    </a:lnTo>
                    <a:lnTo>
                      <a:pt x="169" y="44"/>
                    </a:lnTo>
                    <a:lnTo>
                      <a:pt x="171" y="60"/>
                    </a:lnTo>
                    <a:lnTo>
                      <a:pt x="170" y="74"/>
                    </a:lnTo>
                    <a:lnTo>
                      <a:pt x="165" y="85"/>
                    </a:lnTo>
                    <a:lnTo>
                      <a:pt x="283" y="85"/>
                    </a:lnTo>
                    <a:lnTo>
                      <a:pt x="287" y="85"/>
                    </a:lnTo>
                    <a:lnTo>
                      <a:pt x="291" y="88"/>
                    </a:lnTo>
                    <a:lnTo>
                      <a:pt x="294" y="91"/>
                    </a:lnTo>
                    <a:lnTo>
                      <a:pt x="295" y="94"/>
                    </a:lnTo>
                    <a:lnTo>
                      <a:pt x="296" y="99"/>
                    </a:lnTo>
                    <a:lnTo>
                      <a:pt x="296" y="266"/>
                    </a:lnTo>
                    <a:lnTo>
                      <a:pt x="295" y="270"/>
                    </a:lnTo>
                    <a:lnTo>
                      <a:pt x="294" y="274"/>
                    </a:lnTo>
                    <a:lnTo>
                      <a:pt x="291" y="277"/>
                    </a:lnTo>
                    <a:lnTo>
                      <a:pt x="287" y="279"/>
                    </a:lnTo>
                    <a:lnTo>
                      <a:pt x="283" y="279"/>
                    </a:lnTo>
                    <a:lnTo>
                      <a:pt x="190" y="279"/>
                    </a:lnTo>
                    <a:lnTo>
                      <a:pt x="190" y="321"/>
                    </a:lnTo>
                    <a:lnTo>
                      <a:pt x="209" y="321"/>
                    </a:lnTo>
                    <a:lnTo>
                      <a:pt x="212" y="322"/>
                    </a:lnTo>
                    <a:lnTo>
                      <a:pt x="217" y="323"/>
                    </a:lnTo>
                    <a:lnTo>
                      <a:pt x="219" y="327"/>
                    </a:lnTo>
                    <a:lnTo>
                      <a:pt x="221" y="330"/>
                    </a:lnTo>
                    <a:lnTo>
                      <a:pt x="222" y="334"/>
                    </a:lnTo>
                    <a:lnTo>
                      <a:pt x="222" y="335"/>
                    </a:lnTo>
                    <a:lnTo>
                      <a:pt x="221" y="340"/>
                    </a:lnTo>
                    <a:lnTo>
                      <a:pt x="219" y="343"/>
                    </a:lnTo>
                    <a:lnTo>
                      <a:pt x="217" y="346"/>
                    </a:lnTo>
                    <a:lnTo>
                      <a:pt x="212" y="348"/>
                    </a:lnTo>
                    <a:lnTo>
                      <a:pt x="209" y="348"/>
                    </a:lnTo>
                    <a:lnTo>
                      <a:pt x="86" y="348"/>
                    </a:lnTo>
                    <a:lnTo>
                      <a:pt x="82" y="348"/>
                    </a:lnTo>
                    <a:lnTo>
                      <a:pt x="79" y="346"/>
                    </a:lnTo>
                    <a:lnTo>
                      <a:pt x="77" y="343"/>
                    </a:lnTo>
                    <a:lnTo>
                      <a:pt x="75" y="340"/>
                    </a:lnTo>
                    <a:lnTo>
                      <a:pt x="73" y="335"/>
                    </a:lnTo>
                    <a:lnTo>
                      <a:pt x="73" y="334"/>
                    </a:lnTo>
                    <a:lnTo>
                      <a:pt x="75" y="330"/>
                    </a:lnTo>
                    <a:lnTo>
                      <a:pt x="77" y="327"/>
                    </a:lnTo>
                    <a:lnTo>
                      <a:pt x="79" y="323"/>
                    </a:lnTo>
                    <a:lnTo>
                      <a:pt x="82" y="322"/>
                    </a:lnTo>
                    <a:lnTo>
                      <a:pt x="86" y="321"/>
                    </a:lnTo>
                    <a:lnTo>
                      <a:pt x="106" y="321"/>
                    </a:lnTo>
                    <a:lnTo>
                      <a:pt x="106" y="279"/>
                    </a:lnTo>
                    <a:lnTo>
                      <a:pt x="13" y="279"/>
                    </a:lnTo>
                    <a:lnTo>
                      <a:pt x="8" y="279"/>
                    </a:lnTo>
                    <a:lnTo>
                      <a:pt x="5" y="277"/>
                    </a:lnTo>
                    <a:lnTo>
                      <a:pt x="2" y="274"/>
                    </a:lnTo>
                    <a:lnTo>
                      <a:pt x="1" y="270"/>
                    </a:lnTo>
                    <a:lnTo>
                      <a:pt x="0" y="266"/>
                    </a:lnTo>
                    <a:lnTo>
                      <a:pt x="0" y="99"/>
                    </a:lnTo>
                    <a:lnTo>
                      <a:pt x="1" y="94"/>
                    </a:lnTo>
                    <a:lnTo>
                      <a:pt x="2" y="91"/>
                    </a:lnTo>
                    <a:lnTo>
                      <a:pt x="5" y="88"/>
                    </a:lnTo>
                    <a:lnTo>
                      <a:pt x="8" y="87"/>
                    </a:lnTo>
                    <a:lnTo>
                      <a:pt x="12" y="85"/>
                    </a:lnTo>
                    <a:lnTo>
                      <a:pt x="6" y="74"/>
                    </a:lnTo>
                    <a:lnTo>
                      <a:pt x="4" y="60"/>
                    </a:lnTo>
                    <a:lnTo>
                      <a:pt x="7" y="44"/>
                    </a:lnTo>
                    <a:lnTo>
                      <a:pt x="16" y="29"/>
                    </a:lnTo>
                    <a:lnTo>
                      <a:pt x="29" y="17"/>
                    </a:lnTo>
                    <a:lnTo>
                      <a:pt x="45" y="7"/>
                    </a:lnTo>
                    <a:lnTo>
                      <a:pt x="66" y="2"/>
                    </a:lnTo>
                    <a:lnTo>
                      <a:pt x="8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75288" tIns="37643" rIns="75288" bIns="37643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zh-CN" altLang="en-US" sz="1517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209" name="组合 208"/>
            <p:cNvGrpSpPr/>
            <p:nvPr/>
          </p:nvGrpSpPr>
          <p:grpSpPr>
            <a:xfrm>
              <a:off x="2692946" y="4096380"/>
              <a:ext cx="496430" cy="656681"/>
              <a:chOff x="3883026" y="4608513"/>
              <a:chExt cx="452438" cy="598488"/>
            </a:xfrm>
            <a:grpFill/>
          </p:grpSpPr>
          <p:sp>
            <p:nvSpPr>
              <p:cNvPr id="181" name="Freeform 138"/>
              <p:cNvSpPr>
                <a:spLocks noEditPoints="1"/>
              </p:cNvSpPr>
              <p:nvPr/>
            </p:nvSpPr>
            <p:spPr bwMode="auto">
              <a:xfrm>
                <a:off x="3883026" y="4760913"/>
                <a:ext cx="354013" cy="446088"/>
              </a:xfrm>
              <a:custGeom>
                <a:avLst/>
                <a:gdLst>
                  <a:gd name="T0" fmla="*/ 103 w 223"/>
                  <a:gd name="T1" fmla="*/ 10 h 281"/>
                  <a:gd name="T2" fmla="*/ 64 w 223"/>
                  <a:gd name="T3" fmla="*/ 32 h 281"/>
                  <a:gd name="T4" fmla="*/ 41 w 223"/>
                  <a:gd name="T5" fmla="*/ 71 h 281"/>
                  <a:gd name="T6" fmla="*/ 37 w 223"/>
                  <a:gd name="T7" fmla="*/ 120 h 281"/>
                  <a:gd name="T8" fmla="*/ 37 w 223"/>
                  <a:gd name="T9" fmla="*/ 169 h 281"/>
                  <a:gd name="T10" fmla="*/ 43 w 223"/>
                  <a:gd name="T11" fmla="*/ 228 h 281"/>
                  <a:gd name="T12" fmla="*/ 72 w 223"/>
                  <a:gd name="T13" fmla="*/ 228 h 281"/>
                  <a:gd name="T14" fmla="*/ 92 w 223"/>
                  <a:gd name="T15" fmla="*/ 227 h 281"/>
                  <a:gd name="T16" fmla="*/ 216 w 223"/>
                  <a:gd name="T17" fmla="*/ 276 h 281"/>
                  <a:gd name="T18" fmla="*/ 190 w 223"/>
                  <a:gd name="T19" fmla="*/ 174 h 281"/>
                  <a:gd name="T20" fmla="*/ 198 w 223"/>
                  <a:gd name="T21" fmla="*/ 159 h 281"/>
                  <a:gd name="T22" fmla="*/ 210 w 223"/>
                  <a:gd name="T23" fmla="*/ 132 h 281"/>
                  <a:gd name="T24" fmla="*/ 216 w 223"/>
                  <a:gd name="T25" fmla="*/ 95 h 281"/>
                  <a:gd name="T26" fmla="*/ 204 w 223"/>
                  <a:gd name="T27" fmla="*/ 50 h 281"/>
                  <a:gd name="T28" fmla="*/ 171 w 223"/>
                  <a:gd name="T29" fmla="*/ 18 h 281"/>
                  <a:gd name="T30" fmla="*/ 127 w 223"/>
                  <a:gd name="T31" fmla="*/ 6 h 281"/>
                  <a:gd name="T32" fmla="*/ 148 w 223"/>
                  <a:gd name="T33" fmla="*/ 2 h 281"/>
                  <a:gd name="T34" fmla="*/ 186 w 223"/>
                  <a:gd name="T35" fmla="*/ 20 h 281"/>
                  <a:gd name="T36" fmla="*/ 212 w 223"/>
                  <a:gd name="T37" fmla="*/ 53 h 281"/>
                  <a:gd name="T38" fmla="*/ 222 w 223"/>
                  <a:gd name="T39" fmla="*/ 95 h 281"/>
                  <a:gd name="T40" fmla="*/ 216 w 223"/>
                  <a:gd name="T41" fmla="*/ 133 h 281"/>
                  <a:gd name="T42" fmla="*/ 204 w 223"/>
                  <a:gd name="T43" fmla="*/ 162 h 281"/>
                  <a:gd name="T44" fmla="*/ 195 w 223"/>
                  <a:gd name="T45" fmla="*/ 176 h 281"/>
                  <a:gd name="T46" fmla="*/ 96 w 223"/>
                  <a:gd name="T47" fmla="*/ 281 h 281"/>
                  <a:gd name="T48" fmla="*/ 54 w 223"/>
                  <a:gd name="T49" fmla="*/ 234 h 281"/>
                  <a:gd name="T50" fmla="*/ 36 w 223"/>
                  <a:gd name="T51" fmla="*/ 233 h 281"/>
                  <a:gd name="T52" fmla="*/ 30 w 223"/>
                  <a:gd name="T53" fmla="*/ 233 h 281"/>
                  <a:gd name="T54" fmla="*/ 0 w 223"/>
                  <a:gd name="T55" fmla="*/ 176 h 281"/>
                  <a:gd name="T56" fmla="*/ 31 w 223"/>
                  <a:gd name="T57" fmla="*/ 95 h 281"/>
                  <a:gd name="T58" fmla="*/ 41 w 223"/>
                  <a:gd name="T59" fmla="*/ 53 h 281"/>
                  <a:gd name="T60" fmla="*/ 67 w 223"/>
                  <a:gd name="T61" fmla="*/ 20 h 281"/>
                  <a:gd name="T62" fmla="*/ 105 w 223"/>
                  <a:gd name="T63" fmla="*/ 2 h 2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23" h="281">
                    <a:moveTo>
                      <a:pt x="127" y="6"/>
                    </a:moveTo>
                    <a:lnTo>
                      <a:pt x="103" y="10"/>
                    </a:lnTo>
                    <a:lnTo>
                      <a:pt x="81" y="18"/>
                    </a:lnTo>
                    <a:lnTo>
                      <a:pt x="64" y="32"/>
                    </a:lnTo>
                    <a:lnTo>
                      <a:pt x="50" y="50"/>
                    </a:lnTo>
                    <a:lnTo>
                      <a:pt x="41" y="71"/>
                    </a:lnTo>
                    <a:lnTo>
                      <a:pt x="38" y="95"/>
                    </a:lnTo>
                    <a:lnTo>
                      <a:pt x="37" y="120"/>
                    </a:lnTo>
                    <a:lnTo>
                      <a:pt x="9" y="169"/>
                    </a:lnTo>
                    <a:lnTo>
                      <a:pt x="37" y="169"/>
                    </a:lnTo>
                    <a:lnTo>
                      <a:pt x="36" y="228"/>
                    </a:lnTo>
                    <a:lnTo>
                      <a:pt x="43" y="228"/>
                    </a:lnTo>
                    <a:lnTo>
                      <a:pt x="54" y="228"/>
                    </a:lnTo>
                    <a:lnTo>
                      <a:pt x="72" y="228"/>
                    </a:lnTo>
                    <a:lnTo>
                      <a:pt x="90" y="227"/>
                    </a:lnTo>
                    <a:lnTo>
                      <a:pt x="92" y="227"/>
                    </a:lnTo>
                    <a:lnTo>
                      <a:pt x="101" y="276"/>
                    </a:lnTo>
                    <a:lnTo>
                      <a:pt x="216" y="276"/>
                    </a:lnTo>
                    <a:lnTo>
                      <a:pt x="189" y="175"/>
                    </a:lnTo>
                    <a:lnTo>
                      <a:pt x="190" y="174"/>
                    </a:lnTo>
                    <a:lnTo>
                      <a:pt x="192" y="169"/>
                    </a:lnTo>
                    <a:lnTo>
                      <a:pt x="198" y="159"/>
                    </a:lnTo>
                    <a:lnTo>
                      <a:pt x="204" y="146"/>
                    </a:lnTo>
                    <a:lnTo>
                      <a:pt x="210" y="132"/>
                    </a:lnTo>
                    <a:lnTo>
                      <a:pt x="215" y="115"/>
                    </a:lnTo>
                    <a:lnTo>
                      <a:pt x="216" y="95"/>
                    </a:lnTo>
                    <a:lnTo>
                      <a:pt x="212" y="71"/>
                    </a:lnTo>
                    <a:lnTo>
                      <a:pt x="204" y="50"/>
                    </a:lnTo>
                    <a:lnTo>
                      <a:pt x="190" y="32"/>
                    </a:lnTo>
                    <a:lnTo>
                      <a:pt x="171" y="18"/>
                    </a:lnTo>
                    <a:lnTo>
                      <a:pt x="151" y="10"/>
                    </a:lnTo>
                    <a:lnTo>
                      <a:pt x="127" y="6"/>
                    </a:lnTo>
                    <a:close/>
                    <a:moveTo>
                      <a:pt x="127" y="0"/>
                    </a:moveTo>
                    <a:lnTo>
                      <a:pt x="148" y="2"/>
                    </a:lnTo>
                    <a:lnTo>
                      <a:pt x="168" y="10"/>
                    </a:lnTo>
                    <a:lnTo>
                      <a:pt x="186" y="20"/>
                    </a:lnTo>
                    <a:lnTo>
                      <a:pt x="201" y="36"/>
                    </a:lnTo>
                    <a:lnTo>
                      <a:pt x="212" y="53"/>
                    </a:lnTo>
                    <a:lnTo>
                      <a:pt x="219" y="74"/>
                    </a:lnTo>
                    <a:lnTo>
                      <a:pt x="222" y="95"/>
                    </a:lnTo>
                    <a:lnTo>
                      <a:pt x="220" y="116"/>
                    </a:lnTo>
                    <a:lnTo>
                      <a:pt x="216" y="133"/>
                    </a:lnTo>
                    <a:lnTo>
                      <a:pt x="210" y="149"/>
                    </a:lnTo>
                    <a:lnTo>
                      <a:pt x="204" y="162"/>
                    </a:lnTo>
                    <a:lnTo>
                      <a:pt x="197" y="172"/>
                    </a:lnTo>
                    <a:lnTo>
                      <a:pt x="195" y="176"/>
                    </a:lnTo>
                    <a:lnTo>
                      <a:pt x="223" y="281"/>
                    </a:lnTo>
                    <a:lnTo>
                      <a:pt x="96" y="281"/>
                    </a:lnTo>
                    <a:lnTo>
                      <a:pt x="87" y="233"/>
                    </a:lnTo>
                    <a:lnTo>
                      <a:pt x="54" y="234"/>
                    </a:lnTo>
                    <a:lnTo>
                      <a:pt x="43" y="233"/>
                    </a:lnTo>
                    <a:lnTo>
                      <a:pt x="36" y="233"/>
                    </a:lnTo>
                    <a:lnTo>
                      <a:pt x="33" y="233"/>
                    </a:lnTo>
                    <a:lnTo>
                      <a:pt x="30" y="233"/>
                    </a:lnTo>
                    <a:lnTo>
                      <a:pt x="30" y="176"/>
                    </a:lnTo>
                    <a:lnTo>
                      <a:pt x="0" y="176"/>
                    </a:lnTo>
                    <a:lnTo>
                      <a:pt x="31" y="118"/>
                    </a:lnTo>
                    <a:lnTo>
                      <a:pt x="31" y="95"/>
                    </a:lnTo>
                    <a:lnTo>
                      <a:pt x="33" y="74"/>
                    </a:lnTo>
                    <a:lnTo>
                      <a:pt x="41" y="53"/>
                    </a:lnTo>
                    <a:lnTo>
                      <a:pt x="52" y="36"/>
                    </a:lnTo>
                    <a:lnTo>
                      <a:pt x="67" y="20"/>
                    </a:lnTo>
                    <a:lnTo>
                      <a:pt x="84" y="10"/>
                    </a:lnTo>
                    <a:lnTo>
                      <a:pt x="105" y="2"/>
                    </a:lnTo>
                    <a:lnTo>
                      <a:pt x="12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75288" tIns="37643" rIns="75288" bIns="37643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zh-CN" altLang="en-US" sz="1517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82" name="Freeform 139"/>
              <p:cNvSpPr>
                <a:spLocks noEditPoints="1"/>
              </p:cNvSpPr>
              <p:nvPr/>
            </p:nvSpPr>
            <p:spPr bwMode="auto">
              <a:xfrm>
                <a:off x="3973513" y="4791076"/>
                <a:ext cx="219075" cy="214313"/>
              </a:xfrm>
              <a:custGeom>
                <a:avLst/>
                <a:gdLst>
                  <a:gd name="T0" fmla="*/ 70 w 138"/>
                  <a:gd name="T1" fmla="*/ 6 h 135"/>
                  <a:gd name="T2" fmla="*/ 50 w 138"/>
                  <a:gd name="T3" fmla="*/ 9 h 135"/>
                  <a:gd name="T4" fmla="*/ 33 w 138"/>
                  <a:gd name="T5" fmla="*/ 18 h 135"/>
                  <a:gd name="T6" fmla="*/ 19 w 138"/>
                  <a:gd name="T7" fmla="*/ 32 h 135"/>
                  <a:gd name="T8" fmla="*/ 10 w 138"/>
                  <a:gd name="T9" fmla="*/ 48 h 135"/>
                  <a:gd name="T10" fmla="*/ 7 w 138"/>
                  <a:gd name="T11" fmla="*/ 68 h 135"/>
                  <a:gd name="T12" fmla="*/ 10 w 138"/>
                  <a:gd name="T13" fmla="*/ 87 h 135"/>
                  <a:gd name="T14" fmla="*/ 19 w 138"/>
                  <a:gd name="T15" fmla="*/ 103 h 135"/>
                  <a:gd name="T16" fmla="*/ 33 w 138"/>
                  <a:gd name="T17" fmla="*/ 117 h 135"/>
                  <a:gd name="T18" fmla="*/ 50 w 138"/>
                  <a:gd name="T19" fmla="*/ 125 h 135"/>
                  <a:gd name="T20" fmla="*/ 70 w 138"/>
                  <a:gd name="T21" fmla="*/ 128 h 135"/>
                  <a:gd name="T22" fmla="*/ 89 w 138"/>
                  <a:gd name="T23" fmla="*/ 125 h 135"/>
                  <a:gd name="T24" fmla="*/ 107 w 138"/>
                  <a:gd name="T25" fmla="*/ 117 h 135"/>
                  <a:gd name="T26" fmla="*/ 121 w 138"/>
                  <a:gd name="T27" fmla="*/ 103 h 135"/>
                  <a:gd name="T28" fmla="*/ 129 w 138"/>
                  <a:gd name="T29" fmla="*/ 87 h 135"/>
                  <a:gd name="T30" fmla="*/ 133 w 138"/>
                  <a:gd name="T31" fmla="*/ 68 h 135"/>
                  <a:gd name="T32" fmla="*/ 129 w 138"/>
                  <a:gd name="T33" fmla="*/ 48 h 135"/>
                  <a:gd name="T34" fmla="*/ 121 w 138"/>
                  <a:gd name="T35" fmla="*/ 32 h 135"/>
                  <a:gd name="T36" fmla="*/ 107 w 138"/>
                  <a:gd name="T37" fmla="*/ 18 h 135"/>
                  <a:gd name="T38" fmla="*/ 89 w 138"/>
                  <a:gd name="T39" fmla="*/ 9 h 135"/>
                  <a:gd name="T40" fmla="*/ 70 w 138"/>
                  <a:gd name="T41" fmla="*/ 6 h 135"/>
                  <a:gd name="T42" fmla="*/ 70 w 138"/>
                  <a:gd name="T43" fmla="*/ 0 h 135"/>
                  <a:gd name="T44" fmla="*/ 88 w 138"/>
                  <a:gd name="T45" fmla="*/ 2 h 135"/>
                  <a:gd name="T46" fmla="*/ 104 w 138"/>
                  <a:gd name="T47" fmla="*/ 9 h 135"/>
                  <a:gd name="T48" fmla="*/ 119 w 138"/>
                  <a:gd name="T49" fmla="*/ 20 h 135"/>
                  <a:gd name="T50" fmla="*/ 129 w 138"/>
                  <a:gd name="T51" fmla="*/ 34 h 135"/>
                  <a:gd name="T52" fmla="*/ 136 w 138"/>
                  <a:gd name="T53" fmla="*/ 49 h 135"/>
                  <a:gd name="T54" fmla="*/ 138 w 138"/>
                  <a:gd name="T55" fmla="*/ 68 h 135"/>
                  <a:gd name="T56" fmla="*/ 136 w 138"/>
                  <a:gd name="T57" fmla="*/ 85 h 135"/>
                  <a:gd name="T58" fmla="*/ 129 w 138"/>
                  <a:gd name="T59" fmla="*/ 101 h 135"/>
                  <a:gd name="T60" fmla="*/ 119 w 138"/>
                  <a:gd name="T61" fmla="*/ 115 h 135"/>
                  <a:gd name="T62" fmla="*/ 104 w 138"/>
                  <a:gd name="T63" fmla="*/ 125 h 135"/>
                  <a:gd name="T64" fmla="*/ 88 w 138"/>
                  <a:gd name="T65" fmla="*/ 133 h 135"/>
                  <a:gd name="T66" fmla="*/ 70 w 138"/>
                  <a:gd name="T67" fmla="*/ 135 h 135"/>
                  <a:gd name="T68" fmla="*/ 51 w 138"/>
                  <a:gd name="T69" fmla="*/ 133 h 135"/>
                  <a:gd name="T70" fmla="*/ 35 w 138"/>
                  <a:gd name="T71" fmla="*/ 125 h 135"/>
                  <a:gd name="T72" fmla="*/ 21 w 138"/>
                  <a:gd name="T73" fmla="*/ 115 h 135"/>
                  <a:gd name="T74" fmla="*/ 10 w 138"/>
                  <a:gd name="T75" fmla="*/ 101 h 135"/>
                  <a:gd name="T76" fmla="*/ 3 w 138"/>
                  <a:gd name="T77" fmla="*/ 85 h 135"/>
                  <a:gd name="T78" fmla="*/ 0 w 138"/>
                  <a:gd name="T79" fmla="*/ 68 h 135"/>
                  <a:gd name="T80" fmla="*/ 3 w 138"/>
                  <a:gd name="T81" fmla="*/ 49 h 135"/>
                  <a:gd name="T82" fmla="*/ 10 w 138"/>
                  <a:gd name="T83" fmla="*/ 34 h 135"/>
                  <a:gd name="T84" fmla="*/ 21 w 138"/>
                  <a:gd name="T85" fmla="*/ 20 h 135"/>
                  <a:gd name="T86" fmla="*/ 35 w 138"/>
                  <a:gd name="T87" fmla="*/ 9 h 135"/>
                  <a:gd name="T88" fmla="*/ 51 w 138"/>
                  <a:gd name="T89" fmla="*/ 2 h 135"/>
                  <a:gd name="T90" fmla="*/ 70 w 138"/>
                  <a:gd name="T91" fmla="*/ 0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38" h="135">
                    <a:moveTo>
                      <a:pt x="70" y="6"/>
                    </a:moveTo>
                    <a:lnTo>
                      <a:pt x="50" y="9"/>
                    </a:lnTo>
                    <a:lnTo>
                      <a:pt x="33" y="18"/>
                    </a:lnTo>
                    <a:lnTo>
                      <a:pt x="19" y="32"/>
                    </a:lnTo>
                    <a:lnTo>
                      <a:pt x="10" y="48"/>
                    </a:lnTo>
                    <a:lnTo>
                      <a:pt x="7" y="68"/>
                    </a:lnTo>
                    <a:lnTo>
                      <a:pt x="10" y="87"/>
                    </a:lnTo>
                    <a:lnTo>
                      <a:pt x="19" y="103"/>
                    </a:lnTo>
                    <a:lnTo>
                      <a:pt x="33" y="117"/>
                    </a:lnTo>
                    <a:lnTo>
                      <a:pt x="50" y="125"/>
                    </a:lnTo>
                    <a:lnTo>
                      <a:pt x="70" y="128"/>
                    </a:lnTo>
                    <a:lnTo>
                      <a:pt x="89" y="125"/>
                    </a:lnTo>
                    <a:lnTo>
                      <a:pt x="107" y="117"/>
                    </a:lnTo>
                    <a:lnTo>
                      <a:pt x="121" y="103"/>
                    </a:lnTo>
                    <a:lnTo>
                      <a:pt x="129" y="87"/>
                    </a:lnTo>
                    <a:lnTo>
                      <a:pt x="133" y="68"/>
                    </a:lnTo>
                    <a:lnTo>
                      <a:pt x="129" y="48"/>
                    </a:lnTo>
                    <a:lnTo>
                      <a:pt x="121" y="32"/>
                    </a:lnTo>
                    <a:lnTo>
                      <a:pt x="107" y="18"/>
                    </a:lnTo>
                    <a:lnTo>
                      <a:pt x="89" y="9"/>
                    </a:lnTo>
                    <a:lnTo>
                      <a:pt x="70" y="6"/>
                    </a:lnTo>
                    <a:close/>
                    <a:moveTo>
                      <a:pt x="70" y="0"/>
                    </a:moveTo>
                    <a:lnTo>
                      <a:pt x="88" y="2"/>
                    </a:lnTo>
                    <a:lnTo>
                      <a:pt x="104" y="9"/>
                    </a:lnTo>
                    <a:lnTo>
                      <a:pt x="119" y="20"/>
                    </a:lnTo>
                    <a:lnTo>
                      <a:pt x="129" y="34"/>
                    </a:lnTo>
                    <a:lnTo>
                      <a:pt x="136" y="49"/>
                    </a:lnTo>
                    <a:lnTo>
                      <a:pt x="138" y="68"/>
                    </a:lnTo>
                    <a:lnTo>
                      <a:pt x="136" y="85"/>
                    </a:lnTo>
                    <a:lnTo>
                      <a:pt x="129" y="101"/>
                    </a:lnTo>
                    <a:lnTo>
                      <a:pt x="119" y="115"/>
                    </a:lnTo>
                    <a:lnTo>
                      <a:pt x="104" y="125"/>
                    </a:lnTo>
                    <a:lnTo>
                      <a:pt x="88" y="133"/>
                    </a:lnTo>
                    <a:lnTo>
                      <a:pt x="70" y="135"/>
                    </a:lnTo>
                    <a:lnTo>
                      <a:pt x="51" y="133"/>
                    </a:lnTo>
                    <a:lnTo>
                      <a:pt x="35" y="125"/>
                    </a:lnTo>
                    <a:lnTo>
                      <a:pt x="21" y="115"/>
                    </a:lnTo>
                    <a:lnTo>
                      <a:pt x="10" y="101"/>
                    </a:lnTo>
                    <a:lnTo>
                      <a:pt x="3" y="85"/>
                    </a:lnTo>
                    <a:lnTo>
                      <a:pt x="0" y="68"/>
                    </a:lnTo>
                    <a:lnTo>
                      <a:pt x="3" y="49"/>
                    </a:lnTo>
                    <a:lnTo>
                      <a:pt x="10" y="34"/>
                    </a:lnTo>
                    <a:lnTo>
                      <a:pt x="21" y="20"/>
                    </a:lnTo>
                    <a:lnTo>
                      <a:pt x="35" y="9"/>
                    </a:lnTo>
                    <a:lnTo>
                      <a:pt x="51" y="2"/>
                    </a:lnTo>
                    <a:lnTo>
                      <a:pt x="7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75288" tIns="37643" rIns="75288" bIns="37643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zh-CN" altLang="en-US" sz="1517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83" name="Freeform 140"/>
              <p:cNvSpPr>
                <a:spLocks noEditPoints="1"/>
              </p:cNvSpPr>
              <p:nvPr/>
            </p:nvSpPr>
            <p:spPr bwMode="auto">
              <a:xfrm>
                <a:off x="4102101" y="4608513"/>
                <a:ext cx="233363" cy="204788"/>
              </a:xfrm>
              <a:custGeom>
                <a:avLst/>
                <a:gdLst>
                  <a:gd name="T0" fmla="*/ 52 w 147"/>
                  <a:gd name="T1" fmla="*/ 8 h 129"/>
                  <a:gd name="T2" fmla="*/ 18 w 147"/>
                  <a:gd name="T3" fmla="*/ 24 h 129"/>
                  <a:gd name="T4" fmla="*/ 5 w 147"/>
                  <a:gd name="T5" fmla="*/ 50 h 129"/>
                  <a:gd name="T6" fmla="*/ 18 w 147"/>
                  <a:gd name="T7" fmla="*/ 76 h 129"/>
                  <a:gd name="T8" fmla="*/ 52 w 147"/>
                  <a:gd name="T9" fmla="*/ 92 h 129"/>
                  <a:gd name="T10" fmla="*/ 80 w 147"/>
                  <a:gd name="T11" fmla="*/ 95 h 129"/>
                  <a:gd name="T12" fmla="*/ 89 w 147"/>
                  <a:gd name="T13" fmla="*/ 94 h 129"/>
                  <a:gd name="T14" fmla="*/ 90 w 147"/>
                  <a:gd name="T15" fmla="*/ 108 h 129"/>
                  <a:gd name="T16" fmla="*/ 94 w 147"/>
                  <a:gd name="T17" fmla="*/ 115 h 129"/>
                  <a:gd name="T18" fmla="*/ 105 w 147"/>
                  <a:gd name="T19" fmla="*/ 100 h 129"/>
                  <a:gd name="T20" fmla="*/ 109 w 147"/>
                  <a:gd name="T21" fmla="*/ 88 h 129"/>
                  <a:gd name="T22" fmla="*/ 123 w 147"/>
                  <a:gd name="T23" fmla="*/ 81 h 129"/>
                  <a:gd name="T24" fmla="*/ 138 w 147"/>
                  <a:gd name="T25" fmla="*/ 61 h 129"/>
                  <a:gd name="T26" fmla="*/ 137 w 147"/>
                  <a:gd name="T27" fmla="*/ 36 h 129"/>
                  <a:gd name="T28" fmla="*/ 114 w 147"/>
                  <a:gd name="T29" fmla="*/ 14 h 129"/>
                  <a:gd name="T30" fmla="*/ 73 w 147"/>
                  <a:gd name="T31" fmla="*/ 6 h 129"/>
                  <a:gd name="T32" fmla="*/ 93 w 147"/>
                  <a:gd name="T33" fmla="*/ 1 h 129"/>
                  <a:gd name="T34" fmla="*/ 125 w 147"/>
                  <a:gd name="T35" fmla="*/ 14 h 129"/>
                  <a:gd name="T36" fmla="*/ 144 w 147"/>
                  <a:gd name="T37" fmla="*/ 37 h 129"/>
                  <a:gd name="T38" fmla="*/ 145 w 147"/>
                  <a:gd name="T39" fmla="*/ 63 h 129"/>
                  <a:gd name="T40" fmla="*/ 129 w 147"/>
                  <a:gd name="T41" fmla="*/ 84 h 129"/>
                  <a:gd name="T42" fmla="*/ 109 w 147"/>
                  <a:gd name="T43" fmla="*/ 106 h 129"/>
                  <a:gd name="T44" fmla="*/ 94 w 147"/>
                  <a:gd name="T45" fmla="*/ 123 h 129"/>
                  <a:gd name="T46" fmla="*/ 85 w 147"/>
                  <a:gd name="T47" fmla="*/ 127 h 129"/>
                  <a:gd name="T48" fmla="*/ 81 w 147"/>
                  <a:gd name="T49" fmla="*/ 124 h 129"/>
                  <a:gd name="T50" fmla="*/ 83 w 147"/>
                  <a:gd name="T51" fmla="*/ 100 h 129"/>
                  <a:gd name="T52" fmla="*/ 54 w 147"/>
                  <a:gd name="T53" fmla="*/ 99 h 129"/>
                  <a:gd name="T54" fmla="*/ 21 w 147"/>
                  <a:gd name="T55" fmla="*/ 86 h 129"/>
                  <a:gd name="T56" fmla="*/ 2 w 147"/>
                  <a:gd name="T57" fmla="*/ 64 h 129"/>
                  <a:gd name="T58" fmla="*/ 2 w 147"/>
                  <a:gd name="T59" fmla="*/ 37 h 129"/>
                  <a:gd name="T60" fmla="*/ 21 w 147"/>
                  <a:gd name="T61" fmla="*/ 14 h 129"/>
                  <a:gd name="T62" fmla="*/ 54 w 147"/>
                  <a:gd name="T63" fmla="*/ 1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47" h="129">
                    <a:moveTo>
                      <a:pt x="73" y="6"/>
                    </a:moveTo>
                    <a:lnTo>
                      <a:pt x="52" y="8"/>
                    </a:lnTo>
                    <a:lnTo>
                      <a:pt x="33" y="14"/>
                    </a:lnTo>
                    <a:lnTo>
                      <a:pt x="18" y="24"/>
                    </a:lnTo>
                    <a:lnTo>
                      <a:pt x="9" y="36"/>
                    </a:lnTo>
                    <a:lnTo>
                      <a:pt x="5" y="50"/>
                    </a:lnTo>
                    <a:lnTo>
                      <a:pt x="9" y="64"/>
                    </a:lnTo>
                    <a:lnTo>
                      <a:pt x="18" y="76"/>
                    </a:lnTo>
                    <a:lnTo>
                      <a:pt x="33" y="86"/>
                    </a:lnTo>
                    <a:lnTo>
                      <a:pt x="52" y="92"/>
                    </a:lnTo>
                    <a:lnTo>
                      <a:pt x="73" y="95"/>
                    </a:lnTo>
                    <a:lnTo>
                      <a:pt x="80" y="95"/>
                    </a:lnTo>
                    <a:lnTo>
                      <a:pt x="85" y="95"/>
                    </a:lnTo>
                    <a:lnTo>
                      <a:pt x="89" y="94"/>
                    </a:lnTo>
                    <a:lnTo>
                      <a:pt x="89" y="97"/>
                    </a:lnTo>
                    <a:lnTo>
                      <a:pt x="90" y="108"/>
                    </a:lnTo>
                    <a:lnTo>
                      <a:pt x="89" y="119"/>
                    </a:lnTo>
                    <a:lnTo>
                      <a:pt x="94" y="115"/>
                    </a:lnTo>
                    <a:lnTo>
                      <a:pt x="99" y="109"/>
                    </a:lnTo>
                    <a:lnTo>
                      <a:pt x="105" y="100"/>
                    </a:lnTo>
                    <a:lnTo>
                      <a:pt x="109" y="89"/>
                    </a:lnTo>
                    <a:lnTo>
                      <a:pt x="109" y="88"/>
                    </a:lnTo>
                    <a:lnTo>
                      <a:pt x="111" y="87"/>
                    </a:lnTo>
                    <a:lnTo>
                      <a:pt x="123" y="81"/>
                    </a:lnTo>
                    <a:lnTo>
                      <a:pt x="133" y="72"/>
                    </a:lnTo>
                    <a:lnTo>
                      <a:pt x="138" y="61"/>
                    </a:lnTo>
                    <a:lnTo>
                      <a:pt x="141" y="50"/>
                    </a:lnTo>
                    <a:lnTo>
                      <a:pt x="137" y="36"/>
                    </a:lnTo>
                    <a:lnTo>
                      <a:pt x="128" y="24"/>
                    </a:lnTo>
                    <a:lnTo>
                      <a:pt x="114" y="14"/>
                    </a:lnTo>
                    <a:lnTo>
                      <a:pt x="95" y="8"/>
                    </a:lnTo>
                    <a:lnTo>
                      <a:pt x="73" y="6"/>
                    </a:lnTo>
                    <a:close/>
                    <a:moveTo>
                      <a:pt x="73" y="0"/>
                    </a:moveTo>
                    <a:lnTo>
                      <a:pt x="93" y="1"/>
                    </a:lnTo>
                    <a:lnTo>
                      <a:pt x="110" y="7"/>
                    </a:lnTo>
                    <a:lnTo>
                      <a:pt x="125" y="14"/>
                    </a:lnTo>
                    <a:lnTo>
                      <a:pt x="137" y="25"/>
                    </a:lnTo>
                    <a:lnTo>
                      <a:pt x="144" y="37"/>
                    </a:lnTo>
                    <a:lnTo>
                      <a:pt x="147" y="50"/>
                    </a:lnTo>
                    <a:lnTo>
                      <a:pt x="145" y="63"/>
                    </a:lnTo>
                    <a:lnTo>
                      <a:pt x="138" y="74"/>
                    </a:lnTo>
                    <a:lnTo>
                      <a:pt x="129" y="84"/>
                    </a:lnTo>
                    <a:lnTo>
                      <a:pt x="115" y="92"/>
                    </a:lnTo>
                    <a:lnTo>
                      <a:pt x="109" y="106"/>
                    </a:lnTo>
                    <a:lnTo>
                      <a:pt x="102" y="116"/>
                    </a:lnTo>
                    <a:lnTo>
                      <a:pt x="94" y="123"/>
                    </a:lnTo>
                    <a:lnTo>
                      <a:pt x="89" y="126"/>
                    </a:lnTo>
                    <a:lnTo>
                      <a:pt x="85" y="127"/>
                    </a:lnTo>
                    <a:lnTo>
                      <a:pt x="80" y="129"/>
                    </a:lnTo>
                    <a:lnTo>
                      <a:pt x="81" y="124"/>
                    </a:lnTo>
                    <a:lnTo>
                      <a:pt x="83" y="112"/>
                    </a:lnTo>
                    <a:lnTo>
                      <a:pt x="83" y="100"/>
                    </a:lnTo>
                    <a:lnTo>
                      <a:pt x="73" y="101"/>
                    </a:lnTo>
                    <a:lnTo>
                      <a:pt x="54" y="99"/>
                    </a:lnTo>
                    <a:lnTo>
                      <a:pt x="36" y="94"/>
                    </a:lnTo>
                    <a:lnTo>
                      <a:pt x="21" y="86"/>
                    </a:lnTo>
                    <a:lnTo>
                      <a:pt x="9" y="76"/>
                    </a:lnTo>
                    <a:lnTo>
                      <a:pt x="2" y="64"/>
                    </a:lnTo>
                    <a:lnTo>
                      <a:pt x="0" y="50"/>
                    </a:lnTo>
                    <a:lnTo>
                      <a:pt x="2" y="37"/>
                    </a:lnTo>
                    <a:lnTo>
                      <a:pt x="9" y="25"/>
                    </a:lnTo>
                    <a:lnTo>
                      <a:pt x="21" y="14"/>
                    </a:lnTo>
                    <a:lnTo>
                      <a:pt x="36" y="7"/>
                    </a:lnTo>
                    <a:lnTo>
                      <a:pt x="54" y="1"/>
                    </a:lnTo>
                    <a:lnTo>
                      <a:pt x="7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75288" tIns="37643" rIns="75288" bIns="37643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zh-CN" altLang="en-US" sz="1517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84" name="Rectangle 141"/>
              <p:cNvSpPr>
                <a:spLocks noChangeArrowheads="1"/>
              </p:cNvSpPr>
              <p:nvPr/>
            </p:nvSpPr>
            <p:spPr bwMode="auto">
              <a:xfrm>
                <a:off x="4156076" y="4664076"/>
                <a:ext cx="120650" cy="9525"/>
              </a:xfrm>
              <a:prstGeom prst="rect">
                <a:avLst/>
              </a:prstGeom>
              <a:grpFill/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75288" tIns="37643" rIns="75288" bIns="37643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zh-CN" altLang="en-US" sz="1517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85" name="Rectangle 142"/>
              <p:cNvSpPr>
                <a:spLocks noChangeArrowheads="1"/>
              </p:cNvSpPr>
              <p:nvPr/>
            </p:nvSpPr>
            <p:spPr bwMode="auto">
              <a:xfrm>
                <a:off x="4156076" y="4705351"/>
                <a:ext cx="120650" cy="9525"/>
              </a:xfrm>
              <a:prstGeom prst="rect">
                <a:avLst/>
              </a:prstGeom>
              <a:grpFill/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75288" tIns="37643" rIns="75288" bIns="37643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zh-CN" altLang="en-US" sz="1517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210" name="组合 209"/>
            <p:cNvGrpSpPr/>
            <p:nvPr/>
          </p:nvGrpSpPr>
          <p:grpSpPr>
            <a:xfrm>
              <a:off x="4969565" y="4232245"/>
              <a:ext cx="531267" cy="400627"/>
              <a:chOff x="5394326" y="4732338"/>
              <a:chExt cx="484188" cy="365125"/>
            </a:xfrm>
            <a:grpFill/>
          </p:grpSpPr>
          <p:sp>
            <p:nvSpPr>
              <p:cNvPr id="190" name="Freeform 143"/>
              <p:cNvSpPr>
                <a:spLocks/>
              </p:cNvSpPr>
              <p:nvPr/>
            </p:nvSpPr>
            <p:spPr bwMode="auto">
              <a:xfrm>
                <a:off x="5394326" y="4760913"/>
                <a:ext cx="484188" cy="336550"/>
              </a:xfrm>
              <a:custGeom>
                <a:avLst/>
                <a:gdLst>
                  <a:gd name="T0" fmla="*/ 0 w 305"/>
                  <a:gd name="T1" fmla="*/ 0 h 212"/>
                  <a:gd name="T2" fmla="*/ 6 w 305"/>
                  <a:gd name="T3" fmla="*/ 0 h 212"/>
                  <a:gd name="T4" fmla="*/ 6 w 305"/>
                  <a:gd name="T5" fmla="*/ 206 h 212"/>
                  <a:gd name="T6" fmla="*/ 305 w 305"/>
                  <a:gd name="T7" fmla="*/ 206 h 212"/>
                  <a:gd name="T8" fmla="*/ 305 w 305"/>
                  <a:gd name="T9" fmla="*/ 212 h 212"/>
                  <a:gd name="T10" fmla="*/ 0 w 305"/>
                  <a:gd name="T11" fmla="*/ 212 h 212"/>
                  <a:gd name="T12" fmla="*/ 0 w 305"/>
                  <a:gd name="T13" fmla="*/ 0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5" h="212">
                    <a:moveTo>
                      <a:pt x="0" y="0"/>
                    </a:moveTo>
                    <a:lnTo>
                      <a:pt x="6" y="0"/>
                    </a:lnTo>
                    <a:lnTo>
                      <a:pt x="6" y="206"/>
                    </a:lnTo>
                    <a:lnTo>
                      <a:pt x="305" y="206"/>
                    </a:lnTo>
                    <a:lnTo>
                      <a:pt x="305" y="212"/>
                    </a:lnTo>
                    <a:lnTo>
                      <a:pt x="0" y="21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75288" tIns="37643" rIns="75288" bIns="37643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zh-CN" altLang="en-US" sz="1517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91" name="Freeform 144"/>
              <p:cNvSpPr>
                <a:spLocks noEditPoints="1"/>
              </p:cNvSpPr>
              <p:nvPr/>
            </p:nvSpPr>
            <p:spPr bwMode="auto">
              <a:xfrm>
                <a:off x="5449888" y="4946651"/>
                <a:ext cx="76200" cy="123825"/>
              </a:xfrm>
              <a:custGeom>
                <a:avLst/>
                <a:gdLst>
                  <a:gd name="T0" fmla="*/ 23 w 48"/>
                  <a:gd name="T1" fmla="*/ 7 h 78"/>
                  <a:gd name="T2" fmla="*/ 19 w 48"/>
                  <a:gd name="T3" fmla="*/ 8 h 78"/>
                  <a:gd name="T4" fmla="*/ 15 w 48"/>
                  <a:gd name="T5" fmla="*/ 9 h 78"/>
                  <a:gd name="T6" fmla="*/ 11 w 48"/>
                  <a:gd name="T7" fmla="*/ 11 h 78"/>
                  <a:gd name="T8" fmla="*/ 8 w 48"/>
                  <a:gd name="T9" fmla="*/ 15 h 78"/>
                  <a:gd name="T10" fmla="*/ 7 w 48"/>
                  <a:gd name="T11" fmla="*/ 19 h 78"/>
                  <a:gd name="T12" fmla="*/ 6 w 48"/>
                  <a:gd name="T13" fmla="*/ 23 h 78"/>
                  <a:gd name="T14" fmla="*/ 6 w 48"/>
                  <a:gd name="T15" fmla="*/ 73 h 78"/>
                  <a:gd name="T16" fmla="*/ 42 w 48"/>
                  <a:gd name="T17" fmla="*/ 73 h 78"/>
                  <a:gd name="T18" fmla="*/ 42 w 48"/>
                  <a:gd name="T19" fmla="*/ 23 h 78"/>
                  <a:gd name="T20" fmla="*/ 42 w 48"/>
                  <a:gd name="T21" fmla="*/ 19 h 78"/>
                  <a:gd name="T22" fmla="*/ 40 w 48"/>
                  <a:gd name="T23" fmla="*/ 15 h 78"/>
                  <a:gd name="T24" fmla="*/ 37 w 48"/>
                  <a:gd name="T25" fmla="*/ 11 h 78"/>
                  <a:gd name="T26" fmla="*/ 34 w 48"/>
                  <a:gd name="T27" fmla="*/ 9 h 78"/>
                  <a:gd name="T28" fmla="*/ 30 w 48"/>
                  <a:gd name="T29" fmla="*/ 8 h 78"/>
                  <a:gd name="T30" fmla="*/ 25 w 48"/>
                  <a:gd name="T31" fmla="*/ 7 h 78"/>
                  <a:gd name="T32" fmla="*/ 23 w 48"/>
                  <a:gd name="T33" fmla="*/ 7 h 78"/>
                  <a:gd name="T34" fmla="*/ 23 w 48"/>
                  <a:gd name="T35" fmla="*/ 0 h 78"/>
                  <a:gd name="T36" fmla="*/ 25 w 48"/>
                  <a:gd name="T37" fmla="*/ 0 h 78"/>
                  <a:gd name="T38" fmla="*/ 37 w 48"/>
                  <a:gd name="T39" fmla="*/ 3 h 78"/>
                  <a:gd name="T40" fmla="*/ 45 w 48"/>
                  <a:gd name="T41" fmla="*/ 12 h 78"/>
                  <a:gd name="T42" fmla="*/ 48 w 48"/>
                  <a:gd name="T43" fmla="*/ 23 h 78"/>
                  <a:gd name="T44" fmla="*/ 48 w 48"/>
                  <a:gd name="T45" fmla="*/ 78 h 78"/>
                  <a:gd name="T46" fmla="*/ 0 w 48"/>
                  <a:gd name="T47" fmla="*/ 78 h 78"/>
                  <a:gd name="T48" fmla="*/ 0 w 48"/>
                  <a:gd name="T49" fmla="*/ 23 h 78"/>
                  <a:gd name="T50" fmla="*/ 4 w 48"/>
                  <a:gd name="T51" fmla="*/ 12 h 78"/>
                  <a:gd name="T52" fmla="*/ 11 w 48"/>
                  <a:gd name="T53" fmla="*/ 3 h 78"/>
                  <a:gd name="T54" fmla="*/ 23 w 48"/>
                  <a:gd name="T55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48" h="78">
                    <a:moveTo>
                      <a:pt x="23" y="7"/>
                    </a:moveTo>
                    <a:lnTo>
                      <a:pt x="19" y="8"/>
                    </a:lnTo>
                    <a:lnTo>
                      <a:pt x="15" y="9"/>
                    </a:lnTo>
                    <a:lnTo>
                      <a:pt x="11" y="11"/>
                    </a:lnTo>
                    <a:lnTo>
                      <a:pt x="8" y="15"/>
                    </a:lnTo>
                    <a:lnTo>
                      <a:pt x="7" y="19"/>
                    </a:lnTo>
                    <a:lnTo>
                      <a:pt x="6" y="23"/>
                    </a:lnTo>
                    <a:lnTo>
                      <a:pt x="6" y="73"/>
                    </a:lnTo>
                    <a:lnTo>
                      <a:pt x="42" y="73"/>
                    </a:lnTo>
                    <a:lnTo>
                      <a:pt x="42" y="23"/>
                    </a:lnTo>
                    <a:lnTo>
                      <a:pt x="42" y="19"/>
                    </a:lnTo>
                    <a:lnTo>
                      <a:pt x="40" y="15"/>
                    </a:lnTo>
                    <a:lnTo>
                      <a:pt x="37" y="11"/>
                    </a:lnTo>
                    <a:lnTo>
                      <a:pt x="34" y="9"/>
                    </a:lnTo>
                    <a:lnTo>
                      <a:pt x="30" y="8"/>
                    </a:lnTo>
                    <a:lnTo>
                      <a:pt x="25" y="7"/>
                    </a:lnTo>
                    <a:lnTo>
                      <a:pt x="23" y="7"/>
                    </a:lnTo>
                    <a:close/>
                    <a:moveTo>
                      <a:pt x="23" y="0"/>
                    </a:moveTo>
                    <a:lnTo>
                      <a:pt x="25" y="0"/>
                    </a:lnTo>
                    <a:lnTo>
                      <a:pt x="37" y="3"/>
                    </a:lnTo>
                    <a:lnTo>
                      <a:pt x="45" y="12"/>
                    </a:lnTo>
                    <a:lnTo>
                      <a:pt x="48" y="23"/>
                    </a:lnTo>
                    <a:lnTo>
                      <a:pt x="48" y="78"/>
                    </a:lnTo>
                    <a:lnTo>
                      <a:pt x="0" y="78"/>
                    </a:lnTo>
                    <a:lnTo>
                      <a:pt x="0" y="23"/>
                    </a:lnTo>
                    <a:lnTo>
                      <a:pt x="4" y="12"/>
                    </a:lnTo>
                    <a:lnTo>
                      <a:pt x="11" y="3"/>
                    </a:lnTo>
                    <a:lnTo>
                      <a:pt x="2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75288" tIns="37643" rIns="75288" bIns="37643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zh-CN" altLang="en-US" sz="1517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92" name="Freeform 145"/>
              <p:cNvSpPr>
                <a:spLocks noEditPoints="1"/>
              </p:cNvSpPr>
              <p:nvPr/>
            </p:nvSpPr>
            <p:spPr bwMode="auto">
              <a:xfrm>
                <a:off x="5556251" y="4892676"/>
                <a:ext cx="74613" cy="177800"/>
              </a:xfrm>
              <a:custGeom>
                <a:avLst/>
                <a:gdLst>
                  <a:gd name="T0" fmla="*/ 22 w 47"/>
                  <a:gd name="T1" fmla="*/ 7 h 112"/>
                  <a:gd name="T2" fmla="*/ 18 w 47"/>
                  <a:gd name="T3" fmla="*/ 7 h 112"/>
                  <a:gd name="T4" fmla="*/ 14 w 47"/>
                  <a:gd name="T5" fmla="*/ 9 h 112"/>
                  <a:gd name="T6" fmla="*/ 11 w 47"/>
                  <a:gd name="T7" fmla="*/ 11 h 112"/>
                  <a:gd name="T8" fmla="*/ 8 w 47"/>
                  <a:gd name="T9" fmla="*/ 15 h 112"/>
                  <a:gd name="T10" fmla="*/ 6 w 47"/>
                  <a:gd name="T11" fmla="*/ 19 h 112"/>
                  <a:gd name="T12" fmla="*/ 6 w 47"/>
                  <a:gd name="T13" fmla="*/ 23 h 112"/>
                  <a:gd name="T14" fmla="*/ 6 w 47"/>
                  <a:gd name="T15" fmla="*/ 107 h 112"/>
                  <a:gd name="T16" fmla="*/ 42 w 47"/>
                  <a:gd name="T17" fmla="*/ 107 h 112"/>
                  <a:gd name="T18" fmla="*/ 42 w 47"/>
                  <a:gd name="T19" fmla="*/ 23 h 112"/>
                  <a:gd name="T20" fmla="*/ 41 w 47"/>
                  <a:gd name="T21" fmla="*/ 19 h 112"/>
                  <a:gd name="T22" fmla="*/ 40 w 47"/>
                  <a:gd name="T23" fmla="*/ 15 h 112"/>
                  <a:gd name="T24" fmla="*/ 37 w 47"/>
                  <a:gd name="T25" fmla="*/ 11 h 112"/>
                  <a:gd name="T26" fmla="*/ 33 w 47"/>
                  <a:gd name="T27" fmla="*/ 9 h 112"/>
                  <a:gd name="T28" fmla="*/ 29 w 47"/>
                  <a:gd name="T29" fmla="*/ 7 h 112"/>
                  <a:gd name="T30" fmla="*/ 25 w 47"/>
                  <a:gd name="T31" fmla="*/ 7 h 112"/>
                  <a:gd name="T32" fmla="*/ 22 w 47"/>
                  <a:gd name="T33" fmla="*/ 7 h 112"/>
                  <a:gd name="T34" fmla="*/ 22 w 47"/>
                  <a:gd name="T35" fmla="*/ 0 h 112"/>
                  <a:gd name="T36" fmla="*/ 25 w 47"/>
                  <a:gd name="T37" fmla="*/ 0 h 112"/>
                  <a:gd name="T38" fmla="*/ 37 w 47"/>
                  <a:gd name="T39" fmla="*/ 4 h 112"/>
                  <a:gd name="T40" fmla="*/ 44 w 47"/>
                  <a:gd name="T41" fmla="*/ 12 h 112"/>
                  <a:gd name="T42" fmla="*/ 47 w 47"/>
                  <a:gd name="T43" fmla="*/ 23 h 112"/>
                  <a:gd name="T44" fmla="*/ 47 w 47"/>
                  <a:gd name="T45" fmla="*/ 112 h 112"/>
                  <a:gd name="T46" fmla="*/ 0 w 47"/>
                  <a:gd name="T47" fmla="*/ 112 h 112"/>
                  <a:gd name="T48" fmla="*/ 0 w 47"/>
                  <a:gd name="T49" fmla="*/ 23 h 112"/>
                  <a:gd name="T50" fmla="*/ 3 w 47"/>
                  <a:gd name="T51" fmla="*/ 12 h 112"/>
                  <a:gd name="T52" fmla="*/ 11 w 47"/>
                  <a:gd name="T53" fmla="*/ 4 h 112"/>
                  <a:gd name="T54" fmla="*/ 22 w 47"/>
                  <a:gd name="T55" fmla="*/ 0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47" h="112">
                    <a:moveTo>
                      <a:pt x="22" y="7"/>
                    </a:moveTo>
                    <a:lnTo>
                      <a:pt x="18" y="7"/>
                    </a:lnTo>
                    <a:lnTo>
                      <a:pt x="14" y="9"/>
                    </a:lnTo>
                    <a:lnTo>
                      <a:pt x="11" y="11"/>
                    </a:lnTo>
                    <a:lnTo>
                      <a:pt x="8" y="15"/>
                    </a:lnTo>
                    <a:lnTo>
                      <a:pt x="6" y="19"/>
                    </a:lnTo>
                    <a:lnTo>
                      <a:pt x="6" y="23"/>
                    </a:lnTo>
                    <a:lnTo>
                      <a:pt x="6" y="107"/>
                    </a:lnTo>
                    <a:lnTo>
                      <a:pt x="42" y="107"/>
                    </a:lnTo>
                    <a:lnTo>
                      <a:pt x="42" y="23"/>
                    </a:lnTo>
                    <a:lnTo>
                      <a:pt x="41" y="19"/>
                    </a:lnTo>
                    <a:lnTo>
                      <a:pt x="40" y="15"/>
                    </a:lnTo>
                    <a:lnTo>
                      <a:pt x="37" y="11"/>
                    </a:lnTo>
                    <a:lnTo>
                      <a:pt x="33" y="9"/>
                    </a:lnTo>
                    <a:lnTo>
                      <a:pt x="29" y="7"/>
                    </a:lnTo>
                    <a:lnTo>
                      <a:pt x="25" y="7"/>
                    </a:lnTo>
                    <a:lnTo>
                      <a:pt x="22" y="7"/>
                    </a:lnTo>
                    <a:close/>
                    <a:moveTo>
                      <a:pt x="22" y="0"/>
                    </a:moveTo>
                    <a:lnTo>
                      <a:pt x="25" y="0"/>
                    </a:lnTo>
                    <a:lnTo>
                      <a:pt x="37" y="4"/>
                    </a:lnTo>
                    <a:lnTo>
                      <a:pt x="44" y="12"/>
                    </a:lnTo>
                    <a:lnTo>
                      <a:pt x="47" y="23"/>
                    </a:lnTo>
                    <a:lnTo>
                      <a:pt x="47" y="112"/>
                    </a:lnTo>
                    <a:lnTo>
                      <a:pt x="0" y="112"/>
                    </a:lnTo>
                    <a:lnTo>
                      <a:pt x="0" y="23"/>
                    </a:lnTo>
                    <a:lnTo>
                      <a:pt x="3" y="12"/>
                    </a:lnTo>
                    <a:lnTo>
                      <a:pt x="11" y="4"/>
                    </a:lnTo>
                    <a:lnTo>
                      <a:pt x="2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75288" tIns="37643" rIns="75288" bIns="37643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zh-CN" altLang="en-US" sz="1517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93" name="Freeform 146"/>
              <p:cNvSpPr>
                <a:spLocks noEditPoints="1"/>
              </p:cNvSpPr>
              <p:nvPr/>
            </p:nvSpPr>
            <p:spPr bwMode="auto">
              <a:xfrm>
                <a:off x="5662613" y="4840288"/>
                <a:ext cx="76200" cy="230188"/>
              </a:xfrm>
              <a:custGeom>
                <a:avLst/>
                <a:gdLst>
                  <a:gd name="T0" fmla="*/ 22 w 48"/>
                  <a:gd name="T1" fmla="*/ 6 h 145"/>
                  <a:gd name="T2" fmla="*/ 17 w 48"/>
                  <a:gd name="T3" fmla="*/ 6 h 145"/>
                  <a:gd name="T4" fmla="*/ 14 w 48"/>
                  <a:gd name="T5" fmla="*/ 8 h 145"/>
                  <a:gd name="T6" fmla="*/ 11 w 48"/>
                  <a:gd name="T7" fmla="*/ 11 h 145"/>
                  <a:gd name="T8" fmla="*/ 8 w 48"/>
                  <a:gd name="T9" fmla="*/ 14 h 145"/>
                  <a:gd name="T10" fmla="*/ 6 w 48"/>
                  <a:gd name="T11" fmla="*/ 18 h 145"/>
                  <a:gd name="T12" fmla="*/ 5 w 48"/>
                  <a:gd name="T13" fmla="*/ 23 h 145"/>
                  <a:gd name="T14" fmla="*/ 5 w 48"/>
                  <a:gd name="T15" fmla="*/ 140 h 145"/>
                  <a:gd name="T16" fmla="*/ 41 w 48"/>
                  <a:gd name="T17" fmla="*/ 140 h 145"/>
                  <a:gd name="T18" fmla="*/ 41 w 48"/>
                  <a:gd name="T19" fmla="*/ 23 h 145"/>
                  <a:gd name="T20" fmla="*/ 40 w 48"/>
                  <a:gd name="T21" fmla="*/ 18 h 145"/>
                  <a:gd name="T22" fmla="*/ 39 w 48"/>
                  <a:gd name="T23" fmla="*/ 14 h 145"/>
                  <a:gd name="T24" fmla="*/ 36 w 48"/>
                  <a:gd name="T25" fmla="*/ 11 h 145"/>
                  <a:gd name="T26" fmla="*/ 33 w 48"/>
                  <a:gd name="T27" fmla="*/ 8 h 145"/>
                  <a:gd name="T28" fmla="*/ 29 w 48"/>
                  <a:gd name="T29" fmla="*/ 6 h 145"/>
                  <a:gd name="T30" fmla="*/ 25 w 48"/>
                  <a:gd name="T31" fmla="*/ 6 h 145"/>
                  <a:gd name="T32" fmla="*/ 22 w 48"/>
                  <a:gd name="T33" fmla="*/ 6 h 145"/>
                  <a:gd name="T34" fmla="*/ 22 w 48"/>
                  <a:gd name="T35" fmla="*/ 0 h 145"/>
                  <a:gd name="T36" fmla="*/ 25 w 48"/>
                  <a:gd name="T37" fmla="*/ 0 h 145"/>
                  <a:gd name="T38" fmla="*/ 36 w 48"/>
                  <a:gd name="T39" fmla="*/ 3 h 145"/>
                  <a:gd name="T40" fmla="*/ 44 w 48"/>
                  <a:gd name="T41" fmla="*/ 12 h 145"/>
                  <a:gd name="T42" fmla="*/ 48 w 48"/>
                  <a:gd name="T43" fmla="*/ 23 h 145"/>
                  <a:gd name="T44" fmla="*/ 48 w 48"/>
                  <a:gd name="T45" fmla="*/ 145 h 145"/>
                  <a:gd name="T46" fmla="*/ 0 w 48"/>
                  <a:gd name="T47" fmla="*/ 145 h 145"/>
                  <a:gd name="T48" fmla="*/ 0 w 48"/>
                  <a:gd name="T49" fmla="*/ 23 h 145"/>
                  <a:gd name="T50" fmla="*/ 2 w 48"/>
                  <a:gd name="T51" fmla="*/ 12 h 145"/>
                  <a:gd name="T52" fmla="*/ 11 w 48"/>
                  <a:gd name="T53" fmla="*/ 3 h 145"/>
                  <a:gd name="T54" fmla="*/ 22 w 48"/>
                  <a:gd name="T55" fmla="*/ 0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48" h="145">
                    <a:moveTo>
                      <a:pt x="22" y="6"/>
                    </a:moveTo>
                    <a:lnTo>
                      <a:pt x="17" y="6"/>
                    </a:lnTo>
                    <a:lnTo>
                      <a:pt x="14" y="8"/>
                    </a:lnTo>
                    <a:lnTo>
                      <a:pt x="11" y="11"/>
                    </a:lnTo>
                    <a:lnTo>
                      <a:pt x="8" y="14"/>
                    </a:lnTo>
                    <a:lnTo>
                      <a:pt x="6" y="18"/>
                    </a:lnTo>
                    <a:lnTo>
                      <a:pt x="5" y="23"/>
                    </a:lnTo>
                    <a:lnTo>
                      <a:pt x="5" y="140"/>
                    </a:lnTo>
                    <a:lnTo>
                      <a:pt x="41" y="140"/>
                    </a:lnTo>
                    <a:lnTo>
                      <a:pt x="41" y="23"/>
                    </a:lnTo>
                    <a:lnTo>
                      <a:pt x="40" y="18"/>
                    </a:lnTo>
                    <a:lnTo>
                      <a:pt x="39" y="14"/>
                    </a:lnTo>
                    <a:lnTo>
                      <a:pt x="36" y="11"/>
                    </a:lnTo>
                    <a:lnTo>
                      <a:pt x="33" y="8"/>
                    </a:lnTo>
                    <a:lnTo>
                      <a:pt x="29" y="6"/>
                    </a:lnTo>
                    <a:lnTo>
                      <a:pt x="25" y="6"/>
                    </a:lnTo>
                    <a:lnTo>
                      <a:pt x="22" y="6"/>
                    </a:lnTo>
                    <a:close/>
                    <a:moveTo>
                      <a:pt x="22" y="0"/>
                    </a:moveTo>
                    <a:lnTo>
                      <a:pt x="25" y="0"/>
                    </a:lnTo>
                    <a:lnTo>
                      <a:pt x="36" y="3"/>
                    </a:lnTo>
                    <a:lnTo>
                      <a:pt x="44" y="12"/>
                    </a:lnTo>
                    <a:lnTo>
                      <a:pt x="48" y="23"/>
                    </a:lnTo>
                    <a:lnTo>
                      <a:pt x="48" y="145"/>
                    </a:lnTo>
                    <a:lnTo>
                      <a:pt x="0" y="145"/>
                    </a:lnTo>
                    <a:lnTo>
                      <a:pt x="0" y="23"/>
                    </a:lnTo>
                    <a:lnTo>
                      <a:pt x="2" y="12"/>
                    </a:lnTo>
                    <a:lnTo>
                      <a:pt x="11" y="3"/>
                    </a:lnTo>
                    <a:lnTo>
                      <a:pt x="2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75288" tIns="37643" rIns="75288" bIns="37643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zh-CN" altLang="en-US" sz="1517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94" name="Freeform 147"/>
              <p:cNvSpPr>
                <a:spLocks noEditPoints="1"/>
              </p:cNvSpPr>
              <p:nvPr/>
            </p:nvSpPr>
            <p:spPr bwMode="auto">
              <a:xfrm>
                <a:off x="5767388" y="4784726"/>
                <a:ext cx="76200" cy="285750"/>
              </a:xfrm>
              <a:custGeom>
                <a:avLst/>
                <a:gdLst>
                  <a:gd name="T0" fmla="*/ 23 w 48"/>
                  <a:gd name="T1" fmla="*/ 5 h 180"/>
                  <a:gd name="T2" fmla="*/ 19 w 48"/>
                  <a:gd name="T3" fmla="*/ 6 h 180"/>
                  <a:gd name="T4" fmla="*/ 14 w 48"/>
                  <a:gd name="T5" fmla="*/ 9 h 180"/>
                  <a:gd name="T6" fmla="*/ 11 w 48"/>
                  <a:gd name="T7" fmla="*/ 11 h 180"/>
                  <a:gd name="T8" fmla="*/ 8 w 48"/>
                  <a:gd name="T9" fmla="*/ 14 h 180"/>
                  <a:gd name="T10" fmla="*/ 7 w 48"/>
                  <a:gd name="T11" fmla="*/ 18 h 180"/>
                  <a:gd name="T12" fmla="*/ 6 w 48"/>
                  <a:gd name="T13" fmla="*/ 23 h 180"/>
                  <a:gd name="T14" fmla="*/ 6 w 48"/>
                  <a:gd name="T15" fmla="*/ 175 h 180"/>
                  <a:gd name="T16" fmla="*/ 41 w 48"/>
                  <a:gd name="T17" fmla="*/ 175 h 180"/>
                  <a:gd name="T18" fmla="*/ 41 w 48"/>
                  <a:gd name="T19" fmla="*/ 23 h 180"/>
                  <a:gd name="T20" fmla="*/ 41 w 48"/>
                  <a:gd name="T21" fmla="*/ 18 h 180"/>
                  <a:gd name="T22" fmla="*/ 39 w 48"/>
                  <a:gd name="T23" fmla="*/ 14 h 180"/>
                  <a:gd name="T24" fmla="*/ 37 w 48"/>
                  <a:gd name="T25" fmla="*/ 11 h 180"/>
                  <a:gd name="T26" fmla="*/ 34 w 48"/>
                  <a:gd name="T27" fmla="*/ 9 h 180"/>
                  <a:gd name="T28" fmla="*/ 29 w 48"/>
                  <a:gd name="T29" fmla="*/ 6 h 180"/>
                  <a:gd name="T30" fmla="*/ 25 w 48"/>
                  <a:gd name="T31" fmla="*/ 5 h 180"/>
                  <a:gd name="T32" fmla="*/ 23 w 48"/>
                  <a:gd name="T33" fmla="*/ 5 h 180"/>
                  <a:gd name="T34" fmla="*/ 23 w 48"/>
                  <a:gd name="T35" fmla="*/ 0 h 180"/>
                  <a:gd name="T36" fmla="*/ 25 w 48"/>
                  <a:gd name="T37" fmla="*/ 0 h 180"/>
                  <a:gd name="T38" fmla="*/ 37 w 48"/>
                  <a:gd name="T39" fmla="*/ 3 h 180"/>
                  <a:gd name="T40" fmla="*/ 45 w 48"/>
                  <a:gd name="T41" fmla="*/ 11 h 180"/>
                  <a:gd name="T42" fmla="*/ 48 w 48"/>
                  <a:gd name="T43" fmla="*/ 23 h 180"/>
                  <a:gd name="T44" fmla="*/ 48 w 48"/>
                  <a:gd name="T45" fmla="*/ 180 h 180"/>
                  <a:gd name="T46" fmla="*/ 0 w 48"/>
                  <a:gd name="T47" fmla="*/ 180 h 180"/>
                  <a:gd name="T48" fmla="*/ 0 w 48"/>
                  <a:gd name="T49" fmla="*/ 23 h 180"/>
                  <a:gd name="T50" fmla="*/ 3 w 48"/>
                  <a:gd name="T51" fmla="*/ 11 h 180"/>
                  <a:gd name="T52" fmla="*/ 11 w 48"/>
                  <a:gd name="T53" fmla="*/ 3 h 180"/>
                  <a:gd name="T54" fmla="*/ 23 w 48"/>
                  <a:gd name="T55" fmla="*/ 0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48" h="180">
                    <a:moveTo>
                      <a:pt x="23" y="5"/>
                    </a:moveTo>
                    <a:lnTo>
                      <a:pt x="19" y="6"/>
                    </a:lnTo>
                    <a:lnTo>
                      <a:pt x="14" y="9"/>
                    </a:lnTo>
                    <a:lnTo>
                      <a:pt x="11" y="11"/>
                    </a:lnTo>
                    <a:lnTo>
                      <a:pt x="8" y="14"/>
                    </a:lnTo>
                    <a:lnTo>
                      <a:pt x="7" y="18"/>
                    </a:lnTo>
                    <a:lnTo>
                      <a:pt x="6" y="23"/>
                    </a:lnTo>
                    <a:lnTo>
                      <a:pt x="6" y="175"/>
                    </a:lnTo>
                    <a:lnTo>
                      <a:pt x="41" y="175"/>
                    </a:lnTo>
                    <a:lnTo>
                      <a:pt x="41" y="23"/>
                    </a:lnTo>
                    <a:lnTo>
                      <a:pt x="41" y="18"/>
                    </a:lnTo>
                    <a:lnTo>
                      <a:pt x="39" y="14"/>
                    </a:lnTo>
                    <a:lnTo>
                      <a:pt x="37" y="11"/>
                    </a:lnTo>
                    <a:lnTo>
                      <a:pt x="34" y="9"/>
                    </a:lnTo>
                    <a:lnTo>
                      <a:pt x="29" y="6"/>
                    </a:lnTo>
                    <a:lnTo>
                      <a:pt x="25" y="5"/>
                    </a:lnTo>
                    <a:lnTo>
                      <a:pt x="23" y="5"/>
                    </a:lnTo>
                    <a:close/>
                    <a:moveTo>
                      <a:pt x="23" y="0"/>
                    </a:moveTo>
                    <a:lnTo>
                      <a:pt x="25" y="0"/>
                    </a:lnTo>
                    <a:lnTo>
                      <a:pt x="37" y="3"/>
                    </a:lnTo>
                    <a:lnTo>
                      <a:pt x="45" y="11"/>
                    </a:lnTo>
                    <a:lnTo>
                      <a:pt x="48" y="23"/>
                    </a:lnTo>
                    <a:lnTo>
                      <a:pt x="48" y="180"/>
                    </a:lnTo>
                    <a:lnTo>
                      <a:pt x="0" y="180"/>
                    </a:lnTo>
                    <a:lnTo>
                      <a:pt x="0" y="23"/>
                    </a:lnTo>
                    <a:lnTo>
                      <a:pt x="3" y="11"/>
                    </a:lnTo>
                    <a:lnTo>
                      <a:pt x="11" y="3"/>
                    </a:lnTo>
                    <a:lnTo>
                      <a:pt x="2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75288" tIns="37643" rIns="75288" bIns="37643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zh-CN" altLang="en-US" sz="1517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95" name="Freeform 148"/>
              <p:cNvSpPr>
                <a:spLocks/>
              </p:cNvSpPr>
              <p:nvPr/>
            </p:nvSpPr>
            <p:spPr bwMode="auto">
              <a:xfrm>
                <a:off x="5453063" y="4732338"/>
                <a:ext cx="293688" cy="153988"/>
              </a:xfrm>
              <a:custGeom>
                <a:avLst/>
                <a:gdLst>
                  <a:gd name="T0" fmla="*/ 134 w 185"/>
                  <a:gd name="T1" fmla="*/ 0 h 97"/>
                  <a:gd name="T2" fmla="*/ 185 w 185"/>
                  <a:gd name="T3" fmla="*/ 13 h 97"/>
                  <a:gd name="T4" fmla="*/ 160 w 185"/>
                  <a:gd name="T5" fmla="*/ 59 h 97"/>
                  <a:gd name="T6" fmla="*/ 155 w 185"/>
                  <a:gd name="T7" fmla="*/ 57 h 97"/>
                  <a:gd name="T8" fmla="*/ 173 w 185"/>
                  <a:gd name="T9" fmla="*/ 21 h 97"/>
                  <a:gd name="T10" fmla="*/ 2 w 185"/>
                  <a:gd name="T11" fmla="*/ 97 h 97"/>
                  <a:gd name="T12" fmla="*/ 0 w 185"/>
                  <a:gd name="T13" fmla="*/ 92 h 97"/>
                  <a:gd name="T14" fmla="*/ 171 w 185"/>
                  <a:gd name="T15" fmla="*/ 16 h 97"/>
                  <a:gd name="T16" fmla="*/ 133 w 185"/>
                  <a:gd name="T17" fmla="*/ 6 h 97"/>
                  <a:gd name="T18" fmla="*/ 134 w 185"/>
                  <a:gd name="T19" fmla="*/ 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85" h="97">
                    <a:moveTo>
                      <a:pt x="134" y="0"/>
                    </a:moveTo>
                    <a:lnTo>
                      <a:pt x="185" y="13"/>
                    </a:lnTo>
                    <a:lnTo>
                      <a:pt x="160" y="59"/>
                    </a:lnTo>
                    <a:lnTo>
                      <a:pt x="155" y="57"/>
                    </a:lnTo>
                    <a:lnTo>
                      <a:pt x="173" y="21"/>
                    </a:lnTo>
                    <a:lnTo>
                      <a:pt x="2" y="97"/>
                    </a:lnTo>
                    <a:lnTo>
                      <a:pt x="0" y="92"/>
                    </a:lnTo>
                    <a:lnTo>
                      <a:pt x="171" y="16"/>
                    </a:lnTo>
                    <a:lnTo>
                      <a:pt x="133" y="6"/>
                    </a:lnTo>
                    <a:lnTo>
                      <a:pt x="13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75288" tIns="37643" rIns="75288" bIns="37643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zh-CN" altLang="en-US" sz="1517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208" name="组合 207"/>
            <p:cNvGrpSpPr/>
            <p:nvPr/>
          </p:nvGrpSpPr>
          <p:grpSpPr>
            <a:xfrm>
              <a:off x="7326383" y="4173021"/>
              <a:ext cx="607909" cy="538235"/>
              <a:chOff x="6907213" y="4678363"/>
              <a:chExt cx="554038" cy="490538"/>
            </a:xfrm>
            <a:grpFill/>
          </p:grpSpPr>
          <p:sp>
            <p:nvSpPr>
              <p:cNvPr id="201" name="Freeform 149"/>
              <p:cNvSpPr>
                <a:spLocks noEditPoints="1"/>
              </p:cNvSpPr>
              <p:nvPr/>
            </p:nvSpPr>
            <p:spPr bwMode="auto">
              <a:xfrm>
                <a:off x="6907213" y="4678363"/>
                <a:ext cx="554038" cy="490538"/>
              </a:xfrm>
              <a:custGeom>
                <a:avLst/>
                <a:gdLst>
                  <a:gd name="T0" fmla="*/ 13 w 349"/>
                  <a:gd name="T1" fmla="*/ 182 h 309"/>
                  <a:gd name="T2" fmla="*/ 193 w 349"/>
                  <a:gd name="T3" fmla="*/ 154 h 309"/>
                  <a:gd name="T4" fmla="*/ 292 w 349"/>
                  <a:gd name="T5" fmla="*/ 118 h 309"/>
                  <a:gd name="T6" fmla="*/ 338 w 349"/>
                  <a:gd name="T7" fmla="*/ 166 h 309"/>
                  <a:gd name="T8" fmla="*/ 198 w 349"/>
                  <a:gd name="T9" fmla="*/ 114 h 309"/>
                  <a:gd name="T10" fmla="*/ 343 w 349"/>
                  <a:gd name="T11" fmla="*/ 303 h 309"/>
                  <a:gd name="T12" fmla="*/ 286 w 349"/>
                  <a:gd name="T13" fmla="*/ 171 h 309"/>
                  <a:gd name="T14" fmla="*/ 198 w 349"/>
                  <a:gd name="T15" fmla="*/ 114 h 309"/>
                  <a:gd name="T16" fmla="*/ 57 w 349"/>
                  <a:gd name="T17" fmla="*/ 120 h 309"/>
                  <a:gd name="T18" fmla="*/ 193 w 349"/>
                  <a:gd name="T19" fmla="*/ 108 h 309"/>
                  <a:gd name="T20" fmla="*/ 207 w 349"/>
                  <a:gd name="T21" fmla="*/ 21 h 309"/>
                  <a:gd name="T22" fmla="*/ 54 w 349"/>
                  <a:gd name="T23" fmla="*/ 5 h 309"/>
                  <a:gd name="T24" fmla="*/ 46 w 349"/>
                  <a:gd name="T25" fmla="*/ 7 h 309"/>
                  <a:gd name="T26" fmla="*/ 42 w 349"/>
                  <a:gd name="T27" fmla="*/ 14 h 309"/>
                  <a:gd name="T28" fmla="*/ 41 w 349"/>
                  <a:gd name="T29" fmla="*/ 123 h 309"/>
                  <a:gd name="T30" fmla="*/ 44 w 349"/>
                  <a:gd name="T31" fmla="*/ 131 h 309"/>
                  <a:gd name="T32" fmla="*/ 50 w 349"/>
                  <a:gd name="T33" fmla="*/ 135 h 309"/>
                  <a:gd name="T34" fmla="*/ 193 w 349"/>
                  <a:gd name="T35" fmla="*/ 136 h 309"/>
                  <a:gd name="T36" fmla="*/ 51 w 349"/>
                  <a:gd name="T37" fmla="*/ 127 h 309"/>
                  <a:gd name="T38" fmla="*/ 212 w 349"/>
                  <a:gd name="T39" fmla="*/ 15 h 309"/>
                  <a:gd name="T40" fmla="*/ 222 w 349"/>
                  <a:gd name="T41" fmla="*/ 108 h 309"/>
                  <a:gd name="T42" fmla="*/ 222 w 349"/>
                  <a:gd name="T43" fmla="*/ 14 h 309"/>
                  <a:gd name="T44" fmla="*/ 218 w 349"/>
                  <a:gd name="T45" fmla="*/ 7 h 309"/>
                  <a:gd name="T46" fmla="*/ 210 w 349"/>
                  <a:gd name="T47" fmla="*/ 5 h 309"/>
                  <a:gd name="T48" fmla="*/ 54 w 349"/>
                  <a:gd name="T49" fmla="*/ 0 h 309"/>
                  <a:gd name="T50" fmla="*/ 219 w 349"/>
                  <a:gd name="T51" fmla="*/ 2 h 309"/>
                  <a:gd name="T52" fmla="*/ 229 w 349"/>
                  <a:gd name="T53" fmla="*/ 18 h 309"/>
                  <a:gd name="T54" fmla="*/ 291 w 349"/>
                  <a:gd name="T55" fmla="*/ 108 h 309"/>
                  <a:gd name="T56" fmla="*/ 349 w 349"/>
                  <a:gd name="T57" fmla="*/ 309 h 309"/>
                  <a:gd name="T58" fmla="*/ 193 w 349"/>
                  <a:gd name="T59" fmla="*/ 188 h 309"/>
                  <a:gd name="T60" fmla="*/ 37 w 349"/>
                  <a:gd name="T61" fmla="*/ 148 h 309"/>
                  <a:gd name="T62" fmla="*/ 193 w 349"/>
                  <a:gd name="T63" fmla="*/ 142 h 309"/>
                  <a:gd name="T64" fmla="*/ 44 w 349"/>
                  <a:gd name="T65" fmla="*/ 140 h 309"/>
                  <a:gd name="T66" fmla="*/ 35 w 349"/>
                  <a:gd name="T67" fmla="*/ 123 h 309"/>
                  <a:gd name="T68" fmla="*/ 38 w 349"/>
                  <a:gd name="T69" fmla="*/ 8 h 309"/>
                  <a:gd name="T70" fmla="*/ 54 w 349"/>
                  <a:gd name="T71" fmla="*/ 0 h 3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349" h="309">
                    <a:moveTo>
                      <a:pt x="40" y="154"/>
                    </a:moveTo>
                    <a:lnTo>
                      <a:pt x="13" y="182"/>
                    </a:lnTo>
                    <a:lnTo>
                      <a:pt x="193" y="182"/>
                    </a:lnTo>
                    <a:lnTo>
                      <a:pt x="193" y="154"/>
                    </a:lnTo>
                    <a:lnTo>
                      <a:pt x="40" y="154"/>
                    </a:lnTo>
                    <a:close/>
                    <a:moveTo>
                      <a:pt x="292" y="118"/>
                    </a:moveTo>
                    <a:lnTo>
                      <a:pt x="292" y="166"/>
                    </a:lnTo>
                    <a:lnTo>
                      <a:pt x="338" y="166"/>
                    </a:lnTo>
                    <a:lnTo>
                      <a:pt x="292" y="118"/>
                    </a:lnTo>
                    <a:close/>
                    <a:moveTo>
                      <a:pt x="198" y="114"/>
                    </a:moveTo>
                    <a:lnTo>
                      <a:pt x="198" y="303"/>
                    </a:lnTo>
                    <a:lnTo>
                      <a:pt x="343" y="303"/>
                    </a:lnTo>
                    <a:lnTo>
                      <a:pt x="343" y="171"/>
                    </a:lnTo>
                    <a:lnTo>
                      <a:pt x="286" y="171"/>
                    </a:lnTo>
                    <a:lnTo>
                      <a:pt x="286" y="114"/>
                    </a:lnTo>
                    <a:lnTo>
                      <a:pt x="198" y="114"/>
                    </a:lnTo>
                    <a:close/>
                    <a:moveTo>
                      <a:pt x="57" y="21"/>
                    </a:moveTo>
                    <a:lnTo>
                      <a:pt x="57" y="120"/>
                    </a:lnTo>
                    <a:lnTo>
                      <a:pt x="193" y="120"/>
                    </a:lnTo>
                    <a:lnTo>
                      <a:pt x="193" y="108"/>
                    </a:lnTo>
                    <a:lnTo>
                      <a:pt x="207" y="108"/>
                    </a:lnTo>
                    <a:lnTo>
                      <a:pt x="207" y="21"/>
                    </a:lnTo>
                    <a:lnTo>
                      <a:pt x="57" y="21"/>
                    </a:lnTo>
                    <a:close/>
                    <a:moveTo>
                      <a:pt x="54" y="5"/>
                    </a:moveTo>
                    <a:lnTo>
                      <a:pt x="50" y="6"/>
                    </a:lnTo>
                    <a:lnTo>
                      <a:pt x="46" y="7"/>
                    </a:lnTo>
                    <a:lnTo>
                      <a:pt x="44" y="10"/>
                    </a:lnTo>
                    <a:lnTo>
                      <a:pt x="42" y="14"/>
                    </a:lnTo>
                    <a:lnTo>
                      <a:pt x="41" y="18"/>
                    </a:lnTo>
                    <a:lnTo>
                      <a:pt x="41" y="123"/>
                    </a:lnTo>
                    <a:lnTo>
                      <a:pt x="42" y="128"/>
                    </a:lnTo>
                    <a:lnTo>
                      <a:pt x="44" y="131"/>
                    </a:lnTo>
                    <a:lnTo>
                      <a:pt x="46" y="133"/>
                    </a:lnTo>
                    <a:lnTo>
                      <a:pt x="50" y="135"/>
                    </a:lnTo>
                    <a:lnTo>
                      <a:pt x="54" y="136"/>
                    </a:lnTo>
                    <a:lnTo>
                      <a:pt x="193" y="136"/>
                    </a:lnTo>
                    <a:lnTo>
                      <a:pt x="193" y="127"/>
                    </a:lnTo>
                    <a:lnTo>
                      <a:pt x="51" y="127"/>
                    </a:lnTo>
                    <a:lnTo>
                      <a:pt x="51" y="15"/>
                    </a:lnTo>
                    <a:lnTo>
                      <a:pt x="212" y="15"/>
                    </a:lnTo>
                    <a:lnTo>
                      <a:pt x="212" y="108"/>
                    </a:lnTo>
                    <a:lnTo>
                      <a:pt x="222" y="108"/>
                    </a:lnTo>
                    <a:lnTo>
                      <a:pt x="222" y="18"/>
                    </a:lnTo>
                    <a:lnTo>
                      <a:pt x="222" y="14"/>
                    </a:lnTo>
                    <a:lnTo>
                      <a:pt x="220" y="10"/>
                    </a:lnTo>
                    <a:lnTo>
                      <a:pt x="218" y="7"/>
                    </a:lnTo>
                    <a:lnTo>
                      <a:pt x="214" y="6"/>
                    </a:lnTo>
                    <a:lnTo>
                      <a:pt x="210" y="5"/>
                    </a:lnTo>
                    <a:lnTo>
                      <a:pt x="54" y="5"/>
                    </a:lnTo>
                    <a:close/>
                    <a:moveTo>
                      <a:pt x="54" y="0"/>
                    </a:moveTo>
                    <a:lnTo>
                      <a:pt x="210" y="0"/>
                    </a:lnTo>
                    <a:lnTo>
                      <a:pt x="219" y="2"/>
                    </a:lnTo>
                    <a:lnTo>
                      <a:pt x="227" y="8"/>
                    </a:lnTo>
                    <a:lnTo>
                      <a:pt x="229" y="18"/>
                    </a:lnTo>
                    <a:lnTo>
                      <a:pt x="229" y="108"/>
                    </a:lnTo>
                    <a:lnTo>
                      <a:pt x="291" y="108"/>
                    </a:lnTo>
                    <a:lnTo>
                      <a:pt x="349" y="167"/>
                    </a:lnTo>
                    <a:lnTo>
                      <a:pt x="349" y="309"/>
                    </a:lnTo>
                    <a:lnTo>
                      <a:pt x="193" y="309"/>
                    </a:lnTo>
                    <a:lnTo>
                      <a:pt x="193" y="188"/>
                    </a:lnTo>
                    <a:lnTo>
                      <a:pt x="0" y="188"/>
                    </a:lnTo>
                    <a:lnTo>
                      <a:pt x="37" y="148"/>
                    </a:lnTo>
                    <a:lnTo>
                      <a:pt x="193" y="148"/>
                    </a:lnTo>
                    <a:lnTo>
                      <a:pt x="193" y="142"/>
                    </a:lnTo>
                    <a:lnTo>
                      <a:pt x="54" y="142"/>
                    </a:lnTo>
                    <a:lnTo>
                      <a:pt x="44" y="140"/>
                    </a:lnTo>
                    <a:lnTo>
                      <a:pt x="38" y="133"/>
                    </a:lnTo>
                    <a:lnTo>
                      <a:pt x="35" y="123"/>
                    </a:lnTo>
                    <a:lnTo>
                      <a:pt x="35" y="18"/>
                    </a:lnTo>
                    <a:lnTo>
                      <a:pt x="38" y="8"/>
                    </a:lnTo>
                    <a:lnTo>
                      <a:pt x="44" y="2"/>
                    </a:lnTo>
                    <a:lnTo>
                      <a:pt x="5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75288" tIns="37643" rIns="75288" bIns="37643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zh-CN" altLang="en-US" sz="1517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202" name="Freeform 150"/>
              <p:cNvSpPr>
                <a:spLocks/>
              </p:cNvSpPr>
              <p:nvPr/>
            </p:nvSpPr>
            <p:spPr bwMode="auto">
              <a:xfrm>
                <a:off x="7296151" y="4713288"/>
                <a:ext cx="161925" cy="138113"/>
              </a:xfrm>
              <a:custGeom>
                <a:avLst/>
                <a:gdLst>
                  <a:gd name="T0" fmla="*/ 1 w 102"/>
                  <a:gd name="T1" fmla="*/ 0 h 87"/>
                  <a:gd name="T2" fmla="*/ 24 w 102"/>
                  <a:gd name="T3" fmla="*/ 8 h 87"/>
                  <a:gd name="T4" fmla="*/ 44 w 102"/>
                  <a:gd name="T5" fmla="*/ 19 h 87"/>
                  <a:gd name="T6" fmla="*/ 63 w 102"/>
                  <a:gd name="T7" fmla="*/ 34 h 87"/>
                  <a:gd name="T8" fmla="*/ 78 w 102"/>
                  <a:gd name="T9" fmla="*/ 51 h 87"/>
                  <a:gd name="T10" fmla="*/ 90 w 102"/>
                  <a:gd name="T11" fmla="*/ 73 h 87"/>
                  <a:gd name="T12" fmla="*/ 97 w 102"/>
                  <a:gd name="T13" fmla="*/ 37 h 87"/>
                  <a:gd name="T14" fmla="*/ 102 w 102"/>
                  <a:gd name="T15" fmla="*/ 38 h 87"/>
                  <a:gd name="T16" fmla="*/ 93 w 102"/>
                  <a:gd name="T17" fmla="*/ 87 h 87"/>
                  <a:gd name="T18" fmla="*/ 47 w 102"/>
                  <a:gd name="T19" fmla="*/ 67 h 87"/>
                  <a:gd name="T20" fmla="*/ 50 w 102"/>
                  <a:gd name="T21" fmla="*/ 61 h 87"/>
                  <a:gd name="T22" fmla="*/ 86 w 102"/>
                  <a:gd name="T23" fmla="*/ 78 h 87"/>
                  <a:gd name="T24" fmla="*/ 74 w 102"/>
                  <a:gd name="T25" fmla="*/ 57 h 87"/>
                  <a:gd name="T26" fmla="*/ 60 w 102"/>
                  <a:gd name="T27" fmla="*/ 40 h 87"/>
                  <a:gd name="T28" fmla="*/ 42 w 102"/>
                  <a:gd name="T29" fmla="*/ 24 h 87"/>
                  <a:gd name="T30" fmla="*/ 23 w 102"/>
                  <a:gd name="T31" fmla="*/ 13 h 87"/>
                  <a:gd name="T32" fmla="*/ 0 w 102"/>
                  <a:gd name="T33" fmla="*/ 6 h 87"/>
                  <a:gd name="T34" fmla="*/ 1 w 102"/>
                  <a:gd name="T35" fmla="*/ 0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02" h="87">
                    <a:moveTo>
                      <a:pt x="1" y="0"/>
                    </a:moveTo>
                    <a:lnTo>
                      <a:pt x="24" y="8"/>
                    </a:lnTo>
                    <a:lnTo>
                      <a:pt x="44" y="19"/>
                    </a:lnTo>
                    <a:lnTo>
                      <a:pt x="63" y="34"/>
                    </a:lnTo>
                    <a:lnTo>
                      <a:pt x="78" y="51"/>
                    </a:lnTo>
                    <a:lnTo>
                      <a:pt x="90" y="73"/>
                    </a:lnTo>
                    <a:lnTo>
                      <a:pt x="97" y="37"/>
                    </a:lnTo>
                    <a:lnTo>
                      <a:pt x="102" y="38"/>
                    </a:lnTo>
                    <a:lnTo>
                      <a:pt x="93" y="87"/>
                    </a:lnTo>
                    <a:lnTo>
                      <a:pt x="47" y="67"/>
                    </a:lnTo>
                    <a:lnTo>
                      <a:pt x="50" y="61"/>
                    </a:lnTo>
                    <a:lnTo>
                      <a:pt x="86" y="78"/>
                    </a:lnTo>
                    <a:lnTo>
                      <a:pt x="74" y="57"/>
                    </a:lnTo>
                    <a:lnTo>
                      <a:pt x="60" y="40"/>
                    </a:lnTo>
                    <a:lnTo>
                      <a:pt x="42" y="24"/>
                    </a:lnTo>
                    <a:lnTo>
                      <a:pt x="23" y="13"/>
                    </a:lnTo>
                    <a:lnTo>
                      <a:pt x="0" y="6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75288" tIns="37643" rIns="75288" bIns="37643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zh-CN" altLang="en-US" sz="1517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203" name="Freeform 151"/>
              <p:cNvSpPr>
                <a:spLocks/>
              </p:cNvSpPr>
              <p:nvPr/>
            </p:nvSpPr>
            <p:spPr bwMode="auto">
              <a:xfrm>
                <a:off x="7050088" y="5016501"/>
                <a:ext cx="133350" cy="114300"/>
              </a:xfrm>
              <a:custGeom>
                <a:avLst/>
                <a:gdLst>
                  <a:gd name="T0" fmla="*/ 2 w 84"/>
                  <a:gd name="T1" fmla="*/ 0 h 72"/>
                  <a:gd name="T2" fmla="*/ 50 w 84"/>
                  <a:gd name="T3" fmla="*/ 14 h 72"/>
                  <a:gd name="T4" fmla="*/ 49 w 84"/>
                  <a:gd name="T5" fmla="*/ 19 h 72"/>
                  <a:gd name="T6" fmla="*/ 11 w 84"/>
                  <a:gd name="T7" fmla="*/ 8 h 72"/>
                  <a:gd name="T8" fmla="*/ 25 w 84"/>
                  <a:gd name="T9" fmla="*/ 28 h 72"/>
                  <a:gd name="T10" fmla="*/ 42 w 84"/>
                  <a:gd name="T11" fmla="*/ 45 h 72"/>
                  <a:gd name="T12" fmla="*/ 62 w 84"/>
                  <a:gd name="T13" fmla="*/ 57 h 72"/>
                  <a:gd name="T14" fmla="*/ 84 w 84"/>
                  <a:gd name="T15" fmla="*/ 66 h 72"/>
                  <a:gd name="T16" fmla="*/ 82 w 84"/>
                  <a:gd name="T17" fmla="*/ 72 h 72"/>
                  <a:gd name="T18" fmla="*/ 59 w 84"/>
                  <a:gd name="T19" fmla="*/ 64 h 72"/>
                  <a:gd name="T20" fmla="*/ 39 w 84"/>
                  <a:gd name="T21" fmla="*/ 51 h 72"/>
                  <a:gd name="T22" fmla="*/ 21 w 84"/>
                  <a:gd name="T23" fmla="*/ 34 h 72"/>
                  <a:gd name="T24" fmla="*/ 7 w 84"/>
                  <a:gd name="T25" fmla="*/ 15 h 72"/>
                  <a:gd name="T26" fmla="*/ 5 w 84"/>
                  <a:gd name="T27" fmla="*/ 51 h 72"/>
                  <a:gd name="T28" fmla="*/ 0 w 84"/>
                  <a:gd name="T29" fmla="*/ 51 h 72"/>
                  <a:gd name="T30" fmla="*/ 2 w 84"/>
                  <a:gd name="T31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84" h="72">
                    <a:moveTo>
                      <a:pt x="2" y="0"/>
                    </a:moveTo>
                    <a:lnTo>
                      <a:pt x="50" y="14"/>
                    </a:lnTo>
                    <a:lnTo>
                      <a:pt x="49" y="19"/>
                    </a:lnTo>
                    <a:lnTo>
                      <a:pt x="11" y="8"/>
                    </a:lnTo>
                    <a:lnTo>
                      <a:pt x="25" y="28"/>
                    </a:lnTo>
                    <a:lnTo>
                      <a:pt x="42" y="45"/>
                    </a:lnTo>
                    <a:lnTo>
                      <a:pt x="62" y="57"/>
                    </a:lnTo>
                    <a:lnTo>
                      <a:pt x="84" y="66"/>
                    </a:lnTo>
                    <a:lnTo>
                      <a:pt x="82" y="72"/>
                    </a:lnTo>
                    <a:lnTo>
                      <a:pt x="59" y="64"/>
                    </a:lnTo>
                    <a:lnTo>
                      <a:pt x="39" y="51"/>
                    </a:lnTo>
                    <a:lnTo>
                      <a:pt x="21" y="34"/>
                    </a:lnTo>
                    <a:lnTo>
                      <a:pt x="7" y="15"/>
                    </a:lnTo>
                    <a:lnTo>
                      <a:pt x="5" y="51"/>
                    </a:lnTo>
                    <a:lnTo>
                      <a:pt x="0" y="51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75288" tIns="37643" rIns="75288" bIns="37643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zh-CN" altLang="en-US" sz="1517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</p:grpSp>
      <p:sp>
        <p:nvSpPr>
          <p:cNvPr id="54" name="TextBox 24"/>
          <p:cNvSpPr txBox="1"/>
          <p:nvPr/>
        </p:nvSpPr>
        <p:spPr>
          <a:xfrm>
            <a:off x="1416784" y="1420691"/>
            <a:ext cx="6680745" cy="37563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20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机器博弈其实就是在打分，再把棋子下到分高的地方，比如下到一个眠四处，如果没有棋子，应给一个极高分，因为再下一个白棋子就赢了，但是如果下了一个黑棋子，那么，上面的第一种赢法无论如何也不可能了，所以应该直接设置为零分。所以在设置两个一位数组，记录每种赢法的得分，再查找棋盘上哪些位置可以实现这种赢法，给这些位置加分，最后从所有位置中，找出分最高的落子即可。而且，一种赢法上的落子越多，就越接近获胜，所以分数应该越高。</a:t>
            </a:r>
          </a:p>
          <a:p>
            <a:pPr>
              <a:lnSpc>
                <a:spcPct val="120000"/>
              </a:lnSpc>
            </a:pP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2" name="TextBox 8">
            <a:extLst>
              <a:ext uri="{FF2B5EF4-FFF2-40B4-BE49-F238E27FC236}">
                <a16:creationId xmlns:a16="http://schemas.microsoft.com/office/drawing/2014/main" id="{E1F870A8-9205-4240-ADD6-A1B2368D4E63}"/>
              </a:ext>
            </a:extLst>
          </p:cNvPr>
          <p:cNvSpPr txBox="1"/>
          <p:nvPr/>
        </p:nvSpPr>
        <p:spPr>
          <a:xfrm>
            <a:off x="839715" y="392028"/>
            <a:ext cx="3949155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Arial" panose="020B0604020202020204" pitchFamily="34" charset="0"/>
              </a:rPr>
              <a:t>人机五子棋使用手册</a:t>
            </a:r>
          </a:p>
          <a:p>
            <a:endParaRPr lang="zh-CN" altLang="en-US" sz="1600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Arial" panose="020B0604020202020204" pitchFamily="34" charset="0"/>
            </a:endParaRPr>
          </a:p>
        </p:txBody>
      </p:sp>
      <p:sp>
        <p:nvSpPr>
          <p:cNvPr id="43" name="TextBox 8">
            <a:extLst>
              <a:ext uri="{FF2B5EF4-FFF2-40B4-BE49-F238E27FC236}">
                <a16:creationId xmlns:a16="http://schemas.microsoft.com/office/drawing/2014/main" id="{6C5B2145-6538-4379-AE88-6425EFAFCB93}"/>
              </a:ext>
            </a:extLst>
          </p:cNvPr>
          <p:cNvSpPr txBox="1"/>
          <p:nvPr/>
        </p:nvSpPr>
        <p:spPr>
          <a:xfrm>
            <a:off x="857250" y="740604"/>
            <a:ext cx="2807720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Presented by </a:t>
            </a: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齐泽坤、王瑞琪</a:t>
            </a:r>
          </a:p>
          <a:p>
            <a:endParaRPr lang="zh-CN" altLang="en-US" sz="1400" dirty="0">
              <a:solidFill>
                <a:schemeClr val="bg2">
                  <a:lumMod val="5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1068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" grpId="0" animBg="1"/>
      <p:bldP spid="5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1643562" y="836855"/>
            <a:ext cx="3168178" cy="37442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53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cxnSp>
        <p:nvCxnSpPr>
          <p:cNvPr id="78" name="直接连接符 77"/>
          <p:cNvCxnSpPr/>
          <p:nvPr/>
        </p:nvCxnSpPr>
        <p:spPr>
          <a:xfrm>
            <a:off x="2176610" y="4066357"/>
            <a:ext cx="210208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le 13"/>
          <p:cNvSpPr txBox="1">
            <a:spLocks/>
          </p:cNvSpPr>
          <p:nvPr/>
        </p:nvSpPr>
        <p:spPr>
          <a:xfrm>
            <a:off x="2066183" y="3322210"/>
            <a:ext cx="2322938" cy="492443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PART</a:t>
            </a:r>
          </a:p>
        </p:txBody>
      </p:sp>
      <p:cxnSp>
        <p:nvCxnSpPr>
          <p:cNvPr id="3" name="直接连接符 2"/>
          <p:cNvCxnSpPr/>
          <p:nvPr/>
        </p:nvCxnSpPr>
        <p:spPr>
          <a:xfrm>
            <a:off x="6030834" y="3496362"/>
            <a:ext cx="0" cy="334359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48"/>
          <p:cNvSpPr txBox="1"/>
          <p:nvPr/>
        </p:nvSpPr>
        <p:spPr>
          <a:xfrm>
            <a:off x="7039723" y="3496361"/>
            <a:ext cx="4096455" cy="700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4551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用户使用手册</a:t>
            </a:r>
            <a:endParaRPr lang="en-GB" altLang="zh-CN" sz="4551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2" name="矩形 259"/>
          <p:cNvSpPr>
            <a:spLocks noChangeArrowheads="1"/>
          </p:cNvSpPr>
          <p:nvPr/>
        </p:nvSpPr>
        <p:spPr bwMode="auto">
          <a:xfrm>
            <a:off x="2084244" y="1227166"/>
            <a:ext cx="2286814" cy="2105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13084" cap="all" spc="284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03</a:t>
            </a:r>
            <a:endParaRPr lang="zh-CN" altLang="en-US" sz="13084" cap="all" spc="284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06259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400" tmFilter="0,0; .5, 1; 1, 1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840"/>
                            </p:stCondLst>
                            <p:childTnLst>
                              <p:par>
                                <p:cTn id="17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8" dur="4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0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4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64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4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6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40"/>
                            </p:stCondLst>
                            <p:childTnLst>
                              <p:par>
                                <p:cTn id="39" presetID="3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40" dur="3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41" dur="3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42" dur="3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43" dur="3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8" grpId="0"/>
      <p:bldP spid="11" grpId="0"/>
      <p:bldP spid="11" grpId="1"/>
      <p:bldP spid="12" grpId="0"/>
      <p:bldP spid="12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24E91AB-77EC-49EC-ACA8-A1383988FA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26" y="-715921"/>
            <a:ext cx="15701319" cy="8831992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7726DF04-EE08-49C5-92C0-3BB20447A0D6}"/>
              </a:ext>
            </a:extLst>
          </p:cNvPr>
          <p:cNvSpPr txBox="1"/>
          <p:nvPr/>
        </p:nvSpPr>
        <p:spPr>
          <a:xfrm>
            <a:off x="457201" y="2545913"/>
            <a:ext cx="472439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样式如图所示：</a:t>
            </a:r>
            <a:endParaRPr lang="en-US" altLang="zh-CN" sz="3600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sz="3600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3600" kern="12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玩家默认为黑子</a:t>
            </a:r>
            <a:endParaRPr lang="en-US" altLang="zh-CN" sz="3600" kern="1200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36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用鼠标点击即可下棋</a:t>
            </a:r>
            <a:endParaRPr lang="zh-CN" altLang="en-US" sz="3600" kern="1200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6" name="TextBox 8">
            <a:extLst>
              <a:ext uri="{FF2B5EF4-FFF2-40B4-BE49-F238E27FC236}">
                <a16:creationId xmlns:a16="http://schemas.microsoft.com/office/drawing/2014/main" id="{07E12506-1D69-47A4-A719-D40E35C06679}"/>
              </a:ext>
            </a:extLst>
          </p:cNvPr>
          <p:cNvSpPr txBox="1"/>
          <p:nvPr/>
        </p:nvSpPr>
        <p:spPr>
          <a:xfrm>
            <a:off x="839715" y="392028"/>
            <a:ext cx="3949155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Arial" panose="020B0604020202020204" pitchFamily="34" charset="0"/>
              </a:rPr>
              <a:t>人机五子棋使用手册</a:t>
            </a:r>
          </a:p>
          <a:p>
            <a:endParaRPr lang="zh-CN" altLang="en-US" sz="1600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Arial" panose="020B0604020202020204" pitchFamily="34" charset="0"/>
            </a:endParaRPr>
          </a:p>
        </p:txBody>
      </p:sp>
      <p:sp>
        <p:nvSpPr>
          <p:cNvPr id="7" name="TextBox 8">
            <a:extLst>
              <a:ext uri="{FF2B5EF4-FFF2-40B4-BE49-F238E27FC236}">
                <a16:creationId xmlns:a16="http://schemas.microsoft.com/office/drawing/2014/main" id="{279ECDE7-33A6-43DA-848A-568EB9452C7D}"/>
              </a:ext>
            </a:extLst>
          </p:cNvPr>
          <p:cNvSpPr txBox="1"/>
          <p:nvPr/>
        </p:nvSpPr>
        <p:spPr>
          <a:xfrm>
            <a:off x="857250" y="740604"/>
            <a:ext cx="2807720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Presented by </a:t>
            </a: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齐泽坤、王瑞琪</a:t>
            </a:r>
          </a:p>
          <a:p>
            <a:endParaRPr lang="zh-CN" altLang="en-US" sz="1400" dirty="0">
              <a:solidFill>
                <a:schemeClr val="bg2">
                  <a:lumMod val="5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76702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C234A3D-C1E9-4378-A562-4F476F20B3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944" y="-733425"/>
            <a:ext cx="14799732" cy="832485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BEF7A385-9861-410B-9823-FFDA54F08F77}"/>
              </a:ext>
            </a:extLst>
          </p:cNvPr>
          <p:cNvSpPr txBox="1"/>
          <p:nvPr/>
        </p:nvSpPr>
        <p:spPr>
          <a:xfrm>
            <a:off x="1570891" y="2151727"/>
            <a:ext cx="404446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若不慎下错可以选择悔棋</a:t>
            </a:r>
            <a:endParaRPr lang="en-US" altLang="zh-CN" sz="3200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sz="3200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32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但为游戏公平，每次悔棋仅限一步</a:t>
            </a:r>
            <a:endParaRPr lang="zh-CN" altLang="en-US" sz="3200" kern="1200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6" name="TextBox 8">
            <a:extLst>
              <a:ext uri="{FF2B5EF4-FFF2-40B4-BE49-F238E27FC236}">
                <a16:creationId xmlns:a16="http://schemas.microsoft.com/office/drawing/2014/main" id="{02220645-5A5C-400E-AB98-8E6AD3BEE377}"/>
              </a:ext>
            </a:extLst>
          </p:cNvPr>
          <p:cNvSpPr txBox="1"/>
          <p:nvPr/>
        </p:nvSpPr>
        <p:spPr>
          <a:xfrm>
            <a:off x="839715" y="392028"/>
            <a:ext cx="3949155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Arial" panose="020B0604020202020204" pitchFamily="34" charset="0"/>
              </a:rPr>
              <a:t>人机五子棋使用手册</a:t>
            </a:r>
          </a:p>
          <a:p>
            <a:endParaRPr lang="zh-CN" altLang="en-US" sz="1600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Arial" panose="020B0604020202020204" pitchFamily="34" charset="0"/>
            </a:endParaRPr>
          </a:p>
        </p:txBody>
      </p:sp>
      <p:sp>
        <p:nvSpPr>
          <p:cNvPr id="7" name="TextBox 8">
            <a:extLst>
              <a:ext uri="{FF2B5EF4-FFF2-40B4-BE49-F238E27FC236}">
                <a16:creationId xmlns:a16="http://schemas.microsoft.com/office/drawing/2014/main" id="{69B5C179-BA1F-455C-B635-C678EB461ACA}"/>
              </a:ext>
            </a:extLst>
          </p:cNvPr>
          <p:cNvSpPr txBox="1"/>
          <p:nvPr/>
        </p:nvSpPr>
        <p:spPr>
          <a:xfrm>
            <a:off x="857250" y="740604"/>
            <a:ext cx="2807720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Presented by </a:t>
            </a: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齐泽坤、王瑞琪</a:t>
            </a:r>
          </a:p>
          <a:p>
            <a:endParaRPr lang="zh-CN" altLang="en-US" sz="1400" dirty="0">
              <a:solidFill>
                <a:schemeClr val="bg2">
                  <a:lumMod val="5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4362346"/>
      </p:ext>
    </p:extLst>
  </p:cSld>
  <p:clrMapOvr>
    <a:masterClrMapping/>
  </p:clrMapOvr>
  <p:transition spd="slow">
    <p:wip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4"/>
  <p:tag name="MH_CATEGORY" val="#BingLLB#"/>
  <p:tag name="MH_LAYOUT" val="SubTitleText"/>
  <p:tag name="MH" val="20161022192605"/>
  <p:tag name="MH_LIBRARY" val="GRAPHIC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605"/>
  <p:tag name="MH_LIBRARY" val="GRAPHIC"/>
  <p:tag name="MH_TYPE" val="SubTitle"/>
  <p:tag name="MH_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605"/>
  <p:tag name="MH_LIBRARY" val="GRAPHIC"/>
  <p:tag name="MH_TYPE" val="Text"/>
  <p:tag name="MH_ORDER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605"/>
  <p:tag name="MH_LIBRARY" val="GRAPHIC"/>
  <p:tag name="MH_TYPE" val="SubTitle"/>
  <p:tag name="MH_ORDER" val="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605"/>
  <p:tag name="MH_LIBRARY" val="GRAPHIC"/>
  <p:tag name="MH_TYPE" val="Text"/>
  <p:tag name="MH_ORDER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605"/>
  <p:tag name="MH_LIBRARY" val="GRAPHIC"/>
  <p:tag name="MH_TYPE" val="SubTitle"/>
  <p:tag name="MH_ORDER" val="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605"/>
  <p:tag name="MH_LIBRARY" val="GRAPHIC"/>
  <p:tag name="MH_TYPE" val="Text"/>
  <p:tag name="MH_ORDER" val="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487</Words>
  <Application>Microsoft Office PowerPoint</Application>
  <PresentationFormat>宽屏</PresentationFormat>
  <Paragraphs>61</Paragraphs>
  <Slides>13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3" baseType="lpstr">
      <vt:lpstr>等线</vt:lpstr>
      <vt:lpstr>等线 Light</vt:lpstr>
      <vt:lpstr>仿宋</vt:lpstr>
      <vt:lpstr>华文细黑</vt:lpstr>
      <vt:lpstr>微软雅黑</vt:lpstr>
      <vt:lpstr>微软雅黑 Light</vt:lpstr>
      <vt:lpstr>Arial</vt:lpstr>
      <vt:lpstr>Calibri</vt:lpstr>
      <vt:lpstr>Impact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Qi ZeKun</dc:creator>
  <cp:lastModifiedBy>Qi ZeKun</cp:lastModifiedBy>
  <cp:revision>5</cp:revision>
  <dcterms:created xsi:type="dcterms:W3CDTF">2018-11-03T04:46:20Z</dcterms:created>
  <dcterms:modified xsi:type="dcterms:W3CDTF">2018-11-03T05:29:55Z</dcterms:modified>
</cp:coreProperties>
</file>