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Rg st="1" end="1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551C8-9206-48D7-A73E-A09D5C95A987}" v="358" dt="2024-10-01T11:11:24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teele" userId="847ce47a-8e02-43ca-9805-2f3c8f8287bc" providerId="ADAL" clId="{7B7551C8-9206-48D7-A73E-A09D5C95A987}"/>
    <pc:docChg chg="undo custSel addSld delSld modSld modMainMaster modShowInfo">
      <pc:chgData name="Andrew Steele" userId="847ce47a-8e02-43ca-9805-2f3c8f8287bc" providerId="ADAL" clId="{7B7551C8-9206-48D7-A73E-A09D5C95A987}" dt="2024-10-01T11:15:41.025" v="543" actId="47"/>
      <pc:docMkLst>
        <pc:docMk/>
      </pc:docMkLst>
      <pc:sldChg chg="addSp delSp modSp mod modTransition setBg addAnim modAnim delDesignElem">
        <pc:chgData name="Andrew Steele" userId="847ce47a-8e02-43ca-9805-2f3c8f8287bc" providerId="ADAL" clId="{7B7551C8-9206-48D7-A73E-A09D5C95A987}" dt="2024-09-25T14:17:54.177" v="385"/>
        <pc:sldMkLst>
          <pc:docMk/>
          <pc:sldMk cId="4072363726" sldId="256"/>
        </pc:sldMkLst>
        <pc:spChg chg="mod">
          <ac:chgData name="Andrew Steele" userId="847ce47a-8e02-43ca-9805-2f3c8f8287bc" providerId="ADAL" clId="{7B7551C8-9206-48D7-A73E-A09D5C95A987}" dt="2024-09-25T13:46:15.262" v="159" actId="14100"/>
          <ac:spMkLst>
            <pc:docMk/>
            <pc:sldMk cId="4072363726" sldId="256"/>
            <ac:spMk id="2" creationId="{597AE434-9372-10A4-8540-5C05149928D0}"/>
          </ac:spMkLst>
        </pc:spChg>
        <pc:spChg chg="del mod">
          <ac:chgData name="Andrew Steele" userId="847ce47a-8e02-43ca-9805-2f3c8f8287bc" providerId="ADAL" clId="{7B7551C8-9206-48D7-A73E-A09D5C95A987}" dt="2024-09-25T11:37:39.377" v="24" actId="478"/>
          <ac:spMkLst>
            <pc:docMk/>
            <pc:sldMk cId="4072363726" sldId="256"/>
            <ac:spMk id="3" creationId="{F2D41A8C-F555-5A46-6083-CB906F33CACA}"/>
          </ac:spMkLst>
        </pc:spChg>
        <pc:spChg chg="add mod">
          <ac:chgData name="Andrew Steele" userId="847ce47a-8e02-43ca-9805-2f3c8f8287bc" providerId="ADAL" clId="{7B7551C8-9206-48D7-A73E-A09D5C95A987}" dt="2024-09-25T13:55:43.755" v="338" actId="1076"/>
          <ac:spMkLst>
            <pc:docMk/>
            <pc:sldMk cId="4072363726" sldId="256"/>
            <ac:spMk id="4" creationId="{679727F8-28EB-E25B-8D89-92A66187AF35}"/>
          </ac:spMkLst>
        </pc:spChg>
        <pc:spChg chg="add del">
          <ac:chgData name="Andrew Steele" userId="847ce47a-8e02-43ca-9805-2f3c8f8287bc" providerId="ADAL" clId="{7B7551C8-9206-48D7-A73E-A09D5C95A987}" dt="2024-09-25T11:37:35.252" v="22" actId="26606"/>
          <ac:spMkLst>
            <pc:docMk/>
            <pc:sldMk cId="4072363726" sldId="256"/>
            <ac:spMk id="10" creationId="{657F69E0-C4B0-4BEC-A689-4F8D877F05D4}"/>
          </ac:spMkLst>
        </pc:spChg>
        <pc:spChg chg="add del">
          <ac:chgData name="Andrew Steele" userId="847ce47a-8e02-43ca-9805-2f3c8f8287bc" providerId="ADAL" clId="{7B7551C8-9206-48D7-A73E-A09D5C95A987}" dt="2024-09-25T11:37:35.252" v="22" actId="26606"/>
          <ac:spMkLst>
            <pc:docMk/>
            <pc:sldMk cId="4072363726" sldId="256"/>
            <ac:spMk id="12" creationId="{9F6380B4-6A1C-481E-8408-B4E6C75B9B81}"/>
          </ac:spMkLst>
        </pc:spChg>
        <pc:spChg chg="add del">
          <ac:chgData name="Andrew Steele" userId="847ce47a-8e02-43ca-9805-2f3c8f8287bc" providerId="ADAL" clId="{7B7551C8-9206-48D7-A73E-A09D5C95A987}" dt="2024-09-25T11:38:52.667" v="29" actId="26606"/>
          <ac:spMkLst>
            <pc:docMk/>
            <pc:sldMk cId="4072363726" sldId="256"/>
            <ac:spMk id="14" creationId="{9B7AD9F6-8CE7-4299-8FC6-328F4DCD3FF9}"/>
          </ac:spMkLst>
        </pc:spChg>
        <pc:spChg chg="add del">
          <ac:chgData name="Andrew Steele" userId="847ce47a-8e02-43ca-9805-2f3c8f8287bc" providerId="ADAL" clId="{7B7551C8-9206-48D7-A73E-A09D5C95A987}" dt="2024-09-25T11:38:52.667" v="29" actId="26606"/>
          <ac:spMkLst>
            <pc:docMk/>
            <pc:sldMk cId="4072363726" sldId="256"/>
            <ac:spMk id="15" creationId="{F49775AF-8896-43EE-92C6-83497D6DC56F}"/>
          </ac:spMkLst>
        </pc:spChg>
        <pc:spChg chg="add del">
          <ac:chgData name="Andrew Steele" userId="847ce47a-8e02-43ca-9805-2f3c8f8287bc" providerId="ADAL" clId="{7B7551C8-9206-48D7-A73E-A09D5C95A987}" dt="2024-09-25T13:33:04.336" v="36"/>
          <ac:spMkLst>
            <pc:docMk/>
            <pc:sldMk cId="4072363726" sldId="256"/>
            <ac:spMk id="20" creationId="{9B7AD9F6-8CE7-4299-8FC6-328F4DCD3FF9}"/>
          </ac:spMkLst>
        </pc:spChg>
        <pc:spChg chg="add del">
          <ac:chgData name="Andrew Steele" userId="847ce47a-8e02-43ca-9805-2f3c8f8287bc" providerId="ADAL" clId="{7B7551C8-9206-48D7-A73E-A09D5C95A987}" dt="2024-09-25T13:33:04.336" v="36"/>
          <ac:spMkLst>
            <pc:docMk/>
            <pc:sldMk cId="4072363726" sldId="256"/>
            <ac:spMk id="22" creationId="{F49775AF-8896-43EE-92C6-83497D6DC56F}"/>
          </ac:spMkLst>
        </pc:spChg>
        <pc:picChg chg="add del mod ord">
          <ac:chgData name="Andrew Steele" userId="847ce47a-8e02-43ca-9805-2f3c8f8287bc" providerId="ADAL" clId="{7B7551C8-9206-48D7-A73E-A09D5C95A987}" dt="2024-09-25T11:38:49.376" v="25" actId="478"/>
          <ac:picMkLst>
            <pc:docMk/>
            <pc:sldMk cId="4072363726" sldId="256"/>
            <ac:picMk id="5" creationId="{2F4E2AC5-517C-DABB-5699-9AD9236CAC5B}"/>
          </ac:picMkLst>
        </pc:picChg>
        <pc:picChg chg="add mod">
          <ac:chgData name="Andrew Steele" userId="847ce47a-8e02-43ca-9805-2f3c8f8287bc" providerId="ADAL" clId="{7B7551C8-9206-48D7-A73E-A09D5C95A987}" dt="2024-09-25T11:38:52.667" v="29" actId="26606"/>
          <ac:picMkLst>
            <pc:docMk/>
            <pc:sldMk cId="4072363726" sldId="256"/>
            <ac:picMk id="7" creationId="{B144521D-A7C0-77AA-C638-243E6B115EAE}"/>
          </ac:picMkLst>
        </pc:picChg>
      </pc:sldChg>
      <pc:sldChg chg="add">
        <pc:chgData name="Andrew Steele" userId="847ce47a-8e02-43ca-9805-2f3c8f8287bc" providerId="ADAL" clId="{7B7551C8-9206-48D7-A73E-A09D5C95A987}" dt="2024-09-25T11:37:12.557" v="17" actId="2890"/>
        <pc:sldMkLst>
          <pc:docMk/>
          <pc:sldMk cId="986185295" sldId="257"/>
        </pc:sldMkLst>
      </pc:sldChg>
      <pc:sldChg chg="modSp modTransition modAnim">
        <pc:chgData name="Andrew Steele" userId="847ce47a-8e02-43ca-9805-2f3c8f8287bc" providerId="ADAL" clId="{7B7551C8-9206-48D7-A73E-A09D5C95A987}" dt="2024-09-25T14:17:58.578" v="386"/>
        <pc:sldMkLst>
          <pc:docMk/>
          <pc:sldMk cId="50304805" sldId="258"/>
        </pc:sldMkLst>
        <pc:spChg chg="mod">
          <ac:chgData name="Andrew Steele" userId="847ce47a-8e02-43ca-9805-2f3c8f8287bc" providerId="ADAL" clId="{7B7551C8-9206-48D7-A73E-A09D5C95A987}" dt="2024-09-25T13:33:04.336" v="36"/>
          <ac:spMkLst>
            <pc:docMk/>
            <pc:sldMk cId="50304805" sldId="258"/>
            <ac:spMk id="2" creationId="{DEA057F4-A260-EA84-BF35-F07DFA7359BF}"/>
          </ac:spMkLst>
        </pc:spChg>
        <pc:spChg chg="mod">
          <ac:chgData name="Andrew Steele" userId="847ce47a-8e02-43ca-9805-2f3c8f8287bc" providerId="ADAL" clId="{7B7551C8-9206-48D7-A73E-A09D5C95A987}" dt="2024-09-25T13:38:15.877" v="95" actId="255"/>
          <ac:spMkLst>
            <pc:docMk/>
            <pc:sldMk cId="50304805" sldId="258"/>
            <ac:spMk id="3" creationId="{31764201-4F63-C2ED-A87A-828353D9B40D}"/>
          </ac:spMkLst>
        </pc:spChg>
      </pc:sldChg>
      <pc:sldChg chg="modSp mod modTransition modAnim">
        <pc:chgData name="Andrew Steele" userId="847ce47a-8e02-43ca-9805-2f3c8f8287bc" providerId="ADAL" clId="{7B7551C8-9206-48D7-A73E-A09D5C95A987}" dt="2024-09-25T14:17:58.578" v="386"/>
        <pc:sldMkLst>
          <pc:docMk/>
          <pc:sldMk cId="1311712624" sldId="259"/>
        </pc:sldMkLst>
        <pc:spChg chg="mod">
          <ac:chgData name="Andrew Steele" userId="847ce47a-8e02-43ca-9805-2f3c8f8287bc" providerId="ADAL" clId="{7B7551C8-9206-48D7-A73E-A09D5C95A987}" dt="2024-09-25T13:33:04.336" v="36"/>
          <ac:spMkLst>
            <pc:docMk/>
            <pc:sldMk cId="1311712624" sldId="259"/>
            <ac:spMk id="2" creationId="{DEA057F4-A260-EA84-BF35-F07DFA7359BF}"/>
          </ac:spMkLst>
        </pc:spChg>
        <pc:spChg chg="mod">
          <ac:chgData name="Andrew Steele" userId="847ce47a-8e02-43ca-9805-2f3c8f8287bc" providerId="ADAL" clId="{7B7551C8-9206-48D7-A73E-A09D5C95A987}" dt="2024-09-25T13:40:04.435" v="112" actId="179"/>
          <ac:spMkLst>
            <pc:docMk/>
            <pc:sldMk cId="1311712624" sldId="259"/>
            <ac:spMk id="3" creationId="{31764201-4F63-C2ED-A87A-828353D9B40D}"/>
          </ac:spMkLst>
        </pc:spChg>
      </pc:sldChg>
      <pc:sldChg chg="modSp mod modTransition modAnim">
        <pc:chgData name="Andrew Steele" userId="847ce47a-8e02-43ca-9805-2f3c8f8287bc" providerId="ADAL" clId="{7B7551C8-9206-48D7-A73E-A09D5C95A987}" dt="2024-09-25T14:17:58.578" v="386"/>
        <pc:sldMkLst>
          <pc:docMk/>
          <pc:sldMk cId="1691598814" sldId="260"/>
        </pc:sldMkLst>
        <pc:spChg chg="mod">
          <ac:chgData name="Andrew Steele" userId="847ce47a-8e02-43ca-9805-2f3c8f8287bc" providerId="ADAL" clId="{7B7551C8-9206-48D7-A73E-A09D5C95A987}" dt="2024-09-25T13:33:04.336" v="36"/>
          <ac:spMkLst>
            <pc:docMk/>
            <pc:sldMk cId="1691598814" sldId="260"/>
            <ac:spMk id="2" creationId="{DEA057F4-A260-EA84-BF35-F07DFA7359BF}"/>
          </ac:spMkLst>
        </pc:spChg>
        <pc:spChg chg="mod">
          <ac:chgData name="Andrew Steele" userId="847ce47a-8e02-43ca-9805-2f3c8f8287bc" providerId="ADAL" clId="{7B7551C8-9206-48D7-A73E-A09D5C95A987}" dt="2024-09-25T13:39:31.297" v="105" actId="179"/>
          <ac:spMkLst>
            <pc:docMk/>
            <pc:sldMk cId="1691598814" sldId="260"/>
            <ac:spMk id="3" creationId="{31764201-4F63-C2ED-A87A-828353D9B40D}"/>
          </ac:spMkLst>
        </pc:spChg>
      </pc:sldChg>
      <pc:sldChg chg="modSp mod modTransition modAnim">
        <pc:chgData name="Andrew Steele" userId="847ce47a-8e02-43ca-9805-2f3c8f8287bc" providerId="ADAL" clId="{7B7551C8-9206-48D7-A73E-A09D5C95A987}" dt="2024-09-25T14:17:58.578" v="386"/>
        <pc:sldMkLst>
          <pc:docMk/>
          <pc:sldMk cId="2088668720" sldId="261"/>
        </pc:sldMkLst>
        <pc:spChg chg="mod">
          <ac:chgData name="Andrew Steele" userId="847ce47a-8e02-43ca-9805-2f3c8f8287bc" providerId="ADAL" clId="{7B7551C8-9206-48D7-A73E-A09D5C95A987}" dt="2024-09-25T13:33:04.336" v="36"/>
          <ac:spMkLst>
            <pc:docMk/>
            <pc:sldMk cId="2088668720" sldId="261"/>
            <ac:spMk id="2" creationId="{DEA057F4-A260-EA84-BF35-F07DFA7359BF}"/>
          </ac:spMkLst>
        </pc:spChg>
        <pc:spChg chg="mod">
          <ac:chgData name="Andrew Steele" userId="847ce47a-8e02-43ca-9805-2f3c8f8287bc" providerId="ADAL" clId="{7B7551C8-9206-48D7-A73E-A09D5C95A987}" dt="2024-09-25T13:43:11.109" v="153" actId="14100"/>
          <ac:spMkLst>
            <pc:docMk/>
            <pc:sldMk cId="2088668720" sldId="261"/>
            <ac:spMk id="3" creationId="{31764201-4F63-C2ED-A87A-828353D9B40D}"/>
          </ac:spMkLst>
        </pc:spChg>
      </pc:sldChg>
      <pc:sldChg chg="addSp modSp mod modTransition modAnim">
        <pc:chgData name="Andrew Steele" userId="847ce47a-8e02-43ca-9805-2f3c8f8287bc" providerId="ADAL" clId="{7B7551C8-9206-48D7-A73E-A09D5C95A987}" dt="2024-09-25T14:17:58.578" v="386"/>
        <pc:sldMkLst>
          <pc:docMk/>
          <pc:sldMk cId="547217635" sldId="262"/>
        </pc:sldMkLst>
        <pc:spChg chg="mod">
          <ac:chgData name="Andrew Steele" userId="847ce47a-8e02-43ca-9805-2f3c8f8287bc" providerId="ADAL" clId="{7B7551C8-9206-48D7-A73E-A09D5C95A987}" dt="2024-09-25T13:33:04.336" v="36"/>
          <ac:spMkLst>
            <pc:docMk/>
            <pc:sldMk cId="547217635" sldId="262"/>
            <ac:spMk id="2" creationId="{DEA057F4-A260-EA84-BF35-F07DFA7359BF}"/>
          </ac:spMkLst>
        </pc:spChg>
        <pc:spChg chg="mod">
          <ac:chgData name="Andrew Steele" userId="847ce47a-8e02-43ca-9805-2f3c8f8287bc" providerId="ADAL" clId="{7B7551C8-9206-48D7-A73E-A09D5C95A987}" dt="2024-09-25T13:40:20.250" v="115" actId="179"/>
          <ac:spMkLst>
            <pc:docMk/>
            <pc:sldMk cId="547217635" sldId="262"/>
            <ac:spMk id="3" creationId="{31764201-4F63-C2ED-A87A-828353D9B40D}"/>
          </ac:spMkLst>
        </pc:spChg>
        <pc:spChg chg="add mod">
          <ac:chgData name="Andrew Steele" userId="847ce47a-8e02-43ca-9805-2f3c8f8287bc" providerId="ADAL" clId="{7B7551C8-9206-48D7-A73E-A09D5C95A987}" dt="2024-09-25T13:54:08.362" v="321" actId="1076"/>
          <ac:spMkLst>
            <pc:docMk/>
            <pc:sldMk cId="547217635" sldId="262"/>
            <ac:spMk id="4" creationId="{C45BCE0C-C873-E32C-639F-EE6EE5B6038A}"/>
          </ac:spMkLst>
        </pc:spChg>
      </pc:sldChg>
      <pc:sldChg chg="modSp modTransition modAnim">
        <pc:chgData name="Andrew Steele" userId="847ce47a-8e02-43ca-9805-2f3c8f8287bc" providerId="ADAL" clId="{7B7551C8-9206-48D7-A73E-A09D5C95A987}" dt="2024-09-25T14:17:58.578" v="386"/>
        <pc:sldMkLst>
          <pc:docMk/>
          <pc:sldMk cId="106964267" sldId="263"/>
        </pc:sldMkLst>
        <pc:spChg chg="mod">
          <ac:chgData name="Andrew Steele" userId="847ce47a-8e02-43ca-9805-2f3c8f8287bc" providerId="ADAL" clId="{7B7551C8-9206-48D7-A73E-A09D5C95A987}" dt="2024-09-25T13:33:04.336" v="36"/>
          <ac:spMkLst>
            <pc:docMk/>
            <pc:sldMk cId="106964267" sldId="263"/>
            <ac:spMk id="2" creationId="{DEA057F4-A260-EA84-BF35-F07DFA7359BF}"/>
          </ac:spMkLst>
        </pc:spChg>
        <pc:spChg chg="mod">
          <ac:chgData name="Andrew Steele" userId="847ce47a-8e02-43ca-9805-2f3c8f8287bc" providerId="ADAL" clId="{7B7551C8-9206-48D7-A73E-A09D5C95A987}" dt="2024-09-25T13:40:55.373" v="120" actId="179"/>
          <ac:spMkLst>
            <pc:docMk/>
            <pc:sldMk cId="106964267" sldId="263"/>
            <ac:spMk id="3" creationId="{31764201-4F63-C2ED-A87A-828353D9B40D}"/>
          </ac:spMkLst>
        </pc:spChg>
      </pc:sldChg>
      <pc:sldChg chg="modSp mod modTransition modAnim">
        <pc:chgData name="Andrew Steele" userId="847ce47a-8e02-43ca-9805-2f3c8f8287bc" providerId="ADAL" clId="{7B7551C8-9206-48D7-A73E-A09D5C95A987}" dt="2024-09-25T14:17:58.578" v="386"/>
        <pc:sldMkLst>
          <pc:docMk/>
          <pc:sldMk cId="3053045531" sldId="264"/>
        </pc:sldMkLst>
        <pc:spChg chg="mod">
          <ac:chgData name="Andrew Steele" userId="847ce47a-8e02-43ca-9805-2f3c8f8287bc" providerId="ADAL" clId="{7B7551C8-9206-48D7-A73E-A09D5C95A987}" dt="2024-09-25T13:33:04.336" v="36"/>
          <ac:spMkLst>
            <pc:docMk/>
            <pc:sldMk cId="3053045531" sldId="264"/>
            <ac:spMk id="2" creationId="{DEA057F4-A260-EA84-BF35-F07DFA7359BF}"/>
          </ac:spMkLst>
        </pc:spChg>
        <pc:spChg chg="mod">
          <ac:chgData name="Andrew Steele" userId="847ce47a-8e02-43ca-9805-2f3c8f8287bc" providerId="ADAL" clId="{7B7551C8-9206-48D7-A73E-A09D5C95A987}" dt="2024-09-25T13:41:09.667" v="123" actId="313"/>
          <ac:spMkLst>
            <pc:docMk/>
            <pc:sldMk cId="3053045531" sldId="264"/>
            <ac:spMk id="3" creationId="{31764201-4F63-C2ED-A87A-828353D9B40D}"/>
          </ac:spMkLst>
        </pc:spChg>
      </pc:sldChg>
      <pc:sldChg chg="modSp mod modTransition modAnim">
        <pc:chgData name="Andrew Steele" userId="847ce47a-8e02-43ca-9805-2f3c8f8287bc" providerId="ADAL" clId="{7B7551C8-9206-48D7-A73E-A09D5C95A987}" dt="2024-09-25T14:17:58.578" v="386"/>
        <pc:sldMkLst>
          <pc:docMk/>
          <pc:sldMk cId="2252171258" sldId="265"/>
        </pc:sldMkLst>
        <pc:spChg chg="mod">
          <ac:chgData name="Andrew Steele" userId="847ce47a-8e02-43ca-9805-2f3c8f8287bc" providerId="ADAL" clId="{7B7551C8-9206-48D7-A73E-A09D5C95A987}" dt="2024-09-25T13:33:04.336" v="36"/>
          <ac:spMkLst>
            <pc:docMk/>
            <pc:sldMk cId="2252171258" sldId="265"/>
            <ac:spMk id="2" creationId="{DEA057F4-A260-EA84-BF35-F07DFA7359BF}"/>
          </ac:spMkLst>
        </pc:spChg>
        <pc:spChg chg="mod">
          <ac:chgData name="Andrew Steele" userId="847ce47a-8e02-43ca-9805-2f3c8f8287bc" providerId="ADAL" clId="{7B7551C8-9206-48D7-A73E-A09D5C95A987}" dt="2024-09-25T13:41:33.780" v="127" actId="179"/>
          <ac:spMkLst>
            <pc:docMk/>
            <pc:sldMk cId="2252171258" sldId="265"/>
            <ac:spMk id="3" creationId="{31764201-4F63-C2ED-A87A-828353D9B40D}"/>
          </ac:spMkLst>
        </pc:spChg>
        <pc:spChg chg="mod">
          <ac:chgData name="Andrew Steele" userId="847ce47a-8e02-43ca-9805-2f3c8f8287bc" providerId="ADAL" clId="{7B7551C8-9206-48D7-A73E-A09D5C95A987}" dt="2024-09-25T13:53:48.219" v="312" actId="1036"/>
          <ac:spMkLst>
            <pc:docMk/>
            <pc:sldMk cId="2252171258" sldId="265"/>
            <ac:spMk id="7" creationId="{60F86708-E0DB-9B4F-A3B0-79159437C5DF}"/>
          </ac:spMkLst>
        </pc:spChg>
      </pc:sldChg>
      <pc:sldChg chg="modSp mod modTransition modAnim">
        <pc:chgData name="Andrew Steele" userId="847ce47a-8e02-43ca-9805-2f3c8f8287bc" providerId="ADAL" clId="{7B7551C8-9206-48D7-A73E-A09D5C95A987}" dt="2024-09-25T14:17:58.578" v="386"/>
        <pc:sldMkLst>
          <pc:docMk/>
          <pc:sldMk cId="3465992293" sldId="266"/>
        </pc:sldMkLst>
        <pc:spChg chg="mod">
          <ac:chgData name="Andrew Steele" userId="847ce47a-8e02-43ca-9805-2f3c8f8287bc" providerId="ADAL" clId="{7B7551C8-9206-48D7-A73E-A09D5C95A987}" dt="2024-09-25T13:33:04.336" v="36"/>
          <ac:spMkLst>
            <pc:docMk/>
            <pc:sldMk cId="3465992293" sldId="266"/>
            <ac:spMk id="2" creationId="{DEA057F4-A260-EA84-BF35-F07DFA7359BF}"/>
          </ac:spMkLst>
        </pc:spChg>
        <pc:spChg chg="mod">
          <ac:chgData name="Andrew Steele" userId="847ce47a-8e02-43ca-9805-2f3c8f8287bc" providerId="ADAL" clId="{7B7551C8-9206-48D7-A73E-A09D5C95A987}" dt="2024-09-25T13:41:44.005" v="129" actId="14100"/>
          <ac:spMkLst>
            <pc:docMk/>
            <pc:sldMk cId="3465992293" sldId="266"/>
            <ac:spMk id="3" creationId="{31764201-4F63-C2ED-A87A-828353D9B40D}"/>
          </ac:spMkLst>
        </pc:spChg>
        <pc:spChg chg="mod">
          <ac:chgData name="Andrew Steele" userId="847ce47a-8e02-43ca-9805-2f3c8f8287bc" providerId="ADAL" clId="{7B7551C8-9206-48D7-A73E-A09D5C95A987}" dt="2024-09-25T13:53:55.995" v="320" actId="20577"/>
          <ac:spMkLst>
            <pc:docMk/>
            <pc:sldMk cId="3465992293" sldId="266"/>
            <ac:spMk id="8" creationId="{A43924AB-80B5-D84B-31E8-2ED5247C9648}"/>
          </ac:spMkLst>
        </pc:spChg>
      </pc:sldChg>
      <pc:sldChg chg="modSp mod modTransition modAnim">
        <pc:chgData name="Andrew Steele" userId="847ce47a-8e02-43ca-9805-2f3c8f8287bc" providerId="ADAL" clId="{7B7551C8-9206-48D7-A73E-A09D5C95A987}" dt="2024-09-25T14:17:58.578" v="386"/>
        <pc:sldMkLst>
          <pc:docMk/>
          <pc:sldMk cId="1672254368" sldId="267"/>
        </pc:sldMkLst>
        <pc:spChg chg="mod">
          <ac:chgData name="Andrew Steele" userId="847ce47a-8e02-43ca-9805-2f3c8f8287bc" providerId="ADAL" clId="{7B7551C8-9206-48D7-A73E-A09D5C95A987}" dt="2024-09-25T13:33:04.336" v="36"/>
          <ac:spMkLst>
            <pc:docMk/>
            <pc:sldMk cId="1672254368" sldId="267"/>
            <ac:spMk id="2" creationId="{DEA057F4-A260-EA84-BF35-F07DFA7359BF}"/>
          </ac:spMkLst>
        </pc:spChg>
        <pc:spChg chg="mod">
          <ac:chgData name="Andrew Steele" userId="847ce47a-8e02-43ca-9805-2f3c8f8287bc" providerId="ADAL" clId="{7B7551C8-9206-48D7-A73E-A09D5C95A987}" dt="2024-09-25T13:56:02.397" v="346" actId="20577"/>
          <ac:spMkLst>
            <pc:docMk/>
            <pc:sldMk cId="1672254368" sldId="267"/>
            <ac:spMk id="3" creationId="{31764201-4F63-C2ED-A87A-828353D9B40D}"/>
          </ac:spMkLst>
        </pc:spChg>
      </pc:sldChg>
      <pc:sldChg chg="add del">
        <pc:chgData name="Andrew Steele" userId="847ce47a-8e02-43ca-9805-2f3c8f8287bc" providerId="ADAL" clId="{7B7551C8-9206-48D7-A73E-A09D5C95A987}" dt="2024-10-01T11:15:41.025" v="543" actId="47"/>
        <pc:sldMkLst>
          <pc:docMk/>
          <pc:sldMk cId="2534977505" sldId="268"/>
        </pc:sldMkLst>
      </pc:sldChg>
      <pc:sldChg chg="addSp delSp modSp add del mod addAnim delAnim modAnim">
        <pc:chgData name="Andrew Steele" userId="847ce47a-8e02-43ca-9805-2f3c8f8287bc" providerId="ADAL" clId="{7B7551C8-9206-48D7-A73E-A09D5C95A987}" dt="2024-10-01T11:10:56.590" v="541" actId="2696"/>
        <pc:sldMkLst>
          <pc:docMk/>
          <pc:sldMk cId="99279353" sldId="269"/>
        </pc:sldMkLst>
        <pc:spChg chg="mod">
          <ac:chgData name="Andrew Steele" userId="847ce47a-8e02-43ca-9805-2f3c8f8287bc" providerId="ADAL" clId="{7B7551C8-9206-48D7-A73E-A09D5C95A987}" dt="2024-09-25T14:40:12.516" v="427" actId="20577"/>
          <ac:spMkLst>
            <pc:docMk/>
            <pc:sldMk cId="99279353" sldId="269"/>
            <ac:spMk id="2" creationId="{DEA057F4-A260-EA84-BF35-F07DFA7359BF}"/>
          </ac:spMkLst>
        </pc:spChg>
        <pc:spChg chg="add del mod">
          <ac:chgData name="Andrew Steele" userId="847ce47a-8e02-43ca-9805-2f3c8f8287bc" providerId="ADAL" clId="{7B7551C8-9206-48D7-A73E-A09D5C95A987}" dt="2024-09-25T14:42:11.390" v="540" actId="1076"/>
          <ac:spMkLst>
            <pc:docMk/>
            <pc:sldMk cId="99279353" sldId="269"/>
            <ac:spMk id="3" creationId="{31764201-4F63-C2ED-A87A-828353D9B40D}"/>
          </ac:spMkLst>
        </pc:spChg>
        <pc:spChg chg="add del mod">
          <ac:chgData name="Andrew Steele" userId="847ce47a-8e02-43ca-9805-2f3c8f8287bc" providerId="ADAL" clId="{7B7551C8-9206-48D7-A73E-A09D5C95A987}" dt="2024-09-25T14:39:15.209" v="390" actId="478"/>
          <ac:spMkLst>
            <pc:docMk/>
            <pc:sldMk cId="99279353" sldId="269"/>
            <ac:spMk id="5" creationId="{6D0FFF32-733B-A2D3-8AF4-8E19D099BFBC}"/>
          </ac:spMkLst>
        </pc:spChg>
        <pc:picChg chg="add mod">
          <ac:chgData name="Andrew Steele" userId="847ce47a-8e02-43ca-9805-2f3c8f8287bc" providerId="ADAL" clId="{7B7551C8-9206-48D7-A73E-A09D5C95A987}" dt="2024-09-25T14:40:05.278" v="414" actId="27614"/>
          <ac:picMkLst>
            <pc:docMk/>
            <pc:sldMk cId="99279353" sldId="269"/>
            <ac:picMk id="7" creationId="{585A6139-BAD3-D04C-A276-2EC3F9FE5146}"/>
          </ac:picMkLst>
        </pc:picChg>
      </pc:sldChg>
      <pc:sldChg chg="add">
        <pc:chgData name="Andrew Steele" userId="847ce47a-8e02-43ca-9805-2f3c8f8287bc" providerId="ADAL" clId="{7B7551C8-9206-48D7-A73E-A09D5C95A987}" dt="2024-10-01T11:11:24.737" v="542"/>
        <pc:sldMkLst>
          <pc:docMk/>
          <pc:sldMk cId="3944875458" sldId="269"/>
        </pc:sldMkLst>
      </pc:sldChg>
      <pc:sldMasterChg chg="modSp modTransition setBg modSldLayout">
        <pc:chgData name="Andrew Steele" userId="847ce47a-8e02-43ca-9805-2f3c8f8287bc" providerId="ADAL" clId="{7B7551C8-9206-48D7-A73E-A09D5C95A987}" dt="2024-09-25T13:58:26.247" v="355"/>
        <pc:sldMasterMkLst>
          <pc:docMk/>
          <pc:sldMasterMk cId="1606269676" sldId="2147483660"/>
        </pc:sldMasterMkLst>
        <pc:spChg chg="mod">
          <ac:chgData name="Andrew Steele" userId="847ce47a-8e02-43ca-9805-2f3c8f8287bc" providerId="ADAL" clId="{7B7551C8-9206-48D7-A73E-A09D5C95A987}" dt="2024-09-25T13:36:55.901" v="89" actId="207"/>
          <ac:spMkLst>
            <pc:docMk/>
            <pc:sldMasterMk cId="1606269676" sldId="2147483660"/>
            <ac:spMk id="2" creationId="{00000000-0000-0000-0000-000000000000}"/>
          </ac:spMkLst>
        </pc:spChg>
        <pc:spChg chg="mod">
          <ac:chgData name="Andrew Steele" userId="847ce47a-8e02-43ca-9805-2f3c8f8287bc" providerId="ADAL" clId="{7B7551C8-9206-48D7-A73E-A09D5C95A987}" dt="2024-09-25T13:36:55.901" v="89" actId="207"/>
          <ac:spMkLst>
            <pc:docMk/>
            <pc:sldMasterMk cId="1606269676" sldId="2147483660"/>
            <ac:spMk id="3" creationId="{00000000-0000-0000-0000-000000000000}"/>
          </ac:spMkLst>
        </pc:spChg>
        <pc:spChg chg="mod">
          <ac:chgData name="Andrew Steele" userId="847ce47a-8e02-43ca-9805-2f3c8f8287bc" providerId="ADAL" clId="{7B7551C8-9206-48D7-A73E-A09D5C95A987}" dt="2024-09-25T13:36:55.901" v="89" actId="207"/>
          <ac:spMkLst>
            <pc:docMk/>
            <pc:sldMasterMk cId="1606269676" sldId="2147483660"/>
            <ac:spMk id="4" creationId="{00000000-0000-0000-0000-000000000000}"/>
          </ac:spMkLst>
        </pc:spChg>
        <pc:spChg chg="mod">
          <ac:chgData name="Andrew Steele" userId="847ce47a-8e02-43ca-9805-2f3c8f8287bc" providerId="ADAL" clId="{7B7551C8-9206-48D7-A73E-A09D5C95A987}" dt="2024-09-25T13:36:55.901" v="89" actId="207"/>
          <ac:spMkLst>
            <pc:docMk/>
            <pc:sldMasterMk cId="1606269676" sldId="2147483660"/>
            <ac:spMk id="5" creationId="{00000000-0000-0000-0000-000000000000}"/>
          </ac:spMkLst>
        </pc:spChg>
        <pc:spChg chg="mod">
          <ac:chgData name="Andrew Steele" userId="847ce47a-8e02-43ca-9805-2f3c8f8287bc" providerId="ADAL" clId="{7B7551C8-9206-48D7-A73E-A09D5C95A987}" dt="2024-09-25T13:36:55.901" v="89" actId="207"/>
          <ac:spMkLst>
            <pc:docMk/>
            <pc:sldMasterMk cId="1606269676" sldId="2147483660"/>
            <ac:spMk id="6" creationId="{00000000-0000-0000-0000-000000000000}"/>
          </ac:spMkLst>
        </pc:spChg>
        <pc:sldLayoutChg chg="modTransition">
          <pc:chgData name="Andrew Steele" userId="847ce47a-8e02-43ca-9805-2f3c8f8287bc" providerId="ADAL" clId="{7B7551C8-9206-48D7-A73E-A09D5C95A987}" dt="2024-09-25T13:58:26.247" v="355"/>
          <pc:sldLayoutMkLst>
            <pc:docMk/>
            <pc:sldMasterMk cId="1606269676" sldId="2147483660"/>
            <pc:sldLayoutMk cId="4287996324" sldId="2147483661"/>
          </pc:sldLayoutMkLst>
        </pc:sldLayoutChg>
        <pc:sldLayoutChg chg="modTransition">
          <pc:chgData name="Andrew Steele" userId="847ce47a-8e02-43ca-9805-2f3c8f8287bc" providerId="ADAL" clId="{7B7551C8-9206-48D7-A73E-A09D5C95A987}" dt="2024-09-25T13:58:26.247" v="355"/>
          <pc:sldLayoutMkLst>
            <pc:docMk/>
            <pc:sldMasterMk cId="1606269676" sldId="2147483660"/>
            <pc:sldLayoutMk cId="3221549832" sldId="2147483662"/>
          </pc:sldLayoutMkLst>
        </pc:sldLayoutChg>
        <pc:sldLayoutChg chg="modTransition">
          <pc:chgData name="Andrew Steele" userId="847ce47a-8e02-43ca-9805-2f3c8f8287bc" providerId="ADAL" clId="{7B7551C8-9206-48D7-A73E-A09D5C95A987}" dt="2024-09-25T13:58:26.247" v="355"/>
          <pc:sldLayoutMkLst>
            <pc:docMk/>
            <pc:sldMasterMk cId="1606269676" sldId="2147483660"/>
            <pc:sldLayoutMk cId="304098442" sldId="2147483663"/>
          </pc:sldLayoutMkLst>
        </pc:sldLayoutChg>
        <pc:sldLayoutChg chg="modTransition">
          <pc:chgData name="Andrew Steele" userId="847ce47a-8e02-43ca-9805-2f3c8f8287bc" providerId="ADAL" clId="{7B7551C8-9206-48D7-A73E-A09D5C95A987}" dt="2024-09-25T13:58:26.247" v="355"/>
          <pc:sldLayoutMkLst>
            <pc:docMk/>
            <pc:sldMasterMk cId="1606269676" sldId="2147483660"/>
            <pc:sldLayoutMk cId="3916275511" sldId="2147483664"/>
          </pc:sldLayoutMkLst>
        </pc:sldLayoutChg>
        <pc:sldLayoutChg chg="modTransition">
          <pc:chgData name="Andrew Steele" userId="847ce47a-8e02-43ca-9805-2f3c8f8287bc" providerId="ADAL" clId="{7B7551C8-9206-48D7-A73E-A09D5C95A987}" dt="2024-09-25T13:58:26.247" v="355"/>
          <pc:sldLayoutMkLst>
            <pc:docMk/>
            <pc:sldMasterMk cId="1606269676" sldId="2147483660"/>
            <pc:sldLayoutMk cId="719387547" sldId="2147483665"/>
          </pc:sldLayoutMkLst>
        </pc:sldLayoutChg>
        <pc:sldLayoutChg chg="modTransition">
          <pc:chgData name="Andrew Steele" userId="847ce47a-8e02-43ca-9805-2f3c8f8287bc" providerId="ADAL" clId="{7B7551C8-9206-48D7-A73E-A09D5C95A987}" dt="2024-09-25T13:58:26.247" v="355"/>
          <pc:sldLayoutMkLst>
            <pc:docMk/>
            <pc:sldMasterMk cId="1606269676" sldId="2147483660"/>
            <pc:sldLayoutMk cId="3041887259" sldId="2147483666"/>
          </pc:sldLayoutMkLst>
        </pc:sldLayoutChg>
        <pc:sldLayoutChg chg="modTransition">
          <pc:chgData name="Andrew Steele" userId="847ce47a-8e02-43ca-9805-2f3c8f8287bc" providerId="ADAL" clId="{7B7551C8-9206-48D7-A73E-A09D5C95A987}" dt="2024-09-25T13:58:26.247" v="355"/>
          <pc:sldLayoutMkLst>
            <pc:docMk/>
            <pc:sldMasterMk cId="1606269676" sldId="2147483660"/>
            <pc:sldLayoutMk cId="1402845521" sldId="2147483667"/>
          </pc:sldLayoutMkLst>
        </pc:sldLayoutChg>
        <pc:sldLayoutChg chg="modTransition">
          <pc:chgData name="Andrew Steele" userId="847ce47a-8e02-43ca-9805-2f3c8f8287bc" providerId="ADAL" clId="{7B7551C8-9206-48D7-A73E-A09D5C95A987}" dt="2024-09-25T13:58:26.247" v="355"/>
          <pc:sldLayoutMkLst>
            <pc:docMk/>
            <pc:sldMasterMk cId="1606269676" sldId="2147483660"/>
            <pc:sldLayoutMk cId="1411385418" sldId="2147483668"/>
          </pc:sldLayoutMkLst>
        </pc:sldLayoutChg>
        <pc:sldLayoutChg chg="modTransition">
          <pc:chgData name="Andrew Steele" userId="847ce47a-8e02-43ca-9805-2f3c8f8287bc" providerId="ADAL" clId="{7B7551C8-9206-48D7-A73E-A09D5C95A987}" dt="2024-09-25T13:58:26.247" v="355"/>
          <pc:sldLayoutMkLst>
            <pc:docMk/>
            <pc:sldMasterMk cId="1606269676" sldId="2147483660"/>
            <pc:sldLayoutMk cId="1923842674" sldId="2147483669"/>
          </pc:sldLayoutMkLst>
        </pc:sldLayoutChg>
        <pc:sldLayoutChg chg="modTransition">
          <pc:chgData name="Andrew Steele" userId="847ce47a-8e02-43ca-9805-2f3c8f8287bc" providerId="ADAL" clId="{7B7551C8-9206-48D7-A73E-A09D5C95A987}" dt="2024-09-25T13:58:26.247" v="355"/>
          <pc:sldLayoutMkLst>
            <pc:docMk/>
            <pc:sldMasterMk cId="1606269676" sldId="2147483660"/>
            <pc:sldLayoutMk cId="2738724697" sldId="2147483670"/>
          </pc:sldLayoutMkLst>
        </pc:sldLayoutChg>
        <pc:sldLayoutChg chg="modTransition">
          <pc:chgData name="Andrew Steele" userId="847ce47a-8e02-43ca-9805-2f3c8f8287bc" providerId="ADAL" clId="{7B7551C8-9206-48D7-A73E-A09D5C95A987}" dt="2024-09-25T13:58:26.247" v="355"/>
          <pc:sldLayoutMkLst>
            <pc:docMk/>
            <pc:sldMasterMk cId="1606269676" sldId="2147483660"/>
            <pc:sldLayoutMk cId="2786791736" sldId="2147483671"/>
          </pc:sldLayoutMkLst>
        </pc:sldLayoutChg>
      </pc:sldMasterChg>
    </pc:docChg>
  </pc:docChgLst>
  <pc:docChgLst>
    <pc:chgData name="Andrew Steele" userId="847ce47a-8e02-43ca-9805-2f3c8f8287bc" providerId="ADAL" clId="{0FEF3594-BD5F-43CA-9328-3F24D6F3E28D}"/>
    <pc:docChg chg="undo custSel addSld delSld modSld modMainMaster">
      <pc:chgData name="Andrew Steele" userId="847ce47a-8e02-43ca-9805-2f3c8f8287bc" providerId="ADAL" clId="{0FEF3594-BD5F-43CA-9328-3F24D6F3E28D}" dt="2024-09-25T12:42:28.800" v="699"/>
      <pc:docMkLst>
        <pc:docMk/>
      </pc:docMkLst>
      <pc:sldChg chg="addSp delSp modSp mod delAnim modAnim">
        <pc:chgData name="Andrew Steele" userId="847ce47a-8e02-43ca-9805-2f3c8f8287bc" providerId="ADAL" clId="{0FEF3594-BD5F-43CA-9328-3F24D6F3E28D}" dt="2024-09-25T12:27:05.229" v="107" actId="404"/>
        <pc:sldMkLst>
          <pc:docMk/>
          <pc:sldMk cId="4072363726" sldId="256"/>
        </pc:sldMkLst>
        <pc:spChg chg="mod">
          <ac:chgData name="Andrew Steele" userId="847ce47a-8e02-43ca-9805-2f3c8f8287bc" providerId="ADAL" clId="{0FEF3594-BD5F-43CA-9328-3F24D6F3E28D}" dt="2024-09-25T12:27:05.229" v="107" actId="404"/>
          <ac:spMkLst>
            <pc:docMk/>
            <pc:sldMk cId="4072363726" sldId="256"/>
            <ac:spMk id="2" creationId="{597AE434-9372-10A4-8540-5C05149928D0}"/>
          </ac:spMkLst>
        </pc:spChg>
        <pc:spChg chg="add del mod">
          <ac:chgData name="Andrew Steele" userId="847ce47a-8e02-43ca-9805-2f3c8f8287bc" providerId="ADAL" clId="{0FEF3594-BD5F-43CA-9328-3F24D6F3E28D}" dt="2024-09-25T12:22:36.111" v="19" actId="478"/>
          <ac:spMkLst>
            <pc:docMk/>
            <pc:sldMk cId="4072363726" sldId="256"/>
            <ac:spMk id="3" creationId="{A250735B-D231-77E4-2785-A04F04C7C4E5}"/>
          </ac:spMkLst>
        </pc:spChg>
      </pc:sldChg>
      <pc:sldChg chg="del">
        <pc:chgData name="Andrew Steele" userId="847ce47a-8e02-43ca-9805-2f3c8f8287bc" providerId="ADAL" clId="{0FEF3594-BD5F-43CA-9328-3F24D6F3E28D}" dt="2024-09-25T12:22:33.196" v="18" actId="47"/>
        <pc:sldMkLst>
          <pc:docMk/>
          <pc:sldMk cId="986185295" sldId="257"/>
        </pc:sldMkLst>
      </pc:sldChg>
      <pc:sldChg chg="addSp modSp new mod modAnim">
        <pc:chgData name="Andrew Steele" userId="847ce47a-8e02-43ca-9805-2f3c8f8287bc" providerId="ADAL" clId="{0FEF3594-BD5F-43CA-9328-3F24D6F3E28D}" dt="2024-09-25T12:41:57.138" v="689"/>
        <pc:sldMkLst>
          <pc:docMk/>
          <pc:sldMk cId="50304805" sldId="258"/>
        </pc:sldMkLst>
        <pc:spChg chg="mod">
          <ac:chgData name="Andrew Steele" userId="847ce47a-8e02-43ca-9805-2f3c8f8287bc" providerId="ADAL" clId="{0FEF3594-BD5F-43CA-9328-3F24D6F3E28D}" dt="2024-09-25T12:22:19.401" v="15"/>
          <ac:spMkLst>
            <pc:docMk/>
            <pc:sldMk cId="50304805" sldId="258"/>
            <ac:spMk id="2" creationId="{DEA057F4-A260-EA84-BF35-F07DFA7359BF}"/>
          </ac:spMkLst>
        </pc:spChg>
        <pc:spChg chg="mod">
          <ac:chgData name="Andrew Steele" userId="847ce47a-8e02-43ca-9805-2f3c8f8287bc" providerId="ADAL" clId="{0FEF3594-BD5F-43CA-9328-3F24D6F3E28D}" dt="2024-09-25T12:30:15.436" v="164" actId="14100"/>
          <ac:spMkLst>
            <pc:docMk/>
            <pc:sldMk cId="50304805" sldId="258"/>
            <ac:spMk id="3" creationId="{31764201-4F63-C2ED-A87A-828353D9B40D}"/>
          </ac:spMkLst>
        </pc:spChg>
        <pc:picChg chg="add mod">
          <ac:chgData name="Andrew Steele" userId="847ce47a-8e02-43ca-9805-2f3c8f8287bc" providerId="ADAL" clId="{0FEF3594-BD5F-43CA-9328-3F24D6F3E28D}" dt="2024-09-25T12:30:06.651" v="162" actId="1076"/>
          <ac:picMkLst>
            <pc:docMk/>
            <pc:sldMk cId="50304805" sldId="258"/>
            <ac:picMk id="5" creationId="{B5B4B60F-699F-DABD-D2F9-73B8DACFC45C}"/>
          </ac:picMkLst>
        </pc:picChg>
      </pc:sldChg>
      <pc:sldChg chg="addSp delSp modSp add mod modAnim">
        <pc:chgData name="Andrew Steele" userId="847ce47a-8e02-43ca-9805-2f3c8f8287bc" providerId="ADAL" clId="{0FEF3594-BD5F-43CA-9328-3F24D6F3E28D}" dt="2024-09-25T12:42:00.635" v="690"/>
        <pc:sldMkLst>
          <pc:docMk/>
          <pc:sldMk cId="1311712624" sldId="259"/>
        </pc:sldMkLst>
        <pc:spChg chg="mod">
          <ac:chgData name="Andrew Steele" userId="847ce47a-8e02-43ca-9805-2f3c8f8287bc" providerId="ADAL" clId="{0FEF3594-BD5F-43CA-9328-3F24D6F3E28D}" dt="2024-09-25T12:22:48.774" v="47" actId="20577"/>
          <ac:spMkLst>
            <pc:docMk/>
            <pc:sldMk cId="1311712624" sldId="259"/>
            <ac:spMk id="2" creationId="{DEA057F4-A260-EA84-BF35-F07DFA7359BF}"/>
          </ac:spMkLst>
        </pc:spChg>
        <pc:spChg chg="mod">
          <ac:chgData name="Andrew Steele" userId="847ce47a-8e02-43ca-9805-2f3c8f8287bc" providerId="ADAL" clId="{0FEF3594-BD5F-43CA-9328-3F24D6F3E28D}" dt="2024-09-25T12:31:03.163" v="174" actId="14100"/>
          <ac:spMkLst>
            <pc:docMk/>
            <pc:sldMk cId="1311712624" sldId="259"/>
            <ac:spMk id="3" creationId="{31764201-4F63-C2ED-A87A-828353D9B40D}"/>
          </ac:spMkLst>
        </pc:spChg>
        <pc:picChg chg="add mod">
          <ac:chgData name="Andrew Steele" userId="847ce47a-8e02-43ca-9805-2f3c8f8287bc" providerId="ADAL" clId="{0FEF3594-BD5F-43CA-9328-3F24D6F3E28D}" dt="2024-09-25T12:31:49.643" v="220" actId="1038"/>
          <ac:picMkLst>
            <pc:docMk/>
            <pc:sldMk cId="1311712624" sldId="259"/>
            <ac:picMk id="5" creationId="{9186C518-8A16-3CBE-A946-62424633C1FD}"/>
          </ac:picMkLst>
        </pc:picChg>
        <pc:picChg chg="add del mod">
          <ac:chgData name="Andrew Steele" userId="847ce47a-8e02-43ca-9805-2f3c8f8287bc" providerId="ADAL" clId="{0FEF3594-BD5F-43CA-9328-3F24D6F3E28D}" dt="2024-09-25T12:30:58.876" v="173" actId="478"/>
          <ac:picMkLst>
            <pc:docMk/>
            <pc:sldMk cId="1311712624" sldId="259"/>
            <ac:picMk id="6" creationId="{31CCFCB3-71E0-A424-B0FF-8BAB2A1FC6FF}"/>
          </ac:picMkLst>
        </pc:picChg>
        <pc:picChg chg="add del mod">
          <ac:chgData name="Andrew Steele" userId="847ce47a-8e02-43ca-9805-2f3c8f8287bc" providerId="ADAL" clId="{0FEF3594-BD5F-43CA-9328-3F24D6F3E28D}" dt="2024-09-25T12:31:52.316" v="221" actId="478"/>
          <ac:picMkLst>
            <pc:docMk/>
            <pc:sldMk cId="1311712624" sldId="259"/>
            <ac:picMk id="7" creationId="{AACDC2B4-4EEC-4E70-D657-B2C805247303}"/>
          </ac:picMkLst>
        </pc:picChg>
      </pc:sldChg>
      <pc:sldChg chg="addSp delSp modSp add mod modAnim">
        <pc:chgData name="Andrew Steele" userId="847ce47a-8e02-43ca-9805-2f3c8f8287bc" providerId="ADAL" clId="{0FEF3594-BD5F-43CA-9328-3F24D6F3E28D}" dt="2024-09-25T12:42:04.971" v="691"/>
        <pc:sldMkLst>
          <pc:docMk/>
          <pc:sldMk cId="1691598814" sldId="260"/>
        </pc:sldMkLst>
        <pc:spChg chg="mod">
          <ac:chgData name="Andrew Steele" userId="847ce47a-8e02-43ca-9805-2f3c8f8287bc" providerId="ADAL" clId="{0FEF3594-BD5F-43CA-9328-3F24D6F3E28D}" dt="2024-09-25T12:23:22.777" v="52"/>
          <ac:spMkLst>
            <pc:docMk/>
            <pc:sldMk cId="1691598814" sldId="260"/>
            <ac:spMk id="2" creationId="{DEA057F4-A260-EA84-BF35-F07DFA7359BF}"/>
          </ac:spMkLst>
        </pc:spChg>
        <pc:spChg chg="mod">
          <ac:chgData name="Andrew Steele" userId="847ce47a-8e02-43ca-9805-2f3c8f8287bc" providerId="ADAL" clId="{0FEF3594-BD5F-43CA-9328-3F24D6F3E28D}" dt="2024-09-25T12:31:32.395" v="182" actId="14100"/>
          <ac:spMkLst>
            <pc:docMk/>
            <pc:sldMk cId="1691598814" sldId="260"/>
            <ac:spMk id="3" creationId="{31764201-4F63-C2ED-A87A-828353D9B40D}"/>
          </ac:spMkLst>
        </pc:spChg>
        <pc:picChg chg="add mod">
          <ac:chgData name="Andrew Steele" userId="847ce47a-8e02-43ca-9805-2f3c8f8287bc" providerId="ADAL" clId="{0FEF3594-BD5F-43CA-9328-3F24D6F3E28D}" dt="2024-09-25T12:32:01.027" v="238" actId="1037"/>
          <ac:picMkLst>
            <pc:docMk/>
            <pc:sldMk cId="1691598814" sldId="260"/>
            <ac:picMk id="5" creationId="{875C62B9-0F1F-5304-49D5-F1563BB34EFC}"/>
          </ac:picMkLst>
        </pc:picChg>
        <pc:picChg chg="add del mod">
          <ac:chgData name="Andrew Steele" userId="847ce47a-8e02-43ca-9805-2f3c8f8287bc" providerId="ADAL" clId="{0FEF3594-BD5F-43CA-9328-3F24D6F3E28D}" dt="2024-09-25T12:32:01.993" v="239" actId="478"/>
          <ac:picMkLst>
            <pc:docMk/>
            <pc:sldMk cId="1691598814" sldId="260"/>
            <ac:picMk id="6" creationId="{A04DE615-B050-0C0C-4114-45D4D6D17D56}"/>
          </ac:picMkLst>
        </pc:picChg>
      </pc:sldChg>
      <pc:sldChg chg="addSp delSp modSp add mod modAnim">
        <pc:chgData name="Andrew Steele" userId="847ce47a-8e02-43ca-9805-2f3c8f8287bc" providerId="ADAL" clId="{0FEF3594-BD5F-43CA-9328-3F24D6F3E28D}" dt="2024-09-25T12:42:07.690" v="692"/>
        <pc:sldMkLst>
          <pc:docMk/>
          <pc:sldMk cId="2088668720" sldId="261"/>
        </pc:sldMkLst>
        <pc:spChg chg="mod">
          <ac:chgData name="Andrew Steele" userId="847ce47a-8e02-43ca-9805-2f3c8f8287bc" providerId="ADAL" clId="{0FEF3594-BD5F-43CA-9328-3F24D6F3E28D}" dt="2024-09-25T12:23:46.623" v="56"/>
          <ac:spMkLst>
            <pc:docMk/>
            <pc:sldMk cId="2088668720" sldId="261"/>
            <ac:spMk id="2" creationId="{DEA057F4-A260-EA84-BF35-F07DFA7359BF}"/>
          </ac:spMkLst>
        </pc:spChg>
        <pc:spChg chg="mod">
          <ac:chgData name="Andrew Steele" userId="847ce47a-8e02-43ca-9805-2f3c8f8287bc" providerId="ADAL" clId="{0FEF3594-BD5F-43CA-9328-3F24D6F3E28D}" dt="2024-09-25T12:32:13.999" v="245" actId="27636"/>
          <ac:spMkLst>
            <pc:docMk/>
            <pc:sldMk cId="2088668720" sldId="261"/>
            <ac:spMk id="3" creationId="{31764201-4F63-C2ED-A87A-828353D9B40D}"/>
          </ac:spMkLst>
        </pc:spChg>
        <pc:picChg chg="add del mod">
          <ac:chgData name="Andrew Steele" userId="847ce47a-8e02-43ca-9805-2f3c8f8287bc" providerId="ADAL" clId="{0FEF3594-BD5F-43CA-9328-3F24D6F3E28D}" dt="2024-09-25T12:32:41.939" v="250" actId="478"/>
          <ac:picMkLst>
            <pc:docMk/>
            <pc:sldMk cId="2088668720" sldId="261"/>
            <ac:picMk id="4" creationId="{67931843-253B-85A1-FA63-3E422FD64534}"/>
          </ac:picMkLst>
        </pc:picChg>
        <pc:picChg chg="add del mod">
          <ac:chgData name="Andrew Steele" userId="847ce47a-8e02-43ca-9805-2f3c8f8287bc" providerId="ADAL" clId="{0FEF3594-BD5F-43CA-9328-3F24D6F3E28D}" dt="2024-09-25T12:32:34.755" v="247" actId="478"/>
          <ac:picMkLst>
            <pc:docMk/>
            <pc:sldMk cId="2088668720" sldId="261"/>
            <ac:picMk id="5" creationId="{93C11D18-8B0A-B335-0F42-310BFB8D5B9D}"/>
          </ac:picMkLst>
        </pc:picChg>
        <pc:picChg chg="add mod">
          <ac:chgData name="Andrew Steele" userId="847ce47a-8e02-43ca-9805-2f3c8f8287bc" providerId="ADAL" clId="{0FEF3594-BD5F-43CA-9328-3F24D6F3E28D}" dt="2024-09-25T12:32:39.723" v="249" actId="1076"/>
          <ac:picMkLst>
            <pc:docMk/>
            <pc:sldMk cId="2088668720" sldId="261"/>
            <ac:picMk id="7" creationId="{750C9A5F-4461-F4BB-6D77-C9C3CF97B2FC}"/>
          </ac:picMkLst>
        </pc:picChg>
      </pc:sldChg>
      <pc:sldChg chg="addSp delSp modSp add mod modAnim">
        <pc:chgData name="Andrew Steele" userId="847ce47a-8e02-43ca-9805-2f3c8f8287bc" providerId="ADAL" clId="{0FEF3594-BD5F-43CA-9328-3F24D6F3E28D}" dt="2024-09-25T12:42:10.220" v="693"/>
        <pc:sldMkLst>
          <pc:docMk/>
          <pc:sldMk cId="547217635" sldId="262"/>
        </pc:sldMkLst>
        <pc:spChg chg="mod">
          <ac:chgData name="Andrew Steele" userId="847ce47a-8e02-43ca-9805-2f3c8f8287bc" providerId="ADAL" clId="{0FEF3594-BD5F-43CA-9328-3F24D6F3E28D}" dt="2024-09-25T12:24:10.511" v="60"/>
          <ac:spMkLst>
            <pc:docMk/>
            <pc:sldMk cId="547217635" sldId="262"/>
            <ac:spMk id="2" creationId="{DEA057F4-A260-EA84-BF35-F07DFA7359BF}"/>
          </ac:spMkLst>
        </pc:spChg>
        <pc:spChg chg="mod">
          <ac:chgData name="Andrew Steele" userId="847ce47a-8e02-43ca-9805-2f3c8f8287bc" providerId="ADAL" clId="{0FEF3594-BD5F-43CA-9328-3F24D6F3E28D}" dt="2024-09-25T12:33:28.394" v="331" actId="14100"/>
          <ac:spMkLst>
            <pc:docMk/>
            <pc:sldMk cId="547217635" sldId="262"/>
            <ac:spMk id="3" creationId="{31764201-4F63-C2ED-A87A-828353D9B40D}"/>
          </ac:spMkLst>
        </pc:spChg>
        <pc:picChg chg="add mod">
          <ac:chgData name="Andrew Steele" userId="847ce47a-8e02-43ca-9805-2f3c8f8287bc" providerId="ADAL" clId="{0FEF3594-BD5F-43CA-9328-3F24D6F3E28D}" dt="2024-09-25T12:33:23.603" v="329" actId="1036"/>
          <ac:picMkLst>
            <pc:docMk/>
            <pc:sldMk cId="547217635" sldId="262"/>
            <ac:picMk id="5" creationId="{8C01FCA8-C950-A333-6F15-7B1A840250A6}"/>
          </ac:picMkLst>
        </pc:picChg>
        <pc:picChg chg="add del mod">
          <ac:chgData name="Andrew Steele" userId="847ce47a-8e02-43ca-9805-2f3c8f8287bc" providerId="ADAL" clId="{0FEF3594-BD5F-43CA-9328-3F24D6F3E28D}" dt="2024-09-25T12:33:24.867" v="330" actId="478"/>
          <ac:picMkLst>
            <pc:docMk/>
            <pc:sldMk cId="547217635" sldId="262"/>
            <ac:picMk id="6" creationId="{7CB84DCB-937B-3AB3-B1F5-F12C2B5376A9}"/>
          </ac:picMkLst>
        </pc:picChg>
      </pc:sldChg>
      <pc:sldChg chg="addSp delSp modSp add mod modAnim">
        <pc:chgData name="Andrew Steele" userId="847ce47a-8e02-43ca-9805-2f3c8f8287bc" providerId="ADAL" clId="{0FEF3594-BD5F-43CA-9328-3F24D6F3E28D}" dt="2024-09-25T12:42:12.794" v="694"/>
        <pc:sldMkLst>
          <pc:docMk/>
          <pc:sldMk cId="106964267" sldId="263"/>
        </pc:sldMkLst>
        <pc:spChg chg="mod">
          <ac:chgData name="Andrew Steele" userId="847ce47a-8e02-43ca-9805-2f3c8f8287bc" providerId="ADAL" clId="{0FEF3594-BD5F-43CA-9328-3F24D6F3E28D}" dt="2024-09-25T12:24:36.091" v="64"/>
          <ac:spMkLst>
            <pc:docMk/>
            <pc:sldMk cId="106964267" sldId="263"/>
            <ac:spMk id="2" creationId="{DEA057F4-A260-EA84-BF35-F07DFA7359BF}"/>
          </ac:spMkLst>
        </pc:spChg>
        <pc:spChg chg="mod">
          <ac:chgData name="Andrew Steele" userId="847ce47a-8e02-43ca-9805-2f3c8f8287bc" providerId="ADAL" clId="{0FEF3594-BD5F-43CA-9328-3F24D6F3E28D}" dt="2024-09-25T12:33:52.529" v="333" actId="14100"/>
          <ac:spMkLst>
            <pc:docMk/>
            <pc:sldMk cId="106964267" sldId="263"/>
            <ac:spMk id="3" creationId="{31764201-4F63-C2ED-A87A-828353D9B40D}"/>
          </ac:spMkLst>
        </pc:spChg>
        <pc:picChg chg="add mod">
          <ac:chgData name="Andrew Steele" userId="847ce47a-8e02-43ca-9805-2f3c8f8287bc" providerId="ADAL" clId="{0FEF3594-BD5F-43CA-9328-3F24D6F3E28D}" dt="2024-09-25T12:34:08.250" v="412" actId="1036"/>
          <ac:picMkLst>
            <pc:docMk/>
            <pc:sldMk cId="106964267" sldId="263"/>
            <ac:picMk id="5" creationId="{48E46EC9-5B41-1963-A45C-336A7BE1B6FD}"/>
          </ac:picMkLst>
        </pc:picChg>
        <pc:picChg chg="add del mod">
          <ac:chgData name="Andrew Steele" userId="847ce47a-8e02-43ca-9805-2f3c8f8287bc" providerId="ADAL" clId="{0FEF3594-BD5F-43CA-9328-3F24D6F3E28D}" dt="2024-09-25T12:34:09.874" v="413" actId="478"/>
          <ac:picMkLst>
            <pc:docMk/>
            <pc:sldMk cId="106964267" sldId="263"/>
            <ac:picMk id="6" creationId="{CAFA1C5E-B7ED-D263-55BF-318D220A4CDF}"/>
          </ac:picMkLst>
        </pc:picChg>
      </pc:sldChg>
      <pc:sldChg chg="addSp delSp modSp add mod modAnim">
        <pc:chgData name="Andrew Steele" userId="847ce47a-8e02-43ca-9805-2f3c8f8287bc" providerId="ADAL" clId="{0FEF3594-BD5F-43CA-9328-3F24D6F3E28D}" dt="2024-09-25T12:42:15.603" v="695"/>
        <pc:sldMkLst>
          <pc:docMk/>
          <pc:sldMk cId="3053045531" sldId="264"/>
        </pc:sldMkLst>
        <pc:spChg chg="mod">
          <ac:chgData name="Andrew Steele" userId="847ce47a-8e02-43ca-9805-2f3c8f8287bc" providerId="ADAL" clId="{0FEF3594-BD5F-43CA-9328-3F24D6F3E28D}" dt="2024-09-25T12:24:57.629" v="69"/>
          <ac:spMkLst>
            <pc:docMk/>
            <pc:sldMk cId="3053045531" sldId="264"/>
            <ac:spMk id="2" creationId="{DEA057F4-A260-EA84-BF35-F07DFA7359BF}"/>
          </ac:spMkLst>
        </pc:spChg>
        <pc:spChg chg="mod">
          <ac:chgData name="Andrew Steele" userId="847ce47a-8e02-43ca-9805-2f3c8f8287bc" providerId="ADAL" clId="{0FEF3594-BD5F-43CA-9328-3F24D6F3E28D}" dt="2024-09-25T12:34:26.117" v="415" actId="404"/>
          <ac:spMkLst>
            <pc:docMk/>
            <pc:sldMk cId="3053045531" sldId="264"/>
            <ac:spMk id="3" creationId="{31764201-4F63-C2ED-A87A-828353D9B40D}"/>
          </ac:spMkLst>
        </pc:spChg>
        <pc:picChg chg="add mod">
          <ac:chgData name="Andrew Steele" userId="847ce47a-8e02-43ca-9805-2f3c8f8287bc" providerId="ADAL" clId="{0FEF3594-BD5F-43CA-9328-3F24D6F3E28D}" dt="2024-09-25T12:34:40.209" v="493" actId="1035"/>
          <ac:picMkLst>
            <pc:docMk/>
            <pc:sldMk cId="3053045531" sldId="264"/>
            <ac:picMk id="5" creationId="{CC27B577-2459-B231-73CF-73C3F1D87DE6}"/>
          </ac:picMkLst>
        </pc:picChg>
        <pc:picChg chg="add del mod">
          <ac:chgData name="Andrew Steele" userId="847ce47a-8e02-43ca-9805-2f3c8f8287bc" providerId="ADAL" clId="{0FEF3594-BD5F-43CA-9328-3F24D6F3E28D}" dt="2024-09-25T12:34:41.539" v="494" actId="478"/>
          <ac:picMkLst>
            <pc:docMk/>
            <pc:sldMk cId="3053045531" sldId="264"/>
            <ac:picMk id="6" creationId="{E39AA734-8E72-FEB7-3303-C1CCA665042D}"/>
          </ac:picMkLst>
        </pc:picChg>
      </pc:sldChg>
      <pc:sldChg chg="addSp delSp modSp add mod modAnim">
        <pc:chgData name="Andrew Steele" userId="847ce47a-8e02-43ca-9805-2f3c8f8287bc" providerId="ADAL" clId="{0FEF3594-BD5F-43CA-9328-3F24D6F3E28D}" dt="2024-09-25T12:42:18.579" v="696"/>
        <pc:sldMkLst>
          <pc:docMk/>
          <pc:sldMk cId="2252171258" sldId="265"/>
        </pc:sldMkLst>
        <pc:spChg chg="mod">
          <ac:chgData name="Andrew Steele" userId="847ce47a-8e02-43ca-9805-2f3c8f8287bc" providerId="ADAL" clId="{0FEF3594-BD5F-43CA-9328-3F24D6F3E28D}" dt="2024-09-25T12:25:18.915" v="73"/>
          <ac:spMkLst>
            <pc:docMk/>
            <pc:sldMk cId="2252171258" sldId="265"/>
            <ac:spMk id="2" creationId="{DEA057F4-A260-EA84-BF35-F07DFA7359BF}"/>
          </ac:spMkLst>
        </pc:spChg>
        <pc:spChg chg="mod">
          <ac:chgData name="Andrew Steele" userId="847ce47a-8e02-43ca-9805-2f3c8f8287bc" providerId="ADAL" clId="{0FEF3594-BD5F-43CA-9328-3F24D6F3E28D}" dt="2024-09-25T12:35:09.084" v="497" actId="27636"/>
          <ac:spMkLst>
            <pc:docMk/>
            <pc:sldMk cId="2252171258" sldId="265"/>
            <ac:spMk id="3" creationId="{31764201-4F63-C2ED-A87A-828353D9B40D}"/>
          </ac:spMkLst>
        </pc:spChg>
        <pc:spChg chg="add mod">
          <ac:chgData name="Andrew Steele" userId="847ce47a-8e02-43ca-9805-2f3c8f8287bc" providerId="ADAL" clId="{0FEF3594-BD5F-43CA-9328-3F24D6F3E28D}" dt="2024-09-25T12:38:17.169" v="615" actId="1076"/>
          <ac:spMkLst>
            <pc:docMk/>
            <pc:sldMk cId="2252171258" sldId="265"/>
            <ac:spMk id="7" creationId="{60F86708-E0DB-9B4F-A3B0-79159437C5DF}"/>
          </ac:spMkLst>
        </pc:spChg>
        <pc:picChg chg="add mod modCrop">
          <ac:chgData name="Andrew Steele" userId="847ce47a-8e02-43ca-9805-2f3c8f8287bc" providerId="ADAL" clId="{0FEF3594-BD5F-43CA-9328-3F24D6F3E28D}" dt="2024-09-25T12:35:45.316" v="586" actId="1035"/>
          <ac:picMkLst>
            <pc:docMk/>
            <pc:sldMk cId="2252171258" sldId="265"/>
            <ac:picMk id="5" creationId="{952665EE-7233-0A52-6803-269887892864}"/>
          </ac:picMkLst>
        </pc:picChg>
        <pc:picChg chg="add del mod">
          <ac:chgData name="Andrew Steele" userId="847ce47a-8e02-43ca-9805-2f3c8f8287bc" providerId="ADAL" clId="{0FEF3594-BD5F-43CA-9328-3F24D6F3E28D}" dt="2024-09-25T12:35:44.282" v="585" actId="478"/>
          <ac:picMkLst>
            <pc:docMk/>
            <pc:sldMk cId="2252171258" sldId="265"/>
            <ac:picMk id="6" creationId="{6EC3E1B8-9ACE-1ADD-EE62-E39EB5772B29}"/>
          </ac:picMkLst>
        </pc:picChg>
      </pc:sldChg>
      <pc:sldChg chg="addSp delSp modSp add mod modAnim">
        <pc:chgData name="Andrew Steele" userId="847ce47a-8e02-43ca-9805-2f3c8f8287bc" providerId="ADAL" clId="{0FEF3594-BD5F-43CA-9328-3F24D6F3E28D}" dt="2024-09-25T12:42:21.418" v="697"/>
        <pc:sldMkLst>
          <pc:docMk/>
          <pc:sldMk cId="3465992293" sldId="266"/>
        </pc:sldMkLst>
        <pc:spChg chg="mod">
          <ac:chgData name="Andrew Steele" userId="847ce47a-8e02-43ca-9805-2f3c8f8287bc" providerId="ADAL" clId="{0FEF3594-BD5F-43CA-9328-3F24D6F3E28D}" dt="2024-09-25T12:25:41.875" v="77"/>
          <ac:spMkLst>
            <pc:docMk/>
            <pc:sldMk cId="3465992293" sldId="266"/>
            <ac:spMk id="2" creationId="{DEA057F4-A260-EA84-BF35-F07DFA7359BF}"/>
          </ac:spMkLst>
        </pc:spChg>
        <pc:spChg chg="mod">
          <ac:chgData name="Andrew Steele" userId="847ce47a-8e02-43ca-9805-2f3c8f8287bc" providerId="ADAL" clId="{0FEF3594-BD5F-43CA-9328-3F24D6F3E28D}" dt="2024-09-25T12:38:45.969" v="617" actId="14100"/>
          <ac:spMkLst>
            <pc:docMk/>
            <pc:sldMk cId="3465992293" sldId="266"/>
            <ac:spMk id="3" creationId="{31764201-4F63-C2ED-A87A-828353D9B40D}"/>
          </ac:spMkLst>
        </pc:spChg>
        <pc:spChg chg="add mod">
          <ac:chgData name="Andrew Steele" userId="847ce47a-8e02-43ca-9805-2f3c8f8287bc" providerId="ADAL" clId="{0FEF3594-BD5F-43CA-9328-3F24D6F3E28D}" dt="2024-09-25T12:41:42.335" v="688" actId="1035"/>
          <ac:spMkLst>
            <pc:docMk/>
            <pc:sldMk cId="3465992293" sldId="266"/>
            <ac:spMk id="8" creationId="{A43924AB-80B5-D84B-31E8-2ED5247C9648}"/>
          </ac:spMkLst>
        </pc:spChg>
        <pc:picChg chg="add mod modCrop">
          <ac:chgData name="Andrew Steele" userId="847ce47a-8e02-43ca-9805-2f3c8f8287bc" providerId="ADAL" clId="{0FEF3594-BD5F-43CA-9328-3F24D6F3E28D}" dt="2024-09-25T12:39:49.233" v="667" actId="14100"/>
          <ac:picMkLst>
            <pc:docMk/>
            <pc:sldMk cId="3465992293" sldId="266"/>
            <ac:picMk id="5" creationId="{ACFC34E9-B679-CFDA-9692-6AF31FB65621}"/>
          </ac:picMkLst>
        </pc:picChg>
        <pc:picChg chg="add del mod">
          <ac:chgData name="Andrew Steele" userId="847ce47a-8e02-43ca-9805-2f3c8f8287bc" providerId="ADAL" clId="{0FEF3594-BD5F-43CA-9328-3F24D6F3E28D}" dt="2024-09-25T12:39:50.354" v="668" actId="478"/>
          <ac:picMkLst>
            <pc:docMk/>
            <pc:sldMk cId="3465992293" sldId="266"/>
            <ac:picMk id="6" creationId="{87F1EE66-35B3-A018-7F02-A88B56C8E1CF}"/>
          </ac:picMkLst>
        </pc:picChg>
      </pc:sldChg>
      <pc:sldChg chg="modSp add mod modAnim">
        <pc:chgData name="Andrew Steele" userId="847ce47a-8e02-43ca-9805-2f3c8f8287bc" providerId="ADAL" clId="{0FEF3594-BD5F-43CA-9328-3F24D6F3E28D}" dt="2024-09-25T12:42:28.800" v="699"/>
        <pc:sldMkLst>
          <pc:docMk/>
          <pc:sldMk cId="1672254368" sldId="267"/>
        </pc:sldMkLst>
        <pc:spChg chg="mod">
          <ac:chgData name="Andrew Steele" userId="847ce47a-8e02-43ca-9805-2f3c8f8287bc" providerId="ADAL" clId="{0FEF3594-BD5F-43CA-9328-3F24D6F3E28D}" dt="2024-09-25T12:26:11.835" v="99" actId="20577"/>
          <ac:spMkLst>
            <pc:docMk/>
            <pc:sldMk cId="1672254368" sldId="267"/>
            <ac:spMk id="2" creationId="{DEA057F4-A260-EA84-BF35-F07DFA7359BF}"/>
          </ac:spMkLst>
        </pc:spChg>
        <pc:spChg chg="mod">
          <ac:chgData name="Andrew Steele" userId="847ce47a-8e02-43ca-9805-2f3c8f8287bc" providerId="ADAL" clId="{0FEF3594-BD5F-43CA-9328-3F24D6F3E28D}" dt="2024-09-25T12:29:22.829" v="159" actId="27636"/>
          <ac:spMkLst>
            <pc:docMk/>
            <pc:sldMk cId="1672254368" sldId="267"/>
            <ac:spMk id="3" creationId="{31764201-4F63-C2ED-A87A-828353D9B40D}"/>
          </ac:spMkLst>
        </pc:spChg>
      </pc:sldChg>
      <pc:sldMasterChg chg="modSp">
        <pc:chgData name="Andrew Steele" userId="847ce47a-8e02-43ca-9805-2f3c8f8287bc" providerId="ADAL" clId="{0FEF3594-BD5F-43CA-9328-3F24D6F3E28D}" dt="2024-09-25T12:26:52.371" v="105" actId="2711"/>
        <pc:sldMasterMkLst>
          <pc:docMk/>
          <pc:sldMasterMk cId="846232853" sldId="2147483648"/>
        </pc:sldMasterMkLst>
        <pc:spChg chg="mod">
          <ac:chgData name="Andrew Steele" userId="847ce47a-8e02-43ca-9805-2f3c8f8287bc" providerId="ADAL" clId="{0FEF3594-BD5F-43CA-9328-3F24D6F3E28D}" dt="2024-09-25T12:26:48.249" v="104" actId="2711"/>
          <ac:spMkLst>
            <pc:docMk/>
            <pc:sldMasterMk cId="846232853" sldId="2147483648"/>
            <ac:spMk id="2" creationId="{08504455-238E-E78D-8BD8-DBDC337732E2}"/>
          </ac:spMkLst>
        </pc:spChg>
        <pc:spChg chg="mod">
          <ac:chgData name="Andrew Steele" userId="847ce47a-8e02-43ca-9805-2f3c8f8287bc" providerId="ADAL" clId="{0FEF3594-BD5F-43CA-9328-3F24D6F3E28D}" dt="2024-09-25T12:26:52.371" v="105" actId="2711"/>
          <ac:spMkLst>
            <pc:docMk/>
            <pc:sldMasterMk cId="846232853" sldId="2147483648"/>
            <ac:spMk id="3" creationId="{848AEE90-7DF0-F758-838B-566C3A030E3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E7DA8-79A1-4336-BA3D-C73013A4480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A7FED-F957-4B87-AABB-4E8E240C6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3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A7FED-F957-4B87-AABB-4E8E240C63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76B-08F0-4E19-A501-293E359951D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928-3833-4BCB-ACB2-012F29AF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9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76B-08F0-4E19-A501-293E359951D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928-3833-4BCB-ACB2-012F29AF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76B-08F0-4E19-A501-293E359951D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928-3833-4BCB-ACB2-012F29AF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76B-08F0-4E19-A501-293E359951D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928-3833-4BCB-ACB2-012F29AF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4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76B-08F0-4E19-A501-293E359951D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928-3833-4BCB-ACB2-012F29AF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76B-08F0-4E19-A501-293E359951D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928-3833-4BCB-ACB2-012F29AF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76B-08F0-4E19-A501-293E359951D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928-3833-4BCB-ACB2-012F29AF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76B-08F0-4E19-A501-293E359951D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928-3833-4BCB-ACB2-012F29AF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76B-08F0-4E19-A501-293E359951D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928-3833-4BCB-ACB2-012F29AF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76B-08F0-4E19-A501-293E359951D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928-3833-4BCB-ACB2-012F29AF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76B-08F0-4E19-A501-293E359951D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23928-3833-4BCB-ACB2-012F29AF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Aptos" panose="020B0004020202020204" pitchFamily="34" charset="0"/>
              </a:defRPr>
            </a:lvl1pPr>
          </a:lstStyle>
          <a:p>
            <a:fld id="{19DCD76B-08F0-4E19-A501-293E359951DA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Aptos" panose="020B00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ptos" panose="020B0004020202020204" pitchFamily="34" charset="0"/>
              </a:defRPr>
            </a:lvl1pPr>
          </a:lstStyle>
          <a:p>
            <a:fld id="{CDA23928-3833-4BCB-ACB2-012F29AF5B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50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Aptos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Aptos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ptos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ptos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search/human-black-and-white?image_type=phot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utterstock.com/blog/tips-on-how-to-make-effective-beautiful-powerpoint-presenta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ns-seri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image-photo/view-palm-trees-sky-aircraft-flying-101636383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E434-9372-10A4-8540-5C0514992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640080"/>
            <a:ext cx="3934325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 b="1" dirty="0"/>
              <a:t>Key Elements of a Winning Presentation</a:t>
            </a:r>
          </a:p>
        </p:txBody>
      </p:sp>
      <p:pic>
        <p:nvPicPr>
          <p:cNvPr id="7" name="Picture 6" descr="A dinosaur in a classroom with people sitting at computers&#10;&#10;Description automatically generated">
            <a:extLst>
              <a:ext uri="{FF2B5EF4-FFF2-40B4-BE49-F238E27FC236}">
                <a16:creationId xmlns:a16="http://schemas.microsoft.com/office/drawing/2014/main" id="{B144521D-A7C0-77AA-C638-243E6B115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727F8-28EB-E25B-8D89-92A66187AF35}"/>
              </a:ext>
            </a:extLst>
          </p:cNvPr>
          <p:cNvSpPr txBox="1"/>
          <p:nvPr/>
        </p:nvSpPr>
        <p:spPr>
          <a:xfrm>
            <a:off x="3270583" y="6596380"/>
            <a:ext cx="31081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Image Source: </a:t>
            </a:r>
            <a:r>
              <a:rPr lang="en-US" sz="1050" dirty="0">
                <a:solidFill>
                  <a:schemeClr val="bg1"/>
                </a:solidFill>
                <a:effectLst/>
              </a:rPr>
              <a:t>Copilot (September 25, 2024)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6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4000">
        <p14:vortex dir="r"/>
      </p:transition>
    </mc:Choice>
    <mc:Fallback xmlns="">
      <p:transition spd="slow" advClick="0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57F4-A260-EA84-BF35-F07DFA7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Image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201-4F63-C2ED-A87A-828353D9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33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Tip 9: Ensure high resolution for projected presentations.</a:t>
            </a:r>
          </a:p>
          <a:p>
            <a:r>
              <a:rPr lang="en-US" sz="3000" dirty="0"/>
              <a:t>    Guideline: Compress images correctly for uniform quality.</a:t>
            </a:r>
          </a:p>
          <a:p>
            <a:r>
              <a:rPr lang="en-US" sz="3000" dirty="0"/>
              <a:t>    Design Tip: High-resolution images maintain professionalism.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C34E9-B679-CFDA-9692-6AF31FB65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4"/>
          <a:stretch/>
        </p:blipFill>
        <p:spPr>
          <a:xfrm>
            <a:off x="5797484" y="1986521"/>
            <a:ext cx="5778141" cy="3876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924AB-80B5-D84B-31E8-2ED5247C9648}"/>
              </a:ext>
            </a:extLst>
          </p:cNvPr>
          <p:cNvSpPr txBox="1"/>
          <p:nvPr/>
        </p:nvSpPr>
        <p:spPr>
          <a:xfrm>
            <a:off x="5797484" y="5901137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Source: Human black and white: Over 838,739 royalty-free licensable stock photos | </a:t>
            </a:r>
            <a:r>
              <a:rPr lang="en-US" sz="1000" dirty="0" err="1"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shutterstock</a:t>
            </a:r>
            <a:r>
              <a:rPr lang="en-US" sz="1000" dirty="0"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. (n.d.-a). </a:t>
            </a:r>
            <a:r>
              <a:rPr lang="en-US" sz="1000" dirty="0">
                <a:solidFill>
                  <a:schemeClr val="bg2"/>
                </a:solidFill>
                <a:effectLst/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https://www.shutterstock.com/search/human-black-and-white?image_type=photo</a:t>
            </a:r>
            <a:endParaRPr lang="en-US" sz="1000" dirty="0"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>
        <p14:gallery dir="l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57F4-A260-EA84-BF35-F07DFA7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201-4F63-C2ED-A87A-828353D9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Simplicity is key – </a:t>
            </a:r>
            <a:r>
              <a:rPr lang="en-US" sz="3600" b="1" i="1" u="sng" dirty="0"/>
              <a:t>less is more</a:t>
            </a:r>
            <a:r>
              <a:rPr lang="en-US" sz="3600" dirty="0"/>
              <a:t>.</a:t>
            </a:r>
          </a:p>
          <a:p>
            <a:r>
              <a:rPr lang="en-US" sz="3600" dirty="0"/>
              <a:t>Effective design keeps the audience engaged and focused.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Source Article: </a:t>
            </a:r>
            <a:r>
              <a:rPr lang="en-US" sz="1050" dirty="0">
                <a:effectLst/>
              </a:rPr>
              <a:t>Aaron White, Alyssa Goulet. “How to Make a Beautiful </a:t>
            </a:r>
            <a:r>
              <a:rPr lang="en-US" sz="1050" dirty="0" err="1">
                <a:effectLst/>
              </a:rPr>
              <a:t>Powerpoint</a:t>
            </a:r>
            <a:r>
              <a:rPr lang="en-US" sz="1050" dirty="0">
                <a:effectLst/>
              </a:rPr>
              <a:t> Presentation: A Simple Guide.” </a:t>
            </a:r>
            <a:r>
              <a:rPr lang="en-US" sz="1050" i="1" dirty="0">
                <a:effectLst/>
              </a:rPr>
              <a:t>The Shutterstock Blog</a:t>
            </a:r>
            <a:r>
              <a:rPr lang="en-US" sz="1050" dirty="0">
                <a:effectLst/>
              </a:rPr>
              <a:t>, 26 July 2024,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www.shutterstock.com/blog/tips-on-how-to-make-effective-beautiful-powerpoint-presentations</a:t>
            </a:r>
            <a:r>
              <a:rPr lang="en-US" sz="1050" dirty="0">
                <a:effectLst/>
              </a:rPr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22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>
        <p14:gallery dir="l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57F4-A260-EA84-BF35-F07DFA73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2446588"/>
            <a:ext cx="18689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201-4F63-C2ED-A87A-828353D9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5844173"/>
            <a:ext cx="1676400" cy="7491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/>
              <a:t>Source Article: </a:t>
            </a:r>
            <a:r>
              <a:rPr lang="en-US" sz="1050" dirty="0">
                <a:effectLst/>
              </a:rPr>
              <a:t>Andrew Steele.  Packard Hood Ornament, 8 September 2024, Greenfield Village (Apple iPhone 14)</a:t>
            </a:r>
          </a:p>
        </p:txBody>
      </p:sp>
      <p:pic>
        <p:nvPicPr>
          <p:cNvPr id="7" name="Picture 6" descr="A close-up of a car hood ornament&#10;&#10;Description automatically generated">
            <a:extLst>
              <a:ext uri="{FF2B5EF4-FFF2-40B4-BE49-F238E27FC236}">
                <a16:creationId xmlns:a16="http://schemas.microsoft.com/office/drawing/2014/main" id="{585A6139-BAD3-D04C-A276-2EC3F9FE5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>
        <p14:gallery dir="l"/>
      </p:transition>
    </mc:Choice>
    <mc:Fallback xmlns="">
      <p:transition spd="slow" advClick="0" advTm="9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57F4-A260-EA84-BF35-F07DFA7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Layout to Your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201-4F63-C2ED-A87A-828353D9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84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Tip 1: Control the flow and visual hierarchy of information.</a:t>
            </a:r>
          </a:p>
          <a:p>
            <a:r>
              <a:rPr lang="en-US" sz="3000" dirty="0"/>
              <a:t>    Design Tip: Use templates for structured, clear slides.</a:t>
            </a:r>
          </a:p>
          <a:p>
            <a:r>
              <a:rPr lang="en-US" sz="3000" dirty="0"/>
              <a:t>    Example: Images on the right, headline text on the left.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4B60F-699F-DABD-D2F9-73B8DACF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55" y="1944897"/>
            <a:ext cx="6858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>
        <p14:gallery dir="l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57F4-A260-EA84-BF35-F07DFA7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201-4F63-C2ED-A87A-828353D9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46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Tip 2: Slides are visual aids, not scripts.</a:t>
            </a:r>
          </a:p>
          <a:p>
            <a:pPr marL="3175" indent="-3175"/>
            <a:r>
              <a:rPr lang="en-US" sz="3000" dirty="0"/>
              <a:t>    Guideline: Use keywords, not full sentences.</a:t>
            </a:r>
          </a:p>
          <a:p>
            <a:pPr marL="3175" indent="-3175"/>
            <a:r>
              <a:rPr lang="en-US" sz="3000" dirty="0"/>
              <a:t>    Design Tip: Leave the full message for the speaker to deliver.</a:t>
            </a:r>
          </a:p>
          <a:p>
            <a:pPr marL="3175" indent="-3175"/>
            <a:r>
              <a:rPr lang="en-US" sz="3000" dirty="0"/>
              <a:t>    Example: Bullet points over paragraphs.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6C518-8A16-3CBE-A946-62424633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66" y="1947745"/>
            <a:ext cx="6858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>
        <p14:gallery dir="l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57F4-A260-EA84-BF35-F07DFA7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 the 6x6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201-4F63-C2ED-A87A-828353D9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85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Tip 3: Avoid clutter with the 6x6 rule.</a:t>
            </a:r>
          </a:p>
          <a:p>
            <a:pPr marL="0" indent="0"/>
            <a:r>
              <a:rPr lang="en-US" sz="3000" dirty="0"/>
              <a:t>    Guideline: Maximum 6 bullet points per slide, 6 words per bullet.</a:t>
            </a:r>
          </a:p>
          <a:p>
            <a:pPr marL="0" indent="0"/>
            <a:r>
              <a:rPr lang="en-US" sz="3000" dirty="0"/>
              <a:t>    Design Tip: Use white space to enhance focus.</a:t>
            </a:r>
          </a:p>
          <a:p>
            <a:pPr marL="0" indent="0"/>
            <a:r>
              <a:rPr lang="en-US" sz="3000" dirty="0"/>
              <a:t>    Example: No overcrowded 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C62B9-0F1F-5304-49D5-F1563BB3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753" y="1929322"/>
            <a:ext cx="6858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>
        <p14:gallery dir="l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57F4-A260-EA84-BF35-F07DFA7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 the Colors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201-4F63-C2ED-A87A-828353D9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886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Tip 4: Stick to basic, opposing color schemes.</a:t>
            </a:r>
          </a:p>
          <a:p>
            <a:pPr marL="3175" indent="-3175"/>
            <a:r>
              <a:rPr lang="en-US" sz="3000" dirty="0"/>
              <a:t>    Guideline: Light text on dark background or vice versa.</a:t>
            </a:r>
          </a:p>
          <a:p>
            <a:pPr marL="3175" indent="-3175"/>
            <a:r>
              <a:rPr lang="en-US" sz="3000" dirty="0"/>
              <a:t>    Design Tip: Avoid eye fatigue with bright colors.</a:t>
            </a:r>
          </a:p>
          <a:p>
            <a:pPr marL="3175" indent="-3175"/>
            <a:r>
              <a:rPr lang="en-US" sz="3000" dirty="0"/>
              <a:t>    Example: Red and white color palette vs. gray and neon green.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C9A5F-4461-F4BB-6D77-C9C3CF97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55" y="1944897"/>
            <a:ext cx="6858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6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>
        <p14:gallery dir="l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57F4-A260-EA84-BF35-F07DFA7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Sans-Serif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201-4F63-C2ED-A87A-828353D9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748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Tip 5: Prioritize readability on screens.</a:t>
            </a:r>
          </a:p>
          <a:p>
            <a:pPr marL="3175" indent="-3175"/>
            <a:r>
              <a:rPr lang="en-US" sz="3000" dirty="0"/>
              <a:t>    Guideline: Use sans-serif fonts (e.g., Helvetica, Tahoma).</a:t>
            </a:r>
          </a:p>
          <a:p>
            <a:pPr marL="3175" indent="-3175"/>
            <a:r>
              <a:rPr lang="en-US" sz="3000" dirty="0"/>
              <a:t>    Design Tip: Stick to one or two fonts for consistency.</a:t>
            </a:r>
          </a:p>
          <a:p>
            <a:pPr marL="3175" indent="-3175"/>
            <a:r>
              <a:rPr lang="en-US" sz="3000" dirty="0"/>
              <a:t>    Example: Sans-serif over serif fonts.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1FCA8-C950-A333-6F15-7B1A8402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48" y="1944892"/>
            <a:ext cx="6858000" cy="38481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BCE0C-C873-E32C-639F-EE6EE5B6038A}"/>
              </a:ext>
            </a:extLst>
          </p:cNvPr>
          <p:cNvSpPr txBox="1">
            <a:spLocks/>
          </p:cNvSpPr>
          <p:nvPr/>
        </p:nvSpPr>
        <p:spPr>
          <a:xfrm>
            <a:off x="5124091" y="5851540"/>
            <a:ext cx="6229709" cy="65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bg2"/>
                </a:solidFill>
              </a:rPr>
              <a:t>Additional Information: </a:t>
            </a:r>
            <a:r>
              <a:rPr lang="en-US" sz="1000" dirty="0">
                <a:solidFill>
                  <a:schemeClr val="bg2"/>
                </a:solidFill>
                <a:effectLst/>
              </a:rPr>
              <a:t>Wikimedia Foundation. (2024a, July 17). Sans-serif. Wikipedia. </a:t>
            </a:r>
            <a:r>
              <a:rPr lang="en-US" sz="1000" dirty="0">
                <a:solidFill>
                  <a:schemeClr val="bg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https://en.wikipedia.org/wiki/Sans-serif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>
        <p14:gallery dir="l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57F4-A260-EA84-BF35-F07DFA7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Stick to 30pt Font or Larger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201-4F63-C2ED-A87A-828353D9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58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Tip 6: Ensure readability with large fonts.</a:t>
            </a:r>
          </a:p>
          <a:p>
            <a:pPr marL="3175" indent="-3175"/>
            <a:r>
              <a:rPr lang="en-US" sz="3000" dirty="0"/>
              <a:t>    Guideline: Use a minimum of 30pt font size.</a:t>
            </a:r>
          </a:p>
          <a:p>
            <a:pPr marL="3175" indent="-3175"/>
            <a:r>
              <a:rPr lang="en-US" sz="3000" dirty="0"/>
              <a:t>    Design Tip: Large fonts help limit text, forcing clarity.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46EC9-5B41-1963-A45C-336A7BE1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396" y="1957437"/>
            <a:ext cx="6858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>
        <p14:gallery dir="l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57F4-A260-EA84-BF35-F07DFA7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Overstyling</a:t>
            </a:r>
            <a:r>
              <a:rPr lang="en-US" dirty="0"/>
              <a:t> the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201-4F63-C2ED-A87A-828353D9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3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Tip 7: Keep text styling simple and clear.</a:t>
            </a:r>
          </a:p>
          <a:p>
            <a:pPr marL="3175" indent="-3175"/>
            <a:r>
              <a:rPr lang="en-US" sz="3000" dirty="0"/>
              <a:t>    Guideline: Use bold, italics, or color sparingly.</a:t>
            </a:r>
          </a:p>
          <a:p>
            <a:pPr marL="3175" indent="-3175"/>
            <a:r>
              <a:rPr lang="en-US" sz="3000" dirty="0"/>
              <a:t>    Design Tip: Over styling distracts, simplicity engages.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7B577-2459-B231-73CF-73C3F1D8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522" y="1970776"/>
            <a:ext cx="6858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>
        <p14:gallery dir="l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57F4-A260-EA84-BF35-F07DFA7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Choose the Right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201-4F63-C2ED-A87A-828353D9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7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Tip 8: Images should support and elevate your message.</a:t>
            </a:r>
          </a:p>
          <a:p>
            <a:pPr marL="3175" indent="-3175"/>
            <a:r>
              <a:rPr lang="en-US" sz="3000" dirty="0"/>
              <a:t>    Guideline: </a:t>
            </a:r>
            <a:r>
              <a:rPr lang="en-US" sz="3000" dirty="0" err="1"/>
              <a:t>Opt</a:t>
            </a:r>
            <a:r>
              <a:rPr lang="en-US" sz="3000" dirty="0"/>
              <a:t> for relatable, authentic, and inspirational visuals.</a:t>
            </a:r>
          </a:p>
          <a:p>
            <a:pPr marL="3175" indent="-3175"/>
            <a:r>
              <a:rPr lang="en-US" sz="3000" dirty="0"/>
              <a:t>    Design Tip: Avoid generic images that don't connect emotionally.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665EE-7233-0A52-6803-269887892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98"/>
          <a:stretch/>
        </p:blipFill>
        <p:spPr>
          <a:xfrm>
            <a:off x="5642433" y="1986466"/>
            <a:ext cx="5943108" cy="38441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F86708-E0DB-9B4F-A3B0-79159437C5DF}"/>
              </a:ext>
            </a:extLst>
          </p:cNvPr>
          <p:cNvSpPr txBox="1">
            <a:spLocks/>
          </p:cNvSpPr>
          <p:nvPr/>
        </p:nvSpPr>
        <p:spPr>
          <a:xfrm>
            <a:off x="5642433" y="5887636"/>
            <a:ext cx="6229709" cy="65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chemeClr val="bg2"/>
                </a:solidFill>
              </a:rPr>
              <a:t>Source: </a:t>
            </a:r>
            <a:r>
              <a:rPr lang="en-US" sz="1000" dirty="0">
                <a:solidFill>
                  <a:schemeClr val="bg2"/>
                </a:solidFill>
                <a:effectLst/>
              </a:rPr>
              <a:t>View palm trees sky aircraft flying stock photo 1016363830 | </a:t>
            </a:r>
            <a:r>
              <a:rPr lang="en-US" sz="1000" dirty="0" err="1">
                <a:solidFill>
                  <a:schemeClr val="bg2"/>
                </a:solidFill>
                <a:effectLst/>
              </a:rPr>
              <a:t>shutterstock</a:t>
            </a:r>
            <a:r>
              <a:rPr lang="en-US" sz="1000" dirty="0">
                <a:solidFill>
                  <a:schemeClr val="bg2"/>
                </a:solidFill>
                <a:effectLst/>
              </a:rPr>
              <a:t>. (n.d.). </a:t>
            </a:r>
            <a:r>
              <a:rPr lang="en-US" sz="1000" dirty="0">
                <a:solidFill>
                  <a:schemeClr val="bg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https://www.shutterstock.com/image-photo/view-palm-trees-sky-aircraft-flying-1016363830</a:t>
            </a:r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7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9000">
        <p14:gallery dir="l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191</TotalTime>
  <Words>580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Key Elements of a Winning Presentation</vt:lpstr>
      <vt:lpstr>Use Layout to Your Advantage</vt:lpstr>
      <vt:lpstr>Avoid Sentences</vt:lpstr>
      <vt:lpstr>Follow the 6x6 Rule</vt:lpstr>
      <vt:lpstr>Keep the Colors Simple</vt:lpstr>
      <vt:lpstr>Use Sans-Serif Fonts</vt:lpstr>
      <vt:lpstr>Stick to 30pt Font or Larger</vt:lpstr>
      <vt:lpstr>Avoid Overstyling the Text</vt:lpstr>
      <vt:lpstr>Choose the Right Images</vt:lpstr>
      <vt:lpstr>Additional Image Considerations</vt:lpstr>
      <vt:lpstr>Key Takeaways</vt:lpstr>
      <vt:lpstr>THANK YOU!</vt:lpstr>
    </vt:vector>
  </TitlesOfParts>
  <Company>St. Clair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Steele</dc:creator>
  <cp:lastModifiedBy>Andrew Steele</cp:lastModifiedBy>
  <cp:revision>1</cp:revision>
  <dcterms:created xsi:type="dcterms:W3CDTF">2024-09-25T11:35:15Z</dcterms:created>
  <dcterms:modified xsi:type="dcterms:W3CDTF">2024-10-01T11:15:49Z</dcterms:modified>
</cp:coreProperties>
</file>