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65" r:id="rId7"/>
    <p:sldId id="259" r:id="rId8"/>
    <p:sldId id="260" r:id="rId9"/>
    <p:sldId id="261" r:id="rId10"/>
    <p:sldId id="262" r:id="rId11"/>
    <p:sldId id="266" r:id="rId12"/>
    <p:sldId id="268" r:id="rId13"/>
    <p:sldId id="267"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2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2.png"/><Relationship Id="rId3" Type="http://schemas.openxmlformats.org/officeDocument/2006/relationships/tags" Target="../tags/tag1.xml"/><Relationship Id="rId2" Type="http://schemas.openxmlformats.org/officeDocument/2006/relationships/image" Target="../media/image1.png"/><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image" Target="../media/image2.png"/><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image" Target="../media/image2.png"/><Relationship Id="rId3" Type="http://schemas.openxmlformats.org/officeDocument/2006/relationships/tags" Target="../tags/tag65.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image" Target="../media/image2.png"/><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2.png"/><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png"/><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2.png"/><Relationship Id="rId2" Type="http://schemas.openxmlformats.org/officeDocument/2006/relationships/tags" Target="../tags/tag29.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image" Target="../media/image2.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2.png"/><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2.png"/><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2.png"/><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图形 11"/>
          <p:cNvPicPr>
            <a:picLocks noChangeAspect="1"/>
          </p:cNvPicPr>
          <p:nvPr>
            <p:custDataLst>
              <p:tags r:id="rId3"/>
            </p:custDataLst>
          </p:nvPr>
        </p:nvPicPr>
        <p:blipFill>
          <a:blip r:embed="rId4"/>
          <a:stretch>
            <a:fillRect/>
          </a:stretch>
        </p:blipFill>
        <p:spPr>
          <a:xfrm>
            <a:off x="6862875" y="2036308"/>
            <a:ext cx="5098563" cy="4529593"/>
          </a:xfrm>
          <a:prstGeom prst="rect">
            <a:avLst/>
          </a:prstGeom>
        </p:spPr>
      </p:pic>
      <p:sp>
        <p:nvSpPr>
          <p:cNvPr id="2" name="标题 1"/>
          <p:cNvSpPr>
            <a:spLocks noGrp="1"/>
          </p:cNvSpPr>
          <p:nvPr>
            <p:ph type="ctrTitle" hasCustomPrompt="1"/>
            <p:custDataLst>
              <p:tags r:id="rId5"/>
            </p:custDataLst>
          </p:nvPr>
        </p:nvSpPr>
        <p:spPr>
          <a:xfrm>
            <a:off x="669925" y="2041011"/>
            <a:ext cx="5098563" cy="1089529"/>
          </a:xfrm>
        </p:spPr>
        <p:txBody>
          <a:bodyPr wrap="square" lIns="90000" tIns="46800" rIns="90000" bIns="46800" anchor="b">
            <a:normAutofit/>
          </a:bodyPr>
          <a:lstStyle>
            <a:lvl1pPr algn="l">
              <a:lnSpc>
                <a:spcPct val="120000"/>
              </a:lnSpc>
              <a:defRPr sz="4400" baseline="0">
                <a:solidFill>
                  <a:schemeClr val="accent1">
                    <a:lumMod val="75000"/>
                  </a:schemeClr>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6"/>
            </p:custDataLst>
          </p:nvPr>
        </p:nvSpPr>
        <p:spPr>
          <a:xfrm>
            <a:off x="669925" y="3222615"/>
            <a:ext cx="5098563" cy="486420"/>
          </a:xfrm>
        </p:spPr>
        <p:txBody>
          <a:bodyPr wrap="square" lIns="90000" tIns="46800" rIns="90000" bIns="46800">
            <a:normAutofit/>
          </a:bodyPr>
          <a:lstStyle>
            <a:lvl1pPr marL="0" indent="0" algn="l">
              <a:lnSpc>
                <a:spcPct val="12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4" name="文本占位符 13"/>
          <p:cNvSpPr>
            <a:spLocks noGrp="1"/>
          </p:cNvSpPr>
          <p:nvPr>
            <p:ph type="body" sz="quarter" idx="13" hasCustomPrompt="1"/>
            <p:custDataLst>
              <p:tags r:id="rId7"/>
            </p:custDataLst>
          </p:nvPr>
        </p:nvSpPr>
        <p:spPr>
          <a:xfrm>
            <a:off x="669925" y="4429340"/>
            <a:ext cx="4732338" cy="414020"/>
          </a:xfrm>
        </p:spPr>
        <p:txBody>
          <a:bodyPr>
            <a:normAutofit/>
          </a:bodyPr>
          <a:lstStyle>
            <a:lvl1pPr marL="0" indent="0">
              <a:lnSpc>
                <a:spcPct val="120000"/>
              </a:lnSpc>
              <a:buNone/>
              <a:defRPr sz="1800">
                <a:solidFill>
                  <a:schemeClr val="bg1"/>
                </a:solidFill>
              </a:defRPr>
            </a:lvl1pPr>
          </a:lstStyle>
          <a:p>
            <a:pPr lvl="0"/>
            <a:r>
              <a:rPr lang="zh-CN" altLang="en-US" dirty="0"/>
              <a:t>编辑文本</a:t>
            </a:r>
            <a:endParaRPr lang="zh-CN" altLang="en-US" dirty="0"/>
          </a:p>
        </p:txBody>
      </p:sp>
      <p:sp>
        <p:nvSpPr>
          <p:cNvPr id="16" name="文本占位符 15"/>
          <p:cNvSpPr>
            <a:spLocks noGrp="1"/>
          </p:cNvSpPr>
          <p:nvPr>
            <p:ph type="body" sz="quarter" idx="14" hasCustomPrompt="1"/>
            <p:custDataLst>
              <p:tags r:id="rId8"/>
            </p:custDataLst>
          </p:nvPr>
        </p:nvSpPr>
        <p:spPr>
          <a:xfrm>
            <a:off x="669925" y="4912996"/>
            <a:ext cx="4732338" cy="414020"/>
          </a:xfrm>
        </p:spPr>
        <p:txBody>
          <a:bodyPr>
            <a:normAutofit/>
          </a:bodyPr>
          <a:lstStyle>
            <a:lvl1pPr marL="0" indent="0">
              <a:lnSpc>
                <a:spcPct val="120000"/>
              </a:lnSpc>
              <a:buNone/>
              <a:defRPr sz="1800">
                <a:solidFill>
                  <a:schemeClr val="bg1"/>
                </a:solidFill>
              </a:defRPr>
            </a:lvl1pPr>
          </a:lstStyle>
          <a:p>
            <a:pPr lvl="0"/>
            <a:r>
              <a:rPr lang="zh-CN" altLang="en-US" dirty="0"/>
              <a:t>编辑文本</a:t>
            </a:r>
            <a:endParaRPr lang="zh-CN" altLang="en-US" dirty="0"/>
          </a:p>
        </p:txBody>
      </p:sp>
      <p:sp>
        <p:nvSpPr>
          <p:cNvPr id="4" name="日期占位符 3"/>
          <p:cNvSpPr>
            <a:spLocks noGrp="1"/>
          </p:cNvSpPr>
          <p:nvPr>
            <p:ph type="dt" sz="half" idx="10"/>
            <p:custDataLst>
              <p:tags r:id="rId9"/>
            </p:custDataLst>
          </p:nvPr>
        </p:nvSpPr>
        <p:spPr/>
        <p:txBody>
          <a:bodyPr>
            <a:normAutofit/>
          </a:bodyPr>
          <a:lstStyle/>
          <a:p>
            <a:fld id="{F7226407-2681-41AD-9931-C39C42AD7BF3}"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1"/>
            </p:custDataLst>
          </p:nvPr>
        </p:nvSpPr>
        <p:spPr/>
        <p:txBody>
          <a:bodyPr>
            <a:normAutofit/>
          </a:bodyPr>
          <a:lstStyle/>
          <a:p>
            <a:fld id="{ADAD1106-BC5C-425E-B8B0-3EDE10412A6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gradFill>
          <a:gsLst>
            <a:gs pos="0">
              <a:schemeClr val="accent2"/>
            </a:gs>
            <a:gs pos="100000">
              <a:schemeClr val="accent3"/>
            </a:gs>
          </a:gsLst>
          <a:lin ang="5400000" scaled="0"/>
        </a:gradFill>
        <a:effectLst/>
      </p:bgPr>
    </p:bg>
    <p:spTree>
      <p:nvGrpSpPr>
        <p:cNvPr id="1" name=""/>
        <p:cNvGrpSpPr/>
        <p:nvPr/>
      </p:nvGrpSpPr>
      <p:grpSpPr>
        <a:xfrm>
          <a:off x="0" y="0"/>
          <a:ext cx="0" cy="0"/>
          <a:chOff x="0" y="0"/>
          <a:chExt cx="0" cy="0"/>
        </a:xfrm>
      </p:grpSpPr>
      <p:pic>
        <p:nvPicPr>
          <p:cNvPr id="6" name="图形 21"/>
          <p:cNvPicPr>
            <a:picLocks noChangeAspect="1"/>
          </p:cNvPicPr>
          <p:nvPr>
            <p:custDataLst>
              <p:tags r:id="rId2"/>
            </p:custDataLst>
          </p:nvPr>
        </p:nvPicPr>
        <p:blipFill>
          <a:blip r:embed="rId3"/>
          <a:stretch>
            <a:fillRect/>
          </a:stretch>
        </p:blipFill>
        <p:spPr>
          <a:xfrm>
            <a:off x="10342369" y="5214777"/>
            <a:ext cx="1849631" cy="1643223"/>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2" name="图形 21"/>
          <p:cNvPicPr>
            <a:picLocks noChangeAspect="1"/>
          </p:cNvPicPr>
          <p:nvPr>
            <p:custDataLst>
              <p:tags r:id="rId3"/>
            </p:custDataLst>
          </p:nvPr>
        </p:nvPicPr>
        <p:blipFill>
          <a:blip r:embed="rId4"/>
          <a:stretch>
            <a:fillRect/>
          </a:stretch>
        </p:blipFill>
        <p:spPr>
          <a:xfrm>
            <a:off x="748014" y="1710870"/>
            <a:ext cx="4870602" cy="4327071"/>
          </a:xfrm>
          <a:prstGeom prst="rect">
            <a:avLst/>
          </a:prstGeom>
        </p:spPr>
      </p:pic>
      <p:sp>
        <p:nvSpPr>
          <p:cNvPr id="13" name="标题 1"/>
          <p:cNvSpPr>
            <a:spLocks noGrp="1"/>
          </p:cNvSpPr>
          <p:nvPr>
            <p:ph type="ctrTitle" hasCustomPrompt="1"/>
            <p:custDataLst>
              <p:tags r:id="rId5"/>
            </p:custDataLst>
          </p:nvPr>
        </p:nvSpPr>
        <p:spPr>
          <a:xfrm>
            <a:off x="5796280" y="2877820"/>
            <a:ext cx="5514340" cy="1992630"/>
          </a:xfrm>
        </p:spPr>
        <p:txBody>
          <a:bodyPr anchor="t" anchorCtr="0">
            <a:noAutofit/>
          </a:bodyPr>
          <a:lstStyle>
            <a:lvl1pPr marL="0" indent="0" algn="ctr">
              <a:lnSpc>
                <a:spcPct val="90000"/>
              </a:lnSpc>
              <a:buFont typeface="Arial" panose="020B0604020202020204" pitchFamily="34" charset="0"/>
              <a:buNone/>
              <a:defRPr sz="9600" baseline="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日期占位符 1"/>
          <p:cNvSpPr>
            <a:spLocks noGrp="1"/>
          </p:cNvSpPr>
          <p:nvPr>
            <p:ph type="dt" sz="half" idx="12"/>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7"/>
            </p:custDataLst>
          </p:nvPr>
        </p:nvSpPr>
        <p:spPr/>
        <p:txBody>
          <a:bodyPr/>
          <a:lstStyle/>
          <a:p>
            <a:endParaRPr lang="zh-CN" altLang="en-US" dirty="0"/>
          </a:p>
        </p:txBody>
      </p:sp>
      <p:sp>
        <p:nvSpPr>
          <p:cNvPr id="5" name="灯片编号占位符 4"/>
          <p:cNvSpPr>
            <a:spLocks noGrp="1"/>
          </p:cNvSpPr>
          <p:nvPr>
            <p:ph type="sldNum" sz="quarter" idx="14"/>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0">
              <a:schemeClr val="accent2"/>
            </a:gs>
            <a:gs pos="100000">
              <a:schemeClr val="accent3"/>
            </a:gs>
          </a:gsLst>
          <a:lin ang="5400000" scaled="0"/>
        </a:gradFill>
        <a:effectLst/>
      </p:bgPr>
    </p:bg>
    <p:spTree>
      <p:nvGrpSpPr>
        <p:cNvPr id="1" name=""/>
        <p:cNvGrpSpPr/>
        <p:nvPr/>
      </p:nvGrpSpPr>
      <p:grpSpPr>
        <a:xfrm>
          <a:off x="0" y="0"/>
          <a:ext cx="0" cy="0"/>
          <a:chOff x="0" y="0"/>
          <a:chExt cx="0" cy="0"/>
        </a:xfrm>
      </p:grpSpPr>
      <p:pic>
        <p:nvPicPr>
          <p:cNvPr id="7" name="图形 6"/>
          <p:cNvPicPr>
            <a:picLocks noChangeAspect="1"/>
          </p:cNvPicPr>
          <p:nvPr>
            <p:custDataLst>
              <p:tags r:id="rId2"/>
            </p:custDataLst>
          </p:nvPr>
        </p:nvPicPr>
        <p:blipFill>
          <a:blip r:embed="rId3"/>
          <a:stretch>
            <a:fillRect/>
          </a:stretch>
        </p:blipFill>
        <p:spPr>
          <a:xfrm>
            <a:off x="10638215" y="5477607"/>
            <a:ext cx="1553786" cy="1380393"/>
          </a:xfrm>
          <a:prstGeom prst="rect">
            <a:avLst/>
          </a:prstGeom>
        </p:spPr>
      </p:pic>
      <p:sp>
        <p:nvSpPr>
          <p:cNvPr id="8" name="矩形: 圆角 7"/>
          <p:cNvSpPr/>
          <p:nvPr>
            <p:custDataLst>
              <p:tags r:id="rId4"/>
            </p:custDataLst>
          </p:nvPr>
        </p:nvSpPr>
        <p:spPr>
          <a:xfrm>
            <a:off x="688487" y="902207"/>
            <a:ext cx="10836000" cy="5080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5"/>
            </p:custDataLst>
          </p:nvPr>
        </p:nvSpPr>
        <p:spPr>
          <a:xfrm>
            <a:off x="669925" y="443230"/>
            <a:ext cx="10789285" cy="835025"/>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36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925" y="1482090"/>
            <a:ext cx="10814050" cy="4859020"/>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chemeClr val="accent2"/>
            </a:gs>
            <a:gs pos="100000">
              <a:schemeClr val="accent3"/>
            </a:gs>
          </a:gsLst>
          <a:lin ang="5400000" scaled="1"/>
        </a:gradFill>
        <a:effectLst/>
      </p:bgPr>
    </p:bg>
    <p:spTree>
      <p:nvGrpSpPr>
        <p:cNvPr id="1" name=""/>
        <p:cNvGrpSpPr/>
        <p:nvPr/>
      </p:nvGrpSpPr>
      <p:grpSpPr>
        <a:xfrm>
          <a:off x="0" y="0"/>
          <a:ext cx="0" cy="0"/>
          <a:chOff x="0" y="0"/>
          <a:chExt cx="0" cy="0"/>
        </a:xfrm>
      </p:grpSpPr>
      <p:pic>
        <p:nvPicPr>
          <p:cNvPr id="12" name="图形 11"/>
          <p:cNvPicPr>
            <a:picLocks noChangeAspect="1"/>
          </p:cNvPicPr>
          <p:nvPr>
            <p:custDataLst>
              <p:tags r:id="rId2"/>
            </p:custDataLst>
          </p:nvPr>
        </p:nvPicPr>
        <p:blipFill>
          <a:blip r:embed="rId3"/>
          <a:stretch>
            <a:fillRect/>
          </a:stretch>
        </p:blipFill>
        <p:spPr>
          <a:xfrm>
            <a:off x="6763581" y="1587498"/>
            <a:ext cx="4870602" cy="4327071"/>
          </a:xfrm>
          <a:prstGeom prst="rect">
            <a:avLst/>
          </a:prstGeom>
        </p:spPr>
      </p:pic>
      <p:sp>
        <p:nvSpPr>
          <p:cNvPr id="20" name="标题 1"/>
          <p:cNvSpPr>
            <a:spLocks noGrp="1"/>
          </p:cNvSpPr>
          <p:nvPr>
            <p:ph type="title" hasCustomPrompt="1"/>
            <p:custDataLst>
              <p:tags r:id="rId4"/>
            </p:custDataLst>
          </p:nvPr>
        </p:nvSpPr>
        <p:spPr>
          <a:xfrm>
            <a:off x="927100" y="2355850"/>
            <a:ext cx="6353175" cy="808355"/>
          </a:xfrm>
        </p:spPr>
        <p:txBody>
          <a:bodyPr anchor="ctr">
            <a:noAutofit/>
          </a:bodyPr>
          <a:lstStyle>
            <a:lvl1pPr algn="l">
              <a:defRPr sz="4400" b="1" baseline="0">
                <a:solidFill>
                  <a:schemeClr val="bg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5"/>
            </p:custDataLst>
          </p:nvPr>
        </p:nvSpPr>
        <p:spPr>
          <a:xfrm>
            <a:off x="921973" y="3251200"/>
            <a:ext cx="5160798" cy="1733550"/>
          </a:xfrm>
        </p:spPr>
        <p:txBody>
          <a:bodyPr anchor="t">
            <a:normAutofit/>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日期占位符 1"/>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dirty="0"/>
          </a:p>
        </p:txBody>
      </p:sp>
      <p:sp>
        <p:nvSpPr>
          <p:cNvPr id="4" name="灯片编号占位符 3"/>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a:gsLst>
            <a:gs pos="0">
              <a:schemeClr val="accent2"/>
            </a:gs>
            <a:gs pos="100000">
              <a:schemeClr val="accent3"/>
            </a:gs>
          </a:gsLst>
          <a:lin ang="5400000" scaled="0"/>
        </a:gradFill>
        <a:effectLst/>
      </p:bgPr>
    </p:bg>
    <p:spTree>
      <p:nvGrpSpPr>
        <p:cNvPr id="1" name=""/>
        <p:cNvGrpSpPr/>
        <p:nvPr/>
      </p:nvGrpSpPr>
      <p:grpSpPr>
        <a:xfrm>
          <a:off x="0" y="0"/>
          <a:ext cx="0" cy="0"/>
          <a:chOff x="0" y="0"/>
          <a:chExt cx="0" cy="0"/>
        </a:xfrm>
      </p:grpSpPr>
      <p:pic>
        <p:nvPicPr>
          <p:cNvPr id="8" name="图形 21"/>
          <p:cNvPicPr>
            <a:picLocks noChangeAspect="1"/>
          </p:cNvPicPr>
          <p:nvPr>
            <p:custDataLst>
              <p:tags r:id="rId2"/>
            </p:custDataLst>
          </p:nvPr>
        </p:nvPicPr>
        <p:blipFill>
          <a:blip r:embed="rId3"/>
          <a:stretch>
            <a:fillRect/>
          </a:stretch>
        </p:blipFill>
        <p:spPr>
          <a:xfrm>
            <a:off x="10342369" y="5214777"/>
            <a:ext cx="1849631" cy="1643223"/>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lnSpc>
                <a:spcPct val="120000"/>
              </a:lnSpc>
              <a:defRPr sz="1600" baseline="0">
                <a:solidFill>
                  <a:schemeClr val="bg1"/>
                </a:solidFill>
                <a:latin typeface="Arial" panose="020B0604020202020204" pitchFamily="34" charset="0"/>
                <a:ea typeface="微软雅黑" panose="020B0503020204020204" charset="-122"/>
              </a:defRPr>
            </a:lvl1pPr>
            <a:lvl2pPr>
              <a:lnSpc>
                <a:spcPct val="120000"/>
              </a:lnSpc>
              <a:defRPr sz="1600" baseline="0">
                <a:solidFill>
                  <a:schemeClr val="bg1"/>
                </a:solidFill>
                <a:latin typeface="Arial" panose="020B0604020202020204" pitchFamily="34" charset="0"/>
                <a:ea typeface="微软雅黑" panose="020B0503020204020204" charset="-122"/>
              </a:defRPr>
            </a:lvl2pPr>
            <a:lvl3pPr>
              <a:lnSpc>
                <a:spcPct val="120000"/>
              </a:lnSpc>
              <a:defRPr sz="1600" baseline="0">
                <a:solidFill>
                  <a:schemeClr val="bg1"/>
                </a:solidFill>
                <a:latin typeface="Arial" panose="020B0604020202020204" pitchFamily="34" charset="0"/>
                <a:ea typeface="微软雅黑" panose="020B0503020204020204" charset="-122"/>
              </a:defRPr>
            </a:lvl3pPr>
            <a:lvl4pPr>
              <a:lnSpc>
                <a:spcPct val="120000"/>
              </a:lnSpc>
              <a:defRPr sz="1600" baseline="0">
                <a:solidFill>
                  <a:schemeClr val="bg1"/>
                </a:solidFill>
                <a:latin typeface="Arial" panose="020B0604020202020204" pitchFamily="34" charset="0"/>
                <a:ea typeface="微软雅黑" panose="020B0503020204020204" charset="-122"/>
              </a:defRPr>
            </a:lvl4pPr>
            <a:lvl5pPr>
              <a:lnSpc>
                <a:spcPct val="120000"/>
              </a:lnSpc>
              <a:defRPr sz="160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gradFill>
          <a:gsLst>
            <a:gs pos="0">
              <a:schemeClr val="accent2"/>
            </a:gs>
            <a:gs pos="100000">
              <a:schemeClr val="accent3"/>
            </a:gs>
          </a:gsLst>
          <a:lin ang="5400000" scaled="0"/>
        </a:gradFill>
        <a:effectLst/>
      </p:bgPr>
    </p:bg>
    <p:spTree>
      <p:nvGrpSpPr>
        <p:cNvPr id="1" name=""/>
        <p:cNvGrpSpPr/>
        <p:nvPr/>
      </p:nvGrpSpPr>
      <p:grpSpPr>
        <a:xfrm>
          <a:off x="0" y="0"/>
          <a:ext cx="0" cy="0"/>
          <a:chOff x="0" y="0"/>
          <a:chExt cx="0" cy="0"/>
        </a:xfrm>
      </p:grpSpPr>
      <p:pic>
        <p:nvPicPr>
          <p:cNvPr id="10" name="图形 21"/>
          <p:cNvPicPr>
            <a:picLocks noChangeAspect="1"/>
          </p:cNvPicPr>
          <p:nvPr>
            <p:custDataLst>
              <p:tags r:id="rId2"/>
            </p:custDataLst>
          </p:nvPr>
        </p:nvPicPr>
        <p:blipFill>
          <a:blip r:embed="rId3"/>
          <a:stretch>
            <a:fillRect/>
          </a:stretch>
        </p:blipFill>
        <p:spPr>
          <a:xfrm>
            <a:off x="10342369" y="5214777"/>
            <a:ext cx="1849631" cy="1643223"/>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0">
              <a:schemeClr val="accent2"/>
            </a:gs>
            <a:gs pos="100000">
              <a:schemeClr val="accent3"/>
            </a:gs>
          </a:gsLst>
          <a:lin ang="5400000" scaled="1"/>
        </a:gradFill>
        <a:effectLst/>
      </p:bgPr>
    </p:bg>
    <p:spTree>
      <p:nvGrpSpPr>
        <p:cNvPr id="1" name=""/>
        <p:cNvGrpSpPr/>
        <p:nvPr/>
      </p:nvGrpSpPr>
      <p:grpSpPr>
        <a:xfrm>
          <a:off x="0" y="0"/>
          <a:ext cx="0" cy="0"/>
          <a:chOff x="0" y="0"/>
          <a:chExt cx="0" cy="0"/>
        </a:xfrm>
      </p:grpSpPr>
      <p:pic>
        <p:nvPicPr>
          <p:cNvPr id="6" name="图形 21"/>
          <p:cNvPicPr>
            <a:picLocks noChangeAspect="1"/>
          </p:cNvPicPr>
          <p:nvPr>
            <p:custDataLst>
              <p:tags r:id="rId2"/>
            </p:custDataLst>
          </p:nvPr>
        </p:nvPicPr>
        <p:blipFill>
          <a:blip r:embed="rId3"/>
          <a:stretch>
            <a:fillRect/>
          </a:stretch>
        </p:blipFill>
        <p:spPr>
          <a:xfrm>
            <a:off x="10342369" y="5214777"/>
            <a:ext cx="1849631" cy="1643223"/>
          </a:xfrm>
          <a:prstGeom prst="rect">
            <a:avLst/>
          </a:prstGeom>
        </p:spPr>
      </p:pic>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accent2"/>
            </a:gs>
            <a:gs pos="100000">
              <a:schemeClr val="accent3"/>
            </a:gs>
          </a:gsLst>
          <a:lin ang="5400000" scaled="1"/>
        </a:gradFill>
        <a:effectLst/>
      </p:bgPr>
    </p:bg>
    <p:spTree>
      <p:nvGrpSpPr>
        <p:cNvPr id="1" name=""/>
        <p:cNvGrpSpPr/>
        <p:nvPr/>
      </p:nvGrpSpPr>
      <p:grpSpPr>
        <a:xfrm>
          <a:off x="0" y="0"/>
          <a:ext cx="0" cy="0"/>
          <a:chOff x="0" y="0"/>
          <a:chExt cx="0" cy="0"/>
        </a:xfrm>
      </p:grpSpPr>
      <p:pic>
        <p:nvPicPr>
          <p:cNvPr id="5" name="图形 21"/>
          <p:cNvPicPr>
            <a:picLocks noChangeAspect="1"/>
          </p:cNvPicPr>
          <p:nvPr>
            <p:custDataLst>
              <p:tags r:id="rId2"/>
            </p:custDataLst>
          </p:nvPr>
        </p:nvPicPr>
        <p:blipFill>
          <a:blip r:embed="rId3"/>
          <a:stretch>
            <a:fillRect/>
          </a:stretch>
        </p:blipFill>
        <p:spPr>
          <a:xfrm>
            <a:off x="10342369" y="5214777"/>
            <a:ext cx="1849631" cy="1643223"/>
          </a:xfrm>
          <a:prstGeom prst="rect">
            <a:avLst/>
          </a:prstGeom>
        </p:spPr>
      </p:pic>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gradFill rotWithShape="1">
          <a:gsLst>
            <a:gs pos="0">
              <a:schemeClr val="accent2"/>
            </a:gs>
            <a:gs pos="100000">
              <a:schemeClr val="accent3"/>
            </a:gs>
          </a:gsLst>
          <a:lin ang="5400000" scaled="0"/>
        </a:gradFill>
        <a:effectLst/>
      </p:bgPr>
    </p:bg>
    <p:spTree>
      <p:nvGrpSpPr>
        <p:cNvPr id="1" name=""/>
        <p:cNvGrpSpPr/>
        <p:nvPr/>
      </p:nvGrpSpPr>
      <p:grpSpPr>
        <a:xfrm>
          <a:off x="0" y="0"/>
          <a:ext cx="0" cy="0"/>
          <a:chOff x="0" y="0"/>
          <a:chExt cx="0" cy="0"/>
        </a:xfrm>
      </p:grpSpPr>
      <p:pic>
        <p:nvPicPr>
          <p:cNvPr id="8" name="图形 21"/>
          <p:cNvPicPr>
            <a:picLocks noChangeAspect="1"/>
          </p:cNvPicPr>
          <p:nvPr>
            <p:custDataLst>
              <p:tags r:id="rId2"/>
            </p:custDataLst>
          </p:nvPr>
        </p:nvPicPr>
        <p:blipFill>
          <a:blip r:embed="rId3"/>
          <a:stretch>
            <a:fillRect/>
          </a:stretch>
        </p:blipFill>
        <p:spPr>
          <a:xfrm>
            <a:off x="10342369" y="5214777"/>
            <a:ext cx="1849631" cy="1643223"/>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gradFill>
          <a:gsLst>
            <a:gs pos="0">
              <a:schemeClr val="accent2"/>
            </a:gs>
            <a:gs pos="100000">
              <a:schemeClr val="accent3"/>
            </a:gs>
          </a:gsLst>
          <a:lin ang="5400000" scaled="0"/>
        </a:gradFill>
        <a:effectLst/>
      </p:bgPr>
    </p:bg>
    <p:spTree>
      <p:nvGrpSpPr>
        <p:cNvPr id="1" name=""/>
        <p:cNvGrpSpPr/>
        <p:nvPr/>
      </p:nvGrpSpPr>
      <p:grpSpPr>
        <a:xfrm>
          <a:off x="0" y="0"/>
          <a:ext cx="0" cy="0"/>
          <a:chOff x="0" y="0"/>
          <a:chExt cx="0" cy="0"/>
        </a:xfrm>
      </p:grpSpPr>
      <p:pic>
        <p:nvPicPr>
          <p:cNvPr id="7" name="图形 21"/>
          <p:cNvPicPr>
            <a:picLocks noChangeAspect="1"/>
          </p:cNvPicPr>
          <p:nvPr>
            <p:custDataLst>
              <p:tags r:id="rId2"/>
            </p:custDataLst>
          </p:nvPr>
        </p:nvPicPr>
        <p:blipFill>
          <a:blip r:embed="rId3"/>
          <a:stretch>
            <a:fillRect/>
          </a:stretch>
        </p:blipFill>
        <p:spPr>
          <a:xfrm>
            <a:off x="10342369" y="5214777"/>
            <a:ext cx="1849631" cy="1643223"/>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lnSpc>
                <a:spcPct val="120000"/>
              </a:lnSpc>
              <a:defRPr baseline="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baseline="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baseline="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baseline="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等保</a:t>
            </a:r>
            <a:r>
              <a:rPr lang="en-US" altLang="zh-CN"/>
              <a:t>2.0</a:t>
            </a:r>
            <a:endParaRPr lang="en-US" altLang="zh-CN"/>
          </a:p>
        </p:txBody>
      </p:sp>
      <p:sp>
        <p:nvSpPr>
          <p:cNvPr id="3" name="文本占位符 2"/>
          <p:cNvSpPr>
            <a:spLocks noGrp="1"/>
          </p:cNvSpPr>
          <p:nvPr>
            <p:ph type="body" idx="1"/>
            <p:custDataLst>
              <p:tags r:id="rId2"/>
            </p:custDataLst>
          </p:nvPr>
        </p:nvSpPr>
        <p:spPr/>
        <p:txBody>
          <a:bodyPr/>
          <a:lstStyle/>
          <a:p>
            <a:r>
              <a:rPr lang="zh-CN" altLang="en-US"/>
              <a:t>在此输入您的封面副标题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控制点对比</a:t>
            </a:r>
            <a:endParaRPr lang="zh-CN" altLang="en-US"/>
          </a:p>
        </p:txBody>
      </p:sp>
      <p:pic>
        <p:nvPicPr>
          <p:cNvPr id="4" name="内容占位符 3"/>
          <p:cNvPicPr>
            <a:picLocks noChangeAspect="1"/>
          </p:cNvPicPr>
          <p:nvPr>
            <p:ph idx="1"/>
          </p:nvPr>
        </p:nvPicPr>
        <p:blipFill>
          <a:blip r:embed="rId1"/>
          <a:stretch>
            <a:fillRect/>
          </a:stretch>
        </p:blipFill>
        <p:spPr>
          <a:xfrm>
            <a:off x="1113790" y="1482090"/>
            <a:ext cx="9925050" cy="4859020"/>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详细要求项对比</a:t>
            </a:r>
            <a:endParaRPr lang="zh-CN" altLang="en-US"/>
          </a:p>
        </p:txBody>
      </p:sp>
      <p:pic>
        <p:nvPicPr>
          <p:cNvPr id="4" name="内容占位符 3"/>
          <p:cNvPicPr>
            <a:picLocks noChangeAspect="1"/>
          </p:cNvPicPr>
          <p:nvPr>
            <p:ph idx="1"/>
          </p:nvPr>
        </p:nvPicPr>
        <p:blipFill>
          <a:blip r:embed="rId1"/>
          <a:stretch>
            <a:fillRect/>
          </a:stretch>
        </p:blipFill>
        <p:spPr>
          <a:xfrm>
            <a:off x="993775" y="1482090"/>
            <a:ext cx="10165715" cy="485902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等保解决方案示例（深信服）</a:t>
            </a:r>
            <a:endParaRPr lang="zh-CN" altLang="en-US"/>
          </a:p>
        </p:txBody>
      </p:sp>
      <p:pic>
        <p:nvPicPr>
          <p:cNvPr id="4" name="内容占位符 3"/>
          <p:cNvPicPr>
            <a:picLocks noChangeAspect="1"/>
          </p:cNvPicPr>
          <p:nvPr>
            <p:ph idx="1"/>
          </p:nvPr>
        </p:nvPicPr>
        <p:blipFill>
          <a:blip r:embed="rId1"/>
          <a:stretch>
            <a:fillRect/>
          </a:stretch>
        </p:blipFill>
        <p:spPr>
          <a:xfrm>
            <a:off x="3004185" y="1155700"/>
            <a:ext cx="6182995" cy="538861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zh-CN" altLang="en-US"/>
              <a:t>什么是等保</a:t>
            </a:r>
            <a:endParaRPr lang="zh-CN" altLang="en-US"/>
          </a:p>
        </p:txBody>
      </p:sp>
      <p:sp>
        <p:nvSpPr>
          <p:cNvPr id="7" name="内容占位符 6"/>
          <p:cNvSpPr>
            <a:spLocks noGrp="1"/>
          </p:cNvSpPr>
          <p:nvPr>
            <p:ph idx="1"/>
          </p:nvPr>
        </p:nvSpPr>
        <p:spPr/>
        <p:txBody>
          <a:bodyPr/>
          <a:p>
            <a:r>
              <a:rPr lang="zh-CN" altLang="en-US">
                <a:solidFill>
                  <a:srgbClr val="FFC000"/>
                </a:solidFill>
              </a:rPr>
              <a:t>根据《网络安全法》的规定，等级保护是我国信息安全保障的基本制度</a:t>
            </a:r>
            <a:r>
              <a:rPr lang="zh-CN" altLang="en-US"/>
              <a:t>。</a:t>
            </a:r>
            <a:endParaRPr lang="zh-CN" altLang="en-US"/>
          </a:p>
          <a:p>
            <a:pPr lvl="1"/>
            <a:r>
              <a:rPr lang="zh-CN" altLang="en-US"/>
              <a:t>《网络安全法》第二十一条规定，国家实行网络安全等级保护制度。网络运营者应当按照网络安全等级保护制度的要求，履行下列全保护义务：保障网络免受干扰、破坏或者未经授权的访问，防止网络数据泄露或者被窃取、篡改。</a:t>
            </a:r>
            <a:endParaRPr lang="zh-CN" altLang="en-US"/>
          </a:p>
          <a:p>
            <a:pPr lvl="0"/>
            <a:r>
              <a:rPr lang="zh-CN" altLang="en-US"/>
              <a:t>等保1.0指的是2007年的《信息安全等级保护管理办法》和2008年的</a:t>
            </a:r>
            <a:r>
              <a:rPr>
                <a:sym typeface="+mn-ea"/>
              </a:rPr>
              <a:t>《信息安全技术</a:t>
            </a:r>
            <a:r>
              <a:rPr>
                <a:solidFill>
                  <a:srgbClr val="FFC000"/>
                </a:solidFill>
                <a:sym typeface="+mn-ea"/>
              </a:rPr>
              <a:t>信息系统安全等级</a:t>
            </a:r>
            <a:r>
              <a:rPr>
                <a:sym typeface="+mn-ea"/>
              </a:rPr>
              <a:t>保护基本要求》</a:t>
            </a:r>
            <a:r>
              <a:rPr lang="zh-CN" altLang="en-US"/>
              <a:t>。</a:t>
            </a:r>
            <a:endParaRPr lang="zh-CN" altLang="en-US"/>
          </a:p>
          <a:p>
            <a:pPr lvl="0"/>
            <a:r>
              <a:rPr lang="zh-CN" altLang="en-US"/>
              <a:t>等保2.0将原来的标准《信息安全技术 信息系统安全等级保护基本要求》改为《信息安全技术 网络安全等级保护基本要求》，并对旧有内容进行调整</a:t>
            </a:r>
            <a:endParaRPr lang="zh-CN" altLang="en-US"/>
          </a:p>
          <a:p>
            <a:pPr lvl="1"/>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等保</a:t>
            </a:r>
            <a:r>
              <a:t>相关</a:t>
            </a:r>
            <a:r>
              <a:rPr lang="zh-CN" altLang="en-US"/>
              <a:t>国家标准族</a:t>
            </a:r>
            <a:endParaRPr lang="zh-CN" altLang="en-US"/>
          </a:p>
        </p:txBody>
      </p:sp>
      <p:sp>
        <p:nvSpPr>
          <p:cNvPr id="3" name="内容占位符 2"/>
          <p:cNvSpPr>
            <a:spLocks noGrp="1"/>
          </p:cNvSpPr>
          <p:nvPr>
            <p:ph idx="1"/>
          </p:nvPr>
        </p:nvSpPr>
        <p:spPr/>
        <p:txBody>
          <a:bodyPr>
            <a:normAutofit lnSpcReduction="20000"/>
          </a:bodyPr>
          <a:p>
            <a:r>
              <a:rPr lang="zh-CN" altLang="en-US"/>
              <a:t>安全等级类</a:t>
            </a:r>
            <a:endParaRPr lang="zh-CN" altLang="en-US"/>
          </a:p>
          <a:p>
            <a:pPr lvl="1"/>
            <a:r>
              <a:rPr lang="en-US" altLang="zh-CN">
                <a:sym typeface="+mn-ea"/>
              </a:rPr>
              <a:t>GB/T22240-2008 </a:t>
            </a:r>
            <a:r>
              <a:rPr altLang="zh-CN">
                <a:sym typeface="+mn-ea"/>
              </a:rPr>
              <a:t>《信息安全技术 信息系统安全保护等级保护定级指南》</a:t>
            </a:r>
            <a:endParaRPr lang="zh-CN" altLang="en-US"/>
          </a:p>
          <a:p>
            <a:pPr lvl="0"/>
            <a:r>
              <a:rPr lang="zh-CN" altLang="en-US"/>
              <a:t>方法指导类</a:t>
            </a:r>
            <a:endParaRPr lang="zh-CN" altLang="en-US"/>
          </a:p>
          <a:p>
            <a:pPr lvl="1"/>
            <a:r>
              <a:rPr lang="en-US" altLang="zh-CN">
                <a:sym typeface="+mn-ea"/>
              </a:rPr>
              <a:t>GB/T25058-2010</a:t>
            </a:r>
            <a:r>
              <a:rPr altLang="zh-CN">
                <a:sym typeface="+mn-ea"/>
              </a:rPr>
              <a:t>《信息安全技术 信息系统安全等级保护实施指南》</a:t>
            </a:r>
            <a:endParaRPr lang="en-US" altLang="zh-CN" dirty="0"/>
          </a:p>
          <a:p>
            <a:pPr lvl="1"/>
            <a:r>
              <a:rPr lang="en-US" altLang="zh-CN">
                <a:sym typeface="+mn-ea"/>
              </a:rPr>
              <a:t>GB/T25070-2010</a:t>
            </a:r>
            <a:r>
              <a:rPr altLang="zh-CN">
                <a:sym typeface="+mn-ea"/>
              </a:rPr>
              <a:t>《信息系统等级保护安全设计技术要求》等</a:t>
            </a:r>
            <a:endParaRPr lang="zh-CN" altLang="en-US"/>
          </a:p>
          <a:p>
            <a:pPr lvl="0"/>
            <a:r>
              <a:rPr lang="zh-CN" altLang="en-US"/>
              <a:t>状况分析类</a:t>
            </a:r>
            <a:endParaRPr lang="zh-CN" altLang="en-US"/>
          </a:p>
          <a:p>
            <a:pPr lvl="1"/>
            <a:r>
              <a:rPr lang="en-US" altLang="zh-CN">
                <a:sym typeface="+mn-ea"/>
              </a:rPr>
              <a:t>GB/T28448-2012</a:t>
            </a:r>
            <a:r>
              <a:rPr altLang="zh-CN">
                <a:sym typeface="+mn-ea"/>
              </a:rPr>
              <a:t>《信息安全技术 信息系统安全等级保护测评要求》</a:t>
            </a:r>
            <a:endParaRPr lang="en-US" altLang="zh-CN" dirty="0"/>
          </a:p>
          <a:p>
            <a:pPr lvl="1"/>
            <a:r>
              <a:rPr lang="en-US" altLang="zh-CN">
                <a:sym typeface="+mn-ea"/>
              </a:rPr>
              <a:t>GB/T28449-2012</a:t>
            </a:r>
            <a:r>
              <a:rPr altLang="zh-CN">
                <a:sym typeface="+mn-ea"/>
              </a:rPr>
              <a:t>《信息安全技术 信息系统安全等级保护测评过程指南》等</a:t>
            </a:r>
            <a:endParaRPr lang="zh-CN" altLang="en-US"/>
          </a:p>
          <a:p>
            <a:pPr lvl="0"/>
            <a:r>
              <a:rPr lang="zh-CN" altLang="en-US"/>
              <a:t>基线要求类</a:t>
            </a:r>
            <a:endParaRPr lang="zh-CN" altLang="en-US"/>
          </a:p>
          <a:p>
            <a:pPr lvl="1"/>
            <a:r>
              <a:rPr lang="en-US" altLang="zh-CN">
                <a:sym typeface="+mn-ea"/>
              </a:rPr>
              <a:t>GB/T22239-2008 </a:t>
            </a:r>
            <a:r>
              <a:rPr altLang="zh-CN">
                <a:sym typeface="+mn-ea"/>
              </a:rPr>
              <a:t>《信息安全技术 信息系统安全等级保护基本要求》</a:t>
            </a:r>
            <a:endParaRPr altLang="zh-CN">
              <a:sym typeface="+mn-ea"/>
            </a:endParaRPr>
          </a:p>
          <a:p>
            <a:pPr lvl="1"/>
            <a:r>
              <a:rPr lang="en-US" altLang="zh-CN">
                <a:sym typeface="+mn-ea"/>
              </a:rPr>
              <a:t>GB/T20271-2006</a:t>
            </a:r>
            <a:r>
              <a:rPr altLang="zh-CN">
                <a:sym typeface="+mn-ea"/>
              </a:rPr>
              <a:t>《信息系统通用安全技术要求》</a:t>
            </a:r>
            <a:endParaRPr altLang="zh-CN">
              <a:sym typeface="+mn-ea"/>
            </a:endParaRPr>
          </a:p>
          <a:p>
            <a:pPr lvl="1"/>
            <a:r>
              <a:rPr lang="en-US" altLang="zh-CN">
                <a:sym typeface="+mn-ea"/>
              </a:rPr>
              <a:t>GB/T21052-2007</a:t>
            </a:r>
            <a:r>
              <a:rPr altLang="zh-CN">
                <a:sym typeface="+mn-ea"/>
              </a:rPr>
              <a:t>《信息系统物理安全技术要求》</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等保</a:t>
            </a:r>
            <a:r>
              <a:rPr lang="en-US" altLang="zh-CN"/>
              <a:t>2.0</a:t>
            </a:r>
            <a:r>
              <a:t>主要标准</a:t>
            </a:r>
          </a:p>
        </p:txBody>
      </p:sp>
      <p:sp>
        <p:nvSpPr>
          <p:cNvPr id="3" name="内容占位符 2"/>
          <p:cNvSpPr>
            <a:spLocks noGrp="1"/>
          </p:cNvSpPr>
          <p:nvPr>
            <p:ph idx="1"/>
          </p:nvPr>
        </p:nvSpPr>
        <p:spPr/>
        <p:txBody>
          <a:bodyPr/>
          <a:p>
            <a:r>
              <a:rPr lang="zh-CN" altLang="en-US"/>
              <a:t>网络安全等级保护条例（总要求</a:t>
            </a:r>
            <a:r>
              <a:rPr lang="en-US" altLang="zh-CN"/>
              <a:t>/</a:t>
            </a:r>
            <a:r>
              <a:t>上位文件</a:t>
            </a:r>
            <a:r>
              <a:rPr lang="zh-CN" altLang="en-US"/>
              <a:t>）</a:t>
            </a:r>
            <a:endParaRPr lang="zh-CN" altLang="en-US"/>
          </a:p>
          <a:p>
            <a:r>
              <a:rPr lang="zh-CN" altLang="en-US"/>
              <a:t>计算机信息系统安全保护等级划分标准（</a:t>
            </a:r>
            <a:r>
              <a:rPr lang="en-US" altLang="zh-CN"/>
              <a:t>GB 17859-1999) (</a:t>
            </a:r>
            <a:r>
              <a:t>上位标准）</a:t>
            </a:r>
          </a:p>
          <a:p>
            <a:r>
              <a:t>网络安全等级保护实施指南</a:t>
            </a:r>
            <a:r>
              <a:rPr lang="en-US" altLang="zh-CN"/>
              <a:t>(GB/TB25058)(</a:t>
            </a:r>
            <a:r>
              <a:t>修订中</a:t>
            </a:r>
            <a:r>
              <a:rPr lang="en-US" altLang="zh-CN"/>
              <a:t>)</a:t>
            </a:r>
            <a:endParaRPr lang="en-US" altLang="zh-CN"/>
          </a:p>
          <a:p>
            <a:r>
              <a:rPr>
                <a:sym typeface="+mn-ea"/>
              </a:rPr>
              <a:t>网络安全等级保护定级指南</a:t>
            </a:r>
            <a:r>
              <a:rPr lang="en-US" altLang="zh-CN">
                <a:sym typeface="+mn-ea"/>
              </a:rPr>
              <a:t>(GB/TB22240)</a:t>
            </a:r>
            <a:r>
              <a:rPr>
                <a:sym typeface="+mn-ea"/>
              </a:rPr>
              <a:t>（修订中）</a:t>
            </a:r>
            <a:endParaRPr lang="en-US" altLang="zh-CN">
              <a:sym typeface="+mn-ea"/>
            </a:endParaRPr>
          </a:p>
          <a:p>
            <a:r>
              <a:rPr>
                <a:solidFill>
                  <a:srgbClr val="FFC000"/>
                </a:solidFill>
              </a:rPr>
              <a:t>网络安全等级保护基本要求（</a:t>
            </a:r>
            <a:r>
              <a:rPr lang="en-US" altLang="zh-CN">
                <a:solidFill>
                  <a:srgbClr val="FFC000"/>
                </a:solidFill>
              </a:rPr>
              <a:t>GB/T22239-2019)</a:t>
            </a:r>
            <a:endParaRPr lang="en-US" altLang="zh-CN">
              <a:solidFill>
                <a:srgbClr val="FFC000"/>
              </a:solidFill>
            </a:endParaRPr>
          </a:p>
          <a:p>
            <a:r>
              <a:rPr>
                <a:solidFill>
                  <a:srgbClr val="FFC000"/>
                </a:solidFill>
              </a:rPr>
              <a:t>网络安全等级保护设计技术要求（</a:t>
            </a:r>
            <a:r>
              <a:rPr lang="en-US" altLang="zh-CN">
                <a:solidFill>
                  <a:srgbClr val="FFC000"/>
                </a:solidFill>
              </a:rPr>
              <a:t>GB/T25070-2019)</a:t>
            </a:r>
            <a:endParaRPr lang="en-US" altLang="zh-CN">
              <a:solidFill>
                <a:srgbClr val="FFC000"/>
              </a:solidFill>
            </a:endParaRPr>
          </a:p>
          <a:p>
            <a:r>
              <a:rPr>
                <a:solidFill>
                  <a:srgbClr val="FFC000"/>
                </a:solidFill>
              </a:rPr>
              <a:t>网络安全等级保护测评要求（</a:t>
            </a:r>
            <a:r>
              <a:rPr lang="en-US" altLang="zh-CN">
                <a:solidFill>
                  <a:srgbClr val="FFC000"/>
                </a:solidFill>
              </a:rPr>
              <a:t>GBT28448-2019</a:t>
            </a:r>
            <a:r>
              <a:rPr>
                <a:solidFill>
                  <a:srgbClr val="FFC000"/>
                </a:solidFill>
              </a:rPr>
              <a:t>）</a:t>
            </a:r>
            <a:endParaRPr>
              <a:solidFill>
                <a:srgbClr val="FFC000"/>
              </a:solidFill>
            </a:endParaRPr>
          </a:p>
          <a:p>
            <a:r>
              <a:rPr>
                <a:solidFill>
                  <a:srgbClr val="FFC000"/>
                </a:solidFill>
                <a:sym typeface="+mn-ea"/>
              </a:rPr>
              <a:t>网络安全等级保护测评过程指南（</a:t>
            </a:r>
            <a:r>
              <a:rPr lang="en-US" altLang="zh-CN">
                <a:solidFill>
                  <a:srgbClr val="FFC000"/>
                </a:solidFill>
                <a:sym typeface="+mn-ea"/>
              </a:rPr>
              <a:t>GBT28449-2018</a:t>
            </a:r>
            <a:r>
              <a:rPr>
                <a:solidFill>
                  <a:srgbClr val="FFC000"/>
                </a:solidFill>
                <a:sym typeface="+mn-ea"/>
              </a:rPr>
              <a:t>）</a:t>
            </a:r>
            <a:endParaRPr>
              <a:sym typeface="+mn-ea"/>
            </a:endParaRPr>
          </a:p>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等保等级</a:t>
            </a:r>
            <a:endParaRPr lang="zh-CN" altLang="en-US"/>
          </a:p>
        </p:txBody>
      </p:sp>
      <p:sp>
        <p:nvSpPr>
          <p:cNvPr id="3" name="内容占位符 2"/>
          <p:cNvSpPr>
            <a:spLocks noGrp="1"/>
          </p:cNvSpPr>
          <p:nvPr>
            <p:ph idx="1"/>
          </p:nvPr>
        </p:nvSpPr>
        <p:spPr/>
        <p:txBody>
          <a:bodyPr>
            <a:normAutofit/>
          </a:bodyPr>
          <a:p>
            <a:r>
              <a:rPr>
                <a:sym typeface="+mn-ea"/>
              </a:rPr>
              <a:t>第一级：用户自主保护级</a:t>
            </a:r>
            <a:endParaRPr lang="zh-CN" altLang="en-US"/>
          </a:p>
          <a:p>
            <a:pPr lvl="1"/>
            <a:r>
              <a:rPr>
                <a:sym typeface="+mn-ea"/>
              </a:rPr>
              <a:t>信息系统受到破坏后，会对公民、法人和其他组织的合法权益造成损害，但不损害国家安全、社会秩序和公共利益。</a:t>
            </a:r>
            <a:endParaRPr lang="zh-CN" altLang="en-US"/>
          </a:p>
          <a:p>
            <a:r>
              <a:rPr>
                <a:sym typeface="+mn-ea"/>
              </a:rPr>
              <a:t>第二级：系统审计保护级</a:t>
            </a:r>
            <a:endParaRPr lang="zh-CN" altLang="en-US"/>
          </a:p>
          <a:p>
            <a:pPr lvl="1"/>
            <a:r>
              <a:rPr>
                <a:sym typeface="+mn-ea"/>
              </a:rPr>
              <a:t>信息系统受到破坏后，会对公民、法人和其他组织的合法权益产生严重损害，或者对社会秩序和公共利益造成损害，但不损害国家安全。</a:t>
            </a:r>
            <a:endParaRPr lang="zh-CN" altLang="en-US"/>
          </a:p>
          <a:p>
            <a:r>
              <a:rPr>
                <a:sym typeface="+mn-ea"/>
              </a:rPr>
              <a:t>第三级：安全标记保护级</a:t>
            </a:r>
            <a:endParaRPr lang="zh-CN" altLang="en-US"/>
          </a:p>
          <a:p>
            <a:pPr lvl="1"/>
            <a:r>
              <a:rPr>
                <a:sym typeface="+mn-ea"/>
              </a:rPr>
              <a:t>信息系统受到破坏后，会对社会秩序和公共利益造成严重损害，或者对国家安全造成损害。</a:t>
            </a:r>
            <a:endParaRPr lang="zh-CN" altLang="en-US"/>
          </a:p>
          <a:p>
            <a:r>
              <a:rPr>
                <a:sym typeface="+mn-ea"/>
              </a:rPr>
              <a:t>第四级：结构化保护级</a:t>
            </a:r>
            <a:endParaRPr lang="zh-CN" altLang="en-US"/>
          </a:p>
          <a:p>
            <a:pPr lvl="1"/>
            <a:r>
              <a:rPr>
                <a:sym typeface="+mn-ea"/>
              </a:rPr>
              <a:t>信息系统受到破坏后，会对社会秩序和公共利益造成特别严重损害，或者对国家安全造成严重损害。</a:t>
            </a:r>
            <a:endParaRPr lang="zh-CN" altLang="en-US"/>
          </a:p>
          <a:p>
            <a:r>
              <a:rPr>
                <a:sym typeface="+mn-ea"/>
              </a:rPr>
              <a:t>第五级：访问验证保护级</a:t>
            </a:r>
            <a:endParaRPr lang="zh-CN" altLang="en-US"/>
          </a:p>
          <a:p>
            <a:pPr lvl="1"/>
            <a:r>
              <a:rPr>
                <a:sym typeface="+mn-ea"/>
              </a:rPr>
              <a:t>信息系统受到破坏后，会对国家安全造成特别严重损害。</a:t>
            </a:r>
            <a:endParaRPr lang="zh-CN" altLang="en-US"/>
          </a:p>
          <a:p>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等级保护工作流程</a:t>
            </a:r>
            <a:endParaRPr lang="zh-CN" altLang="en-US"/>
          </a:p>
        </p:txBody>
      </p:sp>
      <p:sp>
        <p:nvSpPr>
          <p:cNvPr id="3" name="内容占位符 2"/>
          <p:cNvSpPr>
            <a:spLocks noGrp="1"/>
          </p:cNvSpPr>
          <p:nvPr>
            <p:ph idx="1"/>
          </p:nvPr>
        </p:nvSpPr>
        <p:spPr/>
        <p:txBody>
          <a:bodyPr/>
          <a:p>
            <a:r>
              <a:rPr altLang="zh-CN">
                <a:sym typeface="+mn-ea"/>
              </a:rPr>
              <a:t>定级</a:t>
            </a:r>
            <a:endParaRPr lang="en-US" altLang="zh-CN" dirty="0"/>
          </a:p>
          <a:p>
            <a:r>
              <a:rPr altLang="zh-CN">
                <a:sym typeface="+mn-ea"/>
              </a:rPr>
              <a:t>备案</a:t>
            </a:r>
            <a:endParaRPr lang="en-US" altLang="zh-CN" dirty="0"/>
          </a:p>
          <a:p>
            <a:r>
              <a:rPr altLang="zh-CN">
                <a:sym typeface="+mn-ea"/>
              </a:rPr>
              <a:t>差距分析</a:t>
            </a:r>
            <a:endParaRPr lang="en-US" altLang="zh-CN" dirty="0"/>
          </a:p>
          <a:p>
            <a:r>
              <a:rPr altLang="zh-CN">
                <a:sym typeface="+mn-ea"/>
              </a:rPr>
              <a:t>建设整改</a:t>
            </a:r>
            <a:endParaRPr lang="en-US" altLang="zh-CN" dirty="0"/>
          </a:p>
          <a:p>
            <a:r>
              <a:rPr altLang="zh-CN">
                <a:sym typeface="+mn-ea"/>
              </a:rPr>
              <a:t>验收测评</a:t>
            </a:r>
            <a:endParaRPr lang="en-US" altLang="zh-CN" dirty="0"/>
          </a:p>
          <a:p>
            <a:r>
              <a:rPr altLang="zh-CN">
                <a:sym typeface="+mn-ea"/>
              </a:rPr>
              <a:t>定期复查</a:t>
            </a:r>
            <a:endParaRPr lang="zh-CN" altLang="en-US" dirty="0"/>
          </a:p>
          <a:p>
            <a:endParaRPr lang="zh-CN" altLang="en-US"/>
          </a:p>
        </p:txBody>
      </p:sp>
      <p:graphicFrame>
        <p:nvGraphicFramePr>
          <p:cNvPr id="6" name="对象 5"/>
          <p:cNvGraphicFramePr>
            <a:graphicFrameLocks noChangeAspect="1"/>
          </p:cNvGraphicFramePr>
          <p:nvPr/>
        </p:nvGraphicFramePr>
        <p:xfrm>
          <a:off x="6325870" y="138430"/>
          <a:ext cx="3431540" cy="6581140"/>
        </p:xfrm>
        <a:graphic>
          <a:graphicData uri="http://schemas.openxmlformats.org/presentationml/2006/ole">
            <mc:AlternateContent xmlns:mc="http://schemas.openxmlformats.org/markup-compatibility/2006">
              <mc:Choice xmlns:v="urn:schemas-microsoft-com:vml" Requires="v">
                <p:oleObj spid="_x0000_s3083" name="Visio" r:id="rId1" imgW="3808095" imgH="7305040" progId="Visio.Drawing.11">
                  <p:embed/>
                </p:oleObj>
              </mc:Choice>
              <mc:Fallback>
                <p:oleObj name="Visio" r:id="rId1" imgW="3808095" imgH="7305040" progId="Visio.Drawing.11">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870" y="138430"/>
                        <a:ext cx="3431540" cy="6581140"/>
                      </a:xfrm>
                      <a:prstGeom prst="rect">
                        <a:avLst/>
                      </a:prstGeom>
                      <a:noFill/>
                    </p:spPr>
                  </p:pic>
                </p:oleObj>
              </mc:Fallback>
            </mc:AlternateContent>
          </a:graphicData>
        </a:graphic>
      </p:graphicFrame>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定级、备案与复查</a:t>
            </a:r>
            <a:endParaRPr lang="zh-CN" altLang="en-US"/>
          </a:p>
        </p:txBody>
      </p:sp>
      <p:sp>
        <p:nvSpPr>
          <p:cNvPr id="3" name="内容占位符 2"/>
          <p:cNvSpPr>
            <a:spLocks noGrp="1"/>
          </p:cNvSpPr>
          <p:nvPr>
            <p:ph idx="1"/>
          </p:nvPr>
        </p:nvSpPr>
        <p:spPr/>
        <p:txBody>
          <a:bodyPr/>
          <a:p>
            <a:r>
              <a:rPr lang="zh-CN" altLang="en-US"/>
              <a:t>信息系统安全保护等级的定级要素</a:t>
            </a:r>
            <a:endParaRPr lang="zh-CN" altLang="en-US"/>
          </a:p>
          <a:p>
            <a:pPr lvl="1"/>
            <a:r>
              <a:rPr lang="zh-CN" altLang="en-US"/>
              <a:t>确定受侵害的客体</a:t>
            </a:r>
            <a:endParaRPr lang="zh-CN" altLang="en-US"/>
          </a:p>
          <a:p>
            <a:pPr lvl="2"/>
            <a:r>
              <a:rPr lang="zh-CN" altLang="en-US"/>
              <a:t>公民</a:t>
            </a:r>
            <a:endParaRPr lang="zh-CN" altLang="en-US"/>
          </a:p>
          <a:p>
            <a:pPr lvl="2"/>
            <a:r>
              <a:rPr lang="zh-CN" altLang="en-US"/>
              <a:t>社会秩序、公共利益</a:t>
            </a:r>
            <a:endParaRPr lang="zh-CN" altLang="en-US"/>
          </a:p>
          <a:p>
            <a:pPr lvl="2"/>
            <a:r>
              <a:rPr lang="zh-CN" altLang="en-US"/>
              <a:t>国家安全</a:t>
            </a:r>
            <a:endParaRPr lang="zh-CN" altLang="en-US"/>
          </a:p>
          <a:p>
            <a:pPr lvl="1"/>
            <a:r>
              <a:rPr lang="zh-CN" altLang="en-US"/>
              <a:t>系统损害对客体的侵害程度</a:t>
            </a:r>
            <a:endParaRPr lang="zh-CN" altLang="en-US"/>
          </a:p>
          <a:p>
            <a:pPr lvl="2"/>
            <a:r>
              <a:rPr lang="zh-CN" altLang="en-US"/>
              <a:t>损害、严重损害、特别严重损害</a:t>
            </a:r>
            <a:endParaRPr lang="zh-CN" altLang="en-US"/>
          </a:p>
          <a:p>
            <a:pPr lvl="0"/>
            <a:endParaRPr lang="zh-CN" altLang="en-US"/>
          </a:p>
          <a:p>
            <a:pPr lvl="0"/>
            <a:r>
              <a:rPr lang="zh-CN" altLang="en-US"/>
              <a:t>已运营(运行)或新建的第二级以上信息系统，应当在安全保护等级确定后30日内，由其运营、使用单位到所在地设区的市级以上公安机关办理备案手续。</a:t>
            </a:r>
            <a:endParaRPr lang="zh-CN" altLang="en-US"/>
          </a:p>
          <a:p>
            <a:pPr marL="0" lvl="0" indent="0">
              <a:buNone/>
            </a:pPr>
            <a:endParaRPr lang="zh-CN" altLang="en-US"/>
          </a:p>
        </p:txBody>
      </p:sp>
      <p:graphicFrame>
        <p:nvGraphicFramePr>
          <p:cNvPr id="119878" name="Group 70"/>
          <p:cNvGraphicFramePr>
            <a:graphicFrameLocks noGrp="1"/>
          </p:cNvGraphicFramePr>
          <p:nvPr/>
        </p:nvGraphicFramePr>
        <p:xfrm>
          <a:off x="6158230" y="1740535"/>
          <a:ext cx="5114925" cy="2543175"/>
        </p:xfrm>
        <a:graphic>
          <a:graphicData uri="http://schemas.openxmlformats.org/drawingml/2006/table">
            <a:tbl>
              <a:tblPr/>
              <a:tblGrid>
                <a:gridCol w="1858010"/>
                <a:gridCol w="946150"/>
                <a:gridCol w="989965"/>
                <a:gridCol w="1320800"/>
              </a:tblGrid>
              <a:tr h="401955">
                <a:tc rowSpan="2">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保护对象受到破坏时受侵害的客体</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gridSpan="3">
                  <a:txBody>
                    <a:bodyPr/>
                    <a:p>
                      <a:pPr marL="342900" marR="0" lvl="0" indent="-342900" algn="ctr" defTabSz="914400" rtl="0" eaLnBrk="1" fontAlgn="base" latinLnBrk="0" hangingPunct="1">
                        <a:lnSpc>
                          <a:spcPct val="140000"/>
                        </a:lnSpc>
                        <a:spcBef>
                          <a:spcPct val="0"/>
                        </a:spcBef>
                        <a:spcAft>
                          <a:spcPct val="0"/>
                        </a:spcAft>
                        <a:buClrTx/>
                        <a:buSzTx/>
                        <a:buFontTx/>
                        <a:buNone/>
                      </a:pPr>
                      <a:r>
                        <a:rPr kumimoji="0" lang="zh-CN" altLang="en-US" sz="1200" b="0" i="0" u="none" strike="noStrike" cap="none" normalizeH="0" baseline="0" dirty="0">
                          <a:ln>
                            <a:noFill/>
                          </a:ln>
                          <a:solidFill>
                            <a:schemeClr val="bg1"/>
                          </a:solidFill>
                          <a:effectLst/>
                          <a:latin typeface="+mn-ea"/>
                          <a:ea typeface="+mn-ea"/>
                          <a:cs typeface="Times New Roman" panose="02020603050405020304" pitchFamily="18" charset="0"/>
                        </a:rPr>
                        <a:t>对客体的侵害程度</a:t>
                      </a:r>
                      <a:endParaRPr kumimoji="0" lang="zh-CN" altLang="en-US" sz="1200" b="0" i="0" u="none" strike="noStrike" cap="none" normalizeH="0" baseline="0" dirty="0">
                        <a:ln>
                          <a:noFill/>
                        </a:ln>
                        <a:solidFill>
                          <a:schemeClr val="bg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85000"/>
                      </a:schemeClr>
                    </a:solidFill>
                  </a:tcPr>
                </a:tc>
                <a:tc hMerge="1">
                  <a:tcPr/>
                </a:tc>
                <a:tc hMerge="1">
                  <a:tcPr/>
                </a:tc>
              </a:tr>
              <a:tr h="644525">
                <a:tc vMerge="1">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一般损害</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严重损害</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特别严重损害</a:t>
                      </a:r>
                      <a:endPar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725">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公民、法人和其他组织的合法权益</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第一级</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第二级</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第三级</a:t>
                      </a:r>
                      <a:endPar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850">
                <a:tc>
                  <a:txBody>
                    <a:bodyPr/>
                    <a:p>
                      <a:pPr marL="0" marR="0" lvl="0" indent="0" algn="l" defTabSz="914400" rtl="0" eaLnBrk="1" fontAlgn="base" latinLnBrk="0" hangingPunct="1">
                        <a:lnSpc>
                          <a:spcPct val="14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社会秩序、公共利益</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第二级</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第三级</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第四级</a:t>
                      </a:r>
                      <a:endPar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120">
                <a:tc>
                  <a:txBody>
                    <a:bodyPr/>
                    <a:p>
                      <a:pPr marL="0" marR="0" lvl="0" indent="0" algn="l" defTabSz="914400" rtl="0" eaLnBrk="1" fontAlgn="base" latinLnBrk="0" hangingPunct="1">
                        <a:lnSpc>
                          <a:spcPct val="14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mn-ea"/>
                          <a:ea typeface="+mn-ea"/>
                          <a:cs typeface="Times New Roman" panose="02020603050405020304" pitchFamily="18" charset="0"/>
                        </a:rPr>
                        <a:t>国家安全</a:t>
                      </a:r>
                      <a:endParaRPr kumimoji="0" lang="en-US" altLang="zh-CN" sz="1200" b="0" i="0" u="none" strike="noStrike" cap="none" normalizeH="0" baseline="0">
                        <a:ln>
                          <a:noFill/>
                        </a:ln>
                        <a:solidFill>
                          <a:schemeClr val="tx1"/>
                        </a:solidFill>
                        <a:effectLst/>
                        <a:latin typeface="+mn-ea"/>
                        <a:ea typeface="+mn-ea"/>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第三级</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第四级</a:t>
                      </a:r>
                      <a:endParaRPr kumimoji="0" lang="zh-CN" altLang="en-US" sz="12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40000"/>
                        </a:lnSpc>
                        <a:spcBef>
                          <a:spcPct val="0"/>
                        </a:spcBef>
                        <a:spcAft>
                          <a:spcPct val="0"/>
                        </a:spcAft>
                        <a:buClrTx/>
                        <a:buSzTx/>
                        <a:buFontTx/>
                        <a:buNone/>
                        <a:tabLst>
                          <a:tab pos="228600" algn="l"/>
                        </a:tabLst>
                      </a:pPr>
                      <a:r>
                        <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第五级</a:t>
                      </a:r>
                      <a:endParaRPr kumimoji="0" lang="zh-CN" altLang="en-US" sz="12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173403" marR="173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等保</a:t>
            </a:r>
            <a:r>
              <a:rPr lang="en-US" altLang="zh-CN"/>
              <a:t>2.0</a:t>
            </a:r>
            <a:r>
              <a:t>测评变化</a:t>
            </a:r>
          </a:p>
        </p:txBody>
      </p:sp>
      <p:sp>
        <p:nvSpPr>
          <p:cNvPr id="3" name="内容占位符 2"/>
          <p:cNvSpPr>
            <a:spLocks noGrp="1"/>
          </p:cNvSpPr>
          <p:nvPr>
            <p:ph idx="1"/>
          </p:nvPr>
        </p:nvSpPr>
        <p:spPr/>
        <p:txBody>
          <a:bodyPr>
            <a:normAutofit lnSpcReduction="10000"/>
          </a:bodyPr>
          <a:p>
            <a:r>
              <a:rPr lang="zh-CN" altLang="en-US"/>
              <a:t>测评</a:t>
            </a:r>
            <a:endParaRPr lang="zh-CN" altLang="en-US"/>
          </a:p>
          <a:p>
            <a:pPr lvl="1"/>
            <a:r>
              <a:rPr lang="zh-CN" altLang="en-US"/>
              <a:t>及格分从</a:t>
            </a:r>
            <a:r>
              <a:rPr lang="en-US" altLang="zh-CN"/>
              <a:t>60</a:t>
            </a:r>
            <a:r>
              <a:t>分改为</a:t>
            </a:r>
            <a:r>
              <a:rPr lang="en-US" altLang="zh-CN"/>
              <a:t>75</a:t>
            </a:r>
            <a:r>
              <a:t>分</a:t>
            </a:r>
          </a:p>
          <a:p>
            <a:pPr lvl="0"/>
            <a:r>
              <a:t>安全要求</a:t>
            </a:r>
          </a:p>
          <a:p>
            <a:pPr marL="457200" lvl="3"/>
            <a:r>
              <a:t>由</a:t>
            </a:r>
            <a:r>
              <a:rPr lang="en-US" altLang="zh-CN"/>
              <a:t>“</a:t>
            </a:r>
            <a:r>
              <a:t>安全要求</a:t>
            </a:r>
            <a:r>
              <a:rPr lang="en-US" altLang="zh-CN"/>
              <a:t>”</a:t>
            </a:r>
            <a:r>
              <a:t>改为</a:t>
            </a:r>
            <a:r>
              <a:rPr lang="en-US" altLang="zh-CN"/>
              <a:t>“</a:t>
            </a:r>
            <a:r>
              <a:t>安全通用要求和安全扩展要求</a:t>
            </a:r>
            <a:r>
              <a:rPr lang="en-US" altLang="zh-CN"/>
              <a:t>”</a:t>
            </a:r>
          </a:p>
          <a:p>
            <a:pPr marL="457200" lvl="3"/>
            <a:r>
              <a:t>新增扩展要求：</a:t>
            </a:r>
            <a:r>
              <a:rPr>
                <a:sym typeface="+mn-ea"/>
              </a:rPr>
              <a:t>云计算、移动互联网、物联网、工业控制、大数据安全</a:t>
            </a:r>
            <a:endParaRPr>
              <a:sym typeface="+mn-ea"/>
            </a:endParaRPr>
          </a:p>
          <a:p>
            <a:pPr marL="0" lvl="2"/>
            <a:r>
              <a:rPr sz="2000"/>
              <a:t>评测周期</a:t>
            </a:r>
          </a:p>
          <a:p>
            <a:pPr marL="457200" lvl="3"/>
            <a:r>
              <a:t>由原先四级系统每半年需要复查一次改为三级以上系统一年复查一次</a:t>
            </a:r>
          </a:p>
          <a:p>
            <a:pPr marL="0" lvl="2"/>
            <a:r>
              <a:rPr sz="2000"/>
              <a:t>要求分类精简</a:t>
            </a:r>
          </a:p>
          <a:p>
            <a:pPr marL="457200" lvl="3"/>
            <a:r>
              <a:t>把管理要求和通用要求纳入到技术要求中</a:t>
            </a:r>
          </a:p>
          <a:p>
            <a:pPr marL="457200" lvl="3"/>
            <a:r>
              <a:t>分类由</a:t>
            </a:r>
            <a:r>
              <a:rPr lang="en-US" altLang="zh-CN"/>
              <a:t>10</a:t>
            </a:r>
            <a:r>
              <a:t>类改为</a:t>
            </a:r>
            <a:r>
              <a:rPr lang="en-US" altLang="zh-CN"/>
              <a:t>8</a:t>
            </a:r>
            <a:r>
              <a:t>类</a:t>
            </a:r>
          </a:p>
          <a:p>
            <a:pPr marL="0" lvl="2"/>
            <a:r>
              <a:rPr sz="2000"/>
              <a:t>控制点和要求项变化</a:t>
            </a:r>
          </a:p>
          <a:p>
            <a:pPr marL="0" lvl="2"/>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通用要求分类</a:t>
            </a:r>
            <a:endParaRPr lang="zh-CN" altLang="en-US"/>
          </a:p>
        </p:txBody>
      </p:sp>
      <p:pic>
        <p:nvPicPr>
          <p:cNvPr id="6" name="内容占位符 5"/>
          <p:cNvPicPr>
            <a:picLocks noChangeAspect="1"/>
          </p:cNvPicPr>
          <p:nvPr>
            <p:ph idx="1"/>
          </p:nvPr>
        </p:nvPicPr>
        <p:blipFill>
          <a:blip r:embed="rId1"/>
          <a:stretch>
            <a:fillRect/>
          </a:stretch>
        </p:blipFill>
        <p:spPr>
          <a:xfrm>
            <a:off x="1598930" y="1482090"/>
            <a:ext cx="8954770" cy="485902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03"/>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03"/>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TEMPLATE_CATEGORY" val="custom"/>
  <p:tag name="KSO_WM_TEMPLATE_INDEX" val="20186703"/>
  <p:tag name="KSO_WM_TAG_VERSION" val="1.0"/>
  <p:tag name="KSO_WM_TEMPLATE_THUMBS_INDEX" val="1、5、6、7、8、10、13、14、15、17、18、19"/>
  <p:tag name="KSO_WM_BEAUTIFY_FLAG" val="#wm#"/>
  <p:tag name="KSO_WM_TEMPLATE_TOPIC_ID" val="2869567"/>
  <p:tag name="KSO_WM_TEMPLATE_OUTLINE_ID" val="5"/>
  <p:tag name="KSO_WM_TEMPLATE_SCENE_ID" val="1"/>
  <p:tag name="KSO_WM_TEMPLATE_JOB_ID" val="5"/>
  <p:tag name="KSO_WM_TEMPLATE_TOPIC_DEFAULT" val="0"/>
  <p:tag name="KSO_WM_TEMPLATE_SUBCATEGORY" val="0"/>
</p:tagLst>
</file>

<file path=ppt/tags/tag7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6703"/>
  <p:tag name="KSO_WM_SLIDE_LAYOUT" val="a_b"/>
  <p:tag name="KSO_WM_SLIDE_LAYOUT_CNT" val="1_1"/>
</p:tagLst>
</file>

<file path=ppt/tags/tag79.xml><?xml version="1.0" encoding="utf-8"?>
<p:tagLst xmlns:p="http://schemas.openxmlformats.org/presentationml/2006/main">
  <p:tag name="KSO_WM_BEAUTIFY_FLAG" val="#wm#"/>
  <p:tag name="KSO_WM_TEMPLATE_CATEGORY" val="custom"/>
  <p:tag name="KSO_WM_TEMPLATE_INDEX" val="2018670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6703"/>
</p:tagLst>
</file>

<file path=ppt/tags/tag81.xml><?xml version="1.0" encoding="utf-8"?>
<p:tagLst xmlns:p="http://schemas.openxmlformats.org/presentationml/2006/main">
  <p:tag name="KSO_WM_BEAUTIFY_FLAG" val="#wm#"/>
  <p:tag name="KSO_WM_TEMPLATE_CATEGORY" val="custom"/>
  <p:tag name="KSO_WM_TEMPLATE_INDEX" val="20186703"/>
</p:tagLst>
</file>

<file path=ppt/tags/tag82.xml><?xml version="1.0" encoding="utf-8"?>
<p:tagLst xmlns:p="http://schemas.openxmlformats.org/presentationml/2006/main">
  <p:tag name="KSO_WM_BEAUTIFY_FLAG" val="#wm#"/>
  <p:tag name="KSO_WM_TEMPLATE_CATEGORY" val="custom"/>
  <p:tag name="KSO_WM_TEMPLATE_INDEX" val="20186703"/>
</p:tagLst>
</file>

<file path=ppt/tags/tag83.xml><?xml version="1.0" encoding="utf-8"?>
<p:tagLst xmlns:p="http://schemas.openxmlformats.org/presentationml/2006/main">
  <p:tag name="KSO_WM_BEAUTIFY_FLAG" val="#wm#"/>
  <p:tag name="KSO_WM_TEMPLATE_CATEGORY" val="custom"/>
  <p:tag name="KSO_WM_TEMPLATE_INDEX" val="20186703"/>
</p:tagLst>
</file>

<file path=ppt/tags/tag84.xml><?xml version="1.0" encoding="utf-8"?>
<p:tagLst xmlns:p="http://schemas.openxmlformats.org/presentationml/2006/main">
  <p:tag name="KSO_WM_BEAUTIFY_FLAG" val="#wm#"/>
  <p:tag name="KSO_WM_TEMPLATE_CATEGORY" val="custom"/>
  <p:tag name="KSO_WM_TEMPLATE_INDEX" val="20186703"/>
</p:tagLst>
</file>

<file path=ppt/tags/tag85.xml><?xml version="1.0" encoding="utf-8"?>
<p:tagLst xmlns:p="http://schemas.openxmlformats.org/presentationml/2006/main">
  <p:tag name="KSO_WM_BEAUTIFY_FLAG" val="#wm#"/>
  <p:tag name="KSO_WM_TEMPLATE_CATEGORY" val="custom"/>
  <p:tag name="KSO_WM_TEMPLATE_INDEX" val="20186703"/>
</p:tagLst>
</file>

<file path=ppt/tags/tag86.xml><?xml version="1.0" encoding="utf-8"?>
<p:tagLst xmlns:p="http://schemas.openxmlformats.org/presentationml/2006/main">
  <p:tag name="KSO_WM_BEAUTIFY_FLAG" val="#wm#"/>
  <p:tag name="KSO_WM_TEMPLATE_CATEGORY" val="custom"/>
  <p:tag name="KSO_WM_TEMPLATE_INDEX" val="20186703"/>
</p:tagLst>
</file>

<file path=ppt/tags/tag87.xml><?xml version="1.0" encoding="utf-8"?>
<p:tagLst xmlns:p="http://schemas.openxmlformats.org/presentationml/2006/main">
  <p:tag name="KSO_WM_BEAUTIFY_FLAG" val="#wm#"/>
  <p:tag name="KSO_WM_TEMPLATE_CATEGORY" val="custom"/>
  <p:tag name="KSO_WM_TEMPLATE_INDEX" val="20186703"/>
</p:tagLst>
</file>

<file path=ppt/tags/tag88.xml><?xml version="1.0" encoding="utf-8"?>
<p:tagLst xmlns:p="http://schemas.openxmlformats.org/presentationml/2006/main">
  <p:tag name="KSO_WM_BEAUTIFY_FLAG" val="#wm#"/>
  <p:tag name="KSO_WM_TEMPLATE_CATEGORY" val="custom"/>
  <p:tag name="KSO_WM_TEMPLATE_INDEX" val="20186703"/>
</p:tagLst>
</file>

<file path=ppt/tags/tag89.xml><?xml version="1.0" encoding="utf-8"?>
<p:tagLst xmlns:p="http://schemas.openxmlformats.org/presentationml/2006/main">
  <p:tag name="KSO_WM_BEAUTIFY_FLAG" val="#wm#"/>
  <p:tag name="KSO_WM_TEMPLATE_CATEGORY" val="custom"/>
  <p:tag name="KSO_WM_TEMPLATE_INDEX" val="20186703"/>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20186703">
      <a:dk1>
        <a:srgbClr val="000000"/>
      </a:dk1>
      <a:lt1>
        <a:srgbClr val="FFFFFF"/>
      </a:lt1>
      <a:dk2>
        <a:srgbClr val="006B8E"/>
      </a:dk2>
      <a:lt2>
        <a:srgbClr val="FFFFFF"/>
      </a:lt2>
      <a:accent1>
        <a:srgbClr val="18C9D9"/>
      </a:accent1>
      <a:accent2>
        <a:srgbClr val="005690"/>
      </a:accent2>
      <a:accent3>
        <a:srgbClr val="007486"/>
      </a:accent3>
      <a:accent4>
        <a:srgbClr val="3CF1F0"/>
      </a:accent4>
      <a:accent5>
        <a:srgbClr val="9FF3F1"/>
      </a:accent5>
      <a:accent6>
        <a:srgbClr val="40EDCA"/>
      </a:accent6>
      <a:hlink>
        <a:srgbClr val="304FFE"/>
      </a:hlink>
      <a:folHlink>
        <a:srgbClr val="492067"/>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Words>
  <Application>WPS 演示</Application>
  <PresentationFormat>宽屏</PresentationFormat>
  <Paragraphs>140</Paragraphs>
  <Slides>12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Arial Unicode MS</vt:lpstr>
      <vt:lpstr>汉仪旗黑-85S</vt:lpstr>
      <vt:lpstr>Times New Roman</vt:lpstr>
      <vt:lpstr>1_Office 主题​​</vt:lpstr>
      <vt:lpstr>Visio.Drawing.11</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Bobo</cp:lastModifiedBy>
  <cp:revision>3</cp:revision>
  <dcterms:created xsi:type="dcterms:W3CDTF">2019-06-26T07:17:22Z</dcterms:created>
  <dcterms:modified xsi:type="dcterms:W3CDTF">2019-06-26T09:26:01Z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