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341" r:id="rId5"/>
    <p:sldId id="343" r:id="rId6"/>
    <p:sldId id="344" r:id="rId7"/>
    <p:sldId id="345" r:id="rId8"/>
    <p:sldId id="346" r:id="rId9"/>
    <p:sldId id="347" r:id="rId10"/>
    <p:sldId id="34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tif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emf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holding, man, playing&#10;&#10;Description automatically generated">
            <a:extLst>
              <a:ext uri="{FF2B5EF4-FFF2-40B4-BE49-F238E27FC236}">
                <a16:creationId xmlns:a16="http://schemas.microsoft.com/office/drawing/2014/main" id="{B714B46C-B82C-544D-A210-98070BFC42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90A7426-BD34-40EB-BD2A-0497480DF653}"/>
              </a:ext>
            </a:extLst>
          </p:cNvPr>
          <p:cNvSpPr/>
          <p:nvPr userDrawn="1"/>
        </p:nvSpPr>
        <p:spPr>
          <a:xfrm>
            <a:off x="0" y="2917765"/>
            <a:ext cx="12204787" cy="3965171"/>
          </a:xfrm>
          <a:custGeom>
            <a:avLst/>
            <a:gdLst>
              <a:gd name="connsiteX0" fmla="*/ 24938 w 12261273"/>
              <a:gd name="connsiteY0" fmla="*/ 540327 h 3275214"/>
              <a:gd name="connsiteX1" fmla="*/ 5827222 w 12261273"/>
              <a:gd name="connsiteY1" fmla="*/ 0 h 3275214"/>
              <a:gd name="connsiteX2" fmla="*/ 12244647 w 12261273"/>
              <a:gd name="connsiteY2" fmla="*/ 656705 h 3275214"/>
              <a:gd name="connsiteX3" fmla="*/ 12261273 w 12261273"/>
              <a:gd name="connsiteY3" fmla="*/ 3266901 h 3275214"/>
              <a:gd name="connsiteX4" fmla="*/ 0 w 12261273"/>
              <a:gd name="connsiteY4" fmla="*/ 3275214 h 3275214"/>
              <a:gd name="connsiteX5" fmla="*/ 24938 w 12261273"/>
              <a:gd name="connsiteY5" fmla="*/ 540327 h 3275214"/>
              <a:gd name="connsiteX0" fmla="*/ 24938 w 12261273"/>
              <a:gd name="connsiteY0" fmla="*/ 548598 h 3283485"/>
              <a:gd name="connsiteX1" fmla="*/ 5976851 w 12261273"/>
              <a:gd name="connsiteY1" fmla="*/ 0 h 3283485"/>
              <a:gd name="connsiteX2" fmla="*/ 12244647 w 12261273"/>
              <a:gd name="connsiteY2" fmla="*/ 664976 h 3283485"/>
              <a:gd name="connsiteX3" fmla="*/ 12261273 w 12261273"/>
              <a:gd name="connsiteY3" fmla="*/ 3275172 h 3283485"/>
              <a:gd name="connsiteX4" fmla="*/ 0 w 12261273"/>
              <a:gd name="connsiteY4" fmla="*/ 3283485 h 3283485"/>
              <a:gd name="connsiteX5" fmla="*/ 24938 w 12261273"/>
              <a:gd name="connsiteY5" fmla="*/ 548598 h 3283485"/>
              <a:gd name="connsiteX0" fmla="*/ 0 w 12261274"/>
              <a:gd name="connsiteY0" fmla="*/ 556869 h 3283485"/>
              <a:gd name="connsiteX1" fmla="*/ 5976852 w 12261274"/>
              <a:gd name="connsiteY1" fmla="*/ 0 h 3283485"/>
              <a:gd name="connsiteX2" fmla="*/ 12244648 w 12261274"/>
              <a:gd name="connsiteY2" fmla="*/ 664976 h 3283485"/>
              <a:gd name="connsiteX3" fmla="*/ 12261274 w 12261274"/>
              <a:gd name="connsiteY3" fmla="*/ 3275172 h 3283485"/>
              <a:gd name="connsiteX4" fmla="*/ 1 w 12261274"/>
              <a:gd name="connsiteY4" fmla="*/ 3283485 h 3283485"/>
              <a:gd name="connsiteX5" fmla="*/ 0 w 12261274"/>
              <a:gd name="connsiteY5" fmla="*/ 556869 h 3283485"/>
              <a:gd name="connsiteX0" fmla="*/ 0 w 12261274"/>
              <a:gd name="connsiteY0" fmla="*/ 556869 h 3283485"/>
              <a:gd name="connsiteX1" fmla="*/ 5976852 w 12261274"/>
              <a:gd name="connsiteY1" fmla="*/ 0 h 3283485"/>
              <a:gd name="connsiteX2" fmla="*/ 12252961 w 12261274"/>
              <a:gd name="connsiteY2" fmla="*/ 640164 h 3283485"/>
              <a:gd name="connsiteX3" fmla="*/ 12261274 w 12261274"/>
              <a:gd name="connsiteY3" fmla="*/ 3275172 h 3283485"/>
              <a:gd name="connsiteX4" fmla="*/ 1 w 12261274"/>
              <a:gd name="connsiteY4" fmla="*/ 3283485 h 3283485"/>
              <a:gd name="connsiteX5" fmla="*/ 0 w 12261274"/>
              <a:gd name="connsiteY5" fmla="*/ 556869 h 3283485"/>
              <a:gd name="connsiteX0" fmla="*/ 0 w 12261274"/>
              <a:gd name="connsiteY0" fmla="*/ 1582441 h 4309057"/>
              <a:gd name="connsiteX1" fmla="*/ 6001790 w 12261274"/>
              <a:gd name="connsiteY1" fmla="*/ 0 h 4309057"/>
              <a:gd name="connsiteX2" fmla="*/ 12252961 w 12261274"/>
              <a:gd name="connsiteY2" fmla="*/ 1665736 h 4309057"/>
              <a:gd name="connsiteX3" fmla="*/ 12261274 w 12261274"/>
              <a:gd name="connsiteY3" fmla="*/ 4300744 h 4309057"/>
              <a:gd name="connsiteX4" fmla="*/ 1 w 12261274"/>
              <a:gd name="connsiteY4" fmla="*/ 4309057 h 4309057"/>
              <a:gd name="connsiteX5" fmla="*/ 0 w 12261274"/>
              <a:gd name="connsiteY5" fmla="*/ 1582441 h 4309057"/>
              <a:gd name="connsiteX0" fmla="*/ 0 w 12261274"/>
              <a:gd name="connsiteY0" fmla="*/ 1582441 h 4309057"/>
              <a:gd name="connsiteX1" fmla="*/ 6001790 w 12261274"/>
              <a:gd name="connsiteY1" fmla="*/ 0 h 4309057"/>
              <a:gd name="connsiteX2" fmla="*/ 12244649 w 12261274"/>
              <a:gd name="connsiteY2" fmla="*/ 913099 h 4309057"/>
              <a:gd name="connsiteX3" fmla="*/ 12261274 w 12261274"/>
              <a:gd name="connsiteY3" fmla="*/ 4300744 h 4309057"/>
              <a:gd name="connsiteX4" fmla="*/ 1 w 12261274"/>
              <a:gd name="connsiteY4" fmla="*/ 4309057 h 4309057"/>
              <a:gd name="connsiteX5" fmla="*/ 0 w 12261274"/>
              <a:gd name="connsiteY5" fmla="*/ 1582441 h 4309057"/>
              <a:gd name="connsiteX0" fmla="*/ 8312 w 12261273"/>
              <a:gd name="connsiteY0" fmla="*/ 854616 h 4309057"/>
              <a:gd name="connsiteX1" fmla="*/ 6001789 w 12261273"/>
              <a:gd name="connsiteY1" fmla="*/ 0 h 4309057"/>
              <a:gd name="connsiteX2" fmla="*/ 12244648 w 12261273"/>
              <a:gd name="connsiteY2" fmla="*/ 913099 h 4309057"/>
              <a:gd name="connsiteX3" fmla="*/ 12261273 w 12261273"/>
              <a:gd name="connsiteY3" fmla="*/ 4300744 h 4309057"/>
              <a:gd name="connsiteX4" fmla="*/ 0 w 12261273"/>
              <a:gd name="connsiteY4" fmla="*/ 4309057 h 4309057"/>
              <a:gd name="connsiteX5" fmla="*/ 8312 w 12261273"/>
              <a:gd name="connsiteY5" fmla="*/ 854616 h 4309057"/>
              <a:gd name="connsiteX0" fmla="*/ 8312 w 12261273"/>
              <a:gd name="connsiteY0" fmla="*/ 854616 h 4309057"/>
              <a:gd name="connsiteX1" fmla="*/ 6001789 w 12261273"/>
              <a:gd name="connsiteY1" fmla="*/ 0 h 4309057"/>
              <a:gd name="connsiteX2" fmla="*/ 12253001 w 12261273"/>
              <a:gd name="connsiteY2" fmla="*/ 913099 h 4309057"/>
              <a:gd name="connsiteX3" fmla="*/ 12261273 w 12261273"/>
              <a:gd name="connsiteY3" fmla="*/ 4300744 h 4309057"/>
              <a:gd name="connsiteX4" fmla="*/ 0 w 12261273"/>
              <a:gd name="connsiteY4" fmla="*/ 4309057 h 4309057"/>
              <a:gd name="connsiteX5" fmla="*/ 8312 w 12261273"/>
              <a:gd name="connsiteY5" fmla="*/ 854616 h 4309057"/>
              <a:gd name="connsiteX0" fmla="*/ 0 w 12261313"/>
              <a:gd name="connsiteY0" fmla="*/ 895970 h 4309057"/>
              <a:gd name="connsiteX1" fmla="*/ 6001829 w 12261313"/>
              <a:gd name="connsiteY1" fmla="*/ 0 h 4309057"/>
              <a:gd name="connsiteX2" fmla="*/ 12253041 w 12261313"/>
              <a:gd name="connsiteY2" fmla="*/ 913099 h 4309057"/>
              <a:gd name="connsiteX3" fmla="*/ 12261313 w 12261313"/>
              <a:gd name="connsiteY3" fmla="*/ 4300744 h 4309057"/>
              <a:gd name="connsiteX4" fmla="*/ 40 w 12261313"/>
              <a:gd name="connsiteY4" fmla="*/ 4309057 h 4309057"/>
              <a:gd name="connsiteX5" fmla="*/ 0 w 12261313"/>
              <a:gd name="connsiteY5" fmla="*/ 895970 h 4309057"/>
              <a:gd name="connsiteX0" fmla="*/ 0 w 12262982"/>
              <a:gd name="connsiteY0" fmla="*/ 895970 h 4309057"/>
              <a:gd name="connsiteX1" fmla="*/ 6001829 w 12262982"/>
              <a:gd name="connsiteY1" fmla="*/ 0 h 4309057"/>
              <a:gd name="connsiteX2" fmla="*/ 12261392 w 12262982"/>
              <a:gd name="connsiteY2" fmla="*/ 755955 h 4309057"/>
              <a:gd name="connsiteX3" fmla="*/ 12261313 w 12262982"/>
              <a:gd name="connsiteY3" fmla="*/ 4300744 h 4309057"/>
              <a:gd name="connsiteX4" fmla="*/ 40 w 12262982"/>
              <a:gd name="connsiteY4" fmla="*/ 4309057 h 4309057"/>
              <a:gd name="connsiteX5" fmla="*/ 0 w 12262982"/>
              <a:gd name="connsiteY5" fmla="*/ 895970 h 4309057"/>
              <a:gd name="connsiteX0" fmla="*/ 0 w 12262982"/>
              <a:gd name="connsiteY0" fmla="*/ 532057 h 3945144"/>
              <a:gd name="connsiteX1" fmla="*/ 5985125 w 12262982"/>
              <a:gd name="connsiteY1" fmla="*/ 0 h 3945144"/>
              <a:gd name="connsiteX2" fmla="*/ 12261392 w 12262982"/>
              <a:gd name="connsiteY2" fmla="*/ 392042 h 3945144"/>
              <a:gd name="connsiteX3" fmla="*/ 12261313 w 12262982"/>
              <a:gd name="connsiteY3" fmla="*/ 3936831 h 3945144"/>
              <a:gd name="connsiteX4" fmla="*/ 40 w 12262982"/>
              <a:gd name="connsiteY4" fmla="*/ 3945144 h 3945144"/>
              <a:gd name="connsiteX5" fmla="*/ 0 w 12262982"/>
              <a:gd name="connsiteY5" fmla="*/ 532057 h 3945144"/>
              <a:gd name="connsiteX0" fmla="*/ 0 w 12262982"/>
              <a:gd name="connsiteY0" fmla="*/ 532057 h 3945144"/>
              <a:gd name="connsiteX1" fmla="*/ 5985125 w 12262982"/>
              <a:gd name="connsiteY1" fmla="*/ 0 h 3945144"/>
              <a:gd name="connsiteX2" fmla="*/ 12261392 w 12262982"/>
              <a:gd name="connsiteY2" fmla="*/ 392042 h 3945144"/>
              <a:gd name="connsiteX3" fmla="*/ 12261313 w 12262982"/>
              <a:gd name="connsiteY3" fmla="*/ 3936831 h 3945144"/>
              <a:gd name="connsiteX4" fmla="*/ 40 w 12262982"/>
              <a:gd name="connsiteY4" fmla="*/ 3945144 h 3945144"/>
              <a:gd name="connsiteX5" fmla="*/ 0 w 12262982"/>
              <a:gd name="connsiteY5" fmla="*/ 532057 h 3945144"/>
              <a:gd name="connsiteX0" fmla="*/ 0 w 12262982"/>
              <a:gd name="connsiteY0" fmla="*/ 532057 h 3945144"/>
              <a:gd name="connsiteX1" fmla="*/ 5985125 w 12262982"/>
              <a:gd name="connsiteY1" fmla="*/ 0 h 3945144"/>
              <a:gd name="connsiteX2" fmla="*/ 12261392 w 12262982"/>
              <a:gd name="connsiteY2" fmla="*/ 392042 h 3945144"/>
              <a:gd name="connsiteX3" fmla="*/ 12261313 w 12262982"/>
              <a:gd name="connsiteY3" fmla="*/ 3936831 h 3945144"/>
              <a:gd name="connsiteX4" fmla="*/ 40 w 12262982"/>
              <a:gd name="connsiteY4" fmla="*/ 3945144 h 3945144"/>
              <a:gd name="connsiteX5" fmla="*/ 0 w 12262982"/>
              <a:gd name="connsiteY5" fmla="*/ 532057 h 394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62982" h="3945144">
                <a:moveTo>
                  <a:pt x="0" y="532057"/>
                </a:moveTo>
                <a:lnTo>
                  <a:pt x="5985125" y="0"/>
                </a:lnTo>
                <a:cubicBezTo>
                  <a:pt x="8144033" y="81056"/>
                  <a:pt x="10119188" y="236549"/>
                  <a:pt x="12261392" y="392042"/>
                </a:cubicBezTo>
                <a:cubicBezTo>
                  <a:pt x="12266934" y="1521257"/>
                  <a:pt x="12255771" y="2807616"/>
                  <a:pt x="12261313" y="3936831"/>
                </a:cubicBezTo>
                <a:lnTo>
                  <a:pt x="40" y="3945144"/>
                </a:lnTo>
                <a:cubicBezTo>
                  <a:pt x="40" y="3036272"/>
                  <a:pt x="0" y="1440929"/>
                  <a:pt x="0" y="53205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FF612E-14AF-48F2-B76E-754B7BB43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542404"/>
            <a:ext cx="9144000" cy="765765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0AA3B46-F40A-4927-A37E-8FC6F9BA0A6A}"/>
              </a:ext>
            </a:extLst>
          </p:cNvPr>
          <p:cNvSpPr/>
          <p:nvPr userDrawn="1"/>
        </p:nvSpPr>
        <p:spPr>
          <a:xfrm rot="16200000">
            <a:off x="8523317" y="-196737"/>
            <a:ext cx="1130530" cy="622900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45BD08-57C5-42A0-B57E-1F06A57081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6909" y="4900351"/>
            <a:ext cx="2984500" cy="552126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Author</a:t>
            </a:r>
            <a:endParaRPr lang="en-GB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26777D2B-B426-472A-84E7-FD751603D2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5607734"/>
            <a:ext cx="2984500" cy="261937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Date</a:t>
            </a:r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C5FDB8-5A7E-4211-B5EC-FBBD36CD4B72}"/>
              </a:ext>
            </a:extLst>
          </p:cNvPr>
          <p:cNvSpPr/>
          <p:nvPr userDrawn="1"/>
        </p:nvSpPr>
        <p:spPr>
          <a:xfrm>
            <a:off x="931817" y="4502330"/>
            <a:ext cx="2142309" cy="95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B027FE-2B04-4C42-BF66-157C25671B0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3117931"/>
            <a:ext cx="11793415" cy="36035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AA3C13-C807-C94C-8A42-4359FA1D7D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0272" y="504459"/>
            <a:ext cx="3791307" cy="62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1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6E7F-8F4A-47DE-AE07-E4BCC8F2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0029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C329B-E9A1-47F2-A050-E8C46E2E8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1087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1E91B-F2AB-4E35-B2E2-A3A8DB482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A905BD-AAF8-4CE4-9CD2-B48A9B665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1087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571D42-6F71-4B60-8BF4-816DA0C65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BE447D-9D81-480E-B8E4-0428BF5B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09A6-F632-46E2-AEA6-C184AE4ABDE7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702A44-3BBF-4010-97A9-7943AA9EEC8C}"/>
              </a:ext>
            </a:extLst>
          </p:cNvPr>
          <p:cNvSpPr/>
          <p:nvPr userDrawn="1"/>
        </p:nvSpPr>
        <p:spPr>
          <a:xfrm>
            <a:off x="931817" y="1193874"/>
            <a:ext cx="2142309" cy="95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5940DAA-7269-4FC6-8AA4-8117A68FCA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800" y="239077"/>
            <a:ext cx="6191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1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62D1-A0A8-49FC-BD43-7C78C96E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9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26F3E-0709-4DAC-990D-266559E2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09A6-F632-46E2-AEA6-C184AE4ABDE7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805EB0-19EF-4BC0-9807-0C724F29BBA7}"/>
              </a:ext>
            </a:extLst>
          </p:cNvPr>
          <p:cNvSpPr/>
          <p:nvPr userDrawn="1"/>
        </p:nvSpPr>
        <p:spPr>
          <a:xfrm>
            <a:off x="931817" y="1193874"/>
            <a:ext cx="2142309" cy="95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463BBC4-F2A9-4FF8-970A-86E71794B8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800" y="239077"/>
            <a:ext cx="6191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07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9E7179F-E217-4968-B7B8-A20A081592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800" y="239077"/>
            <a:ext cx="6191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53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7779F-0A62-478C-B2D1-CCA50A40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21302-5EDC-4506-8596-DC605FBD0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56CE8-0AF6-46FE-B8EA-5FC450641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DA67-5939-49E8-9FDD-D8D60C26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09A6-F632-46E2-AEA6-C184AE4ABDE7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4B20625-6A3A-4B7C-B792-9AF4417859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800" y="239077"/>
            <a:ext cx="6191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51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26FC-0673-4813-8C5A-D6D3BF15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7C6B11-DDD9-439F-AE12-C886FBCD0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5DB6B-B8F4-43A9-9C9E-5808082FD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CF93C-0B4E-4846-B131-0254E301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09A6-F632-46E2-AEA6-C184AE4ABDE7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8CAD321-9544-45FE-9745-790DBC94CD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800" y="239077"/>
            <a:ext cx="6191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9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C9DD-5663-4B42-92C4-CAAC7377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79283-887A-4494-89F3-F50E57F75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1A521-3731-4065-8E03-AD4DD1C8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09A6-F632-46E2-AEA6-C184AE4ABD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545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C0281-F1F5-4613-A423-98B5A4ADD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12724-677C-4224-9111-76028AAAF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00386-D511-44D8-A7BE-2D7719B6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09A6-F632-46E2-AEA6-C184AE4ABD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284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41AE1EF-1E61-44AB-B680-C61E386513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1"/>
            <a:ext cx="12203113" cy="68829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90A7426-BD34-40EB-BD2A-0497480DF653}"/>
              </a:ext>
            </a:extLst>
          </p:cNvPr>
          <p:cNvSpPr/>
          <p:nvPr/>
        </p:nvSpPr>
        <p:spPr>
          <a:xfrm>
            <a:off x="-40" y="2917767"/>
            <a:ext cx="12204787" cy="3965171"/>
          </a:xfrm>
          <a:custGeom>
            <a:avLst/>
            <a:gdLst>
              <a:gd name="connsiteX0" fmla="*/ 24938 w 12261273"/>
              <a:gd name="connsiteY0" fmla="*/ 540327 h 3275214"/>
              <a:gd name="connsiteX1" fmla="*/ 5827222 w 12261273"/>
              <a:gd name="connsiteY1" fmla="*/ 0 h 3275214"/>
              <a:gd name="connsiteX2" fmla="*/ 12244647 w 12261273"/>
              <a:gd name="connsiteY2" fmla="*/ 656705 h 3275214"/>
              <a:gd name="connsiteX3" fmla="*/ 12261273 w 12261273"/>
              <a:gd name="connsiteY3" fmla="*/ 3266901 h 3275214"/>
              <a:gd name="connsiteX4" fmla="*/ 0 w 12261273"/>
              <a:gd name="connsiteY4" fmla="*/ 3275214 h 3275214"/>
              <a:gd name="connsiteX5" fmla="*/ 24938 w 12261273"/>
              <a:gd name="connsiteY5" fmla="*/ 540327 h 3275214"/>
              <a:gd name="connsiteX0" fmla="*/ 24938 w 12261273"/>
              <a:gd name="connsiteY0" fmla="*/ 548598 h 3283485"/>
              <a:gd name="connsiteX1" fmla="*/ 5976851 w 12261273"/>
              <a:gd name="connsiteY1" fmla="*/ 0 h 3283485"/>
              <a:gd name="connsiteX2" fmla="*/ 12244647 w 12261273"/>
              <a:gd name="connsiteY2" fmla="*/ 664976 h 3283485"/>
              <a:gd name="connsiteX3" fmla="*/ 12261273 w 12261273"/>
              <a:gd name="connsiteY3" fmla="*/ 3275172 h 3283485"/>
              <a:gd name="connsiteX4" fmla="*/ 0 w 12261273"/>
              <a:gd name="connsiteY4" fmla="*/ 3283485 h 3283485"/>
              <a:gd name="connsiteX5" fmla="*/ 24938 w 12261273"/>
              <a:gd name="connsiteY5" fmla="*/ 548598 h 3283485"/>
              <a:gd name="connsiteX0" fmla="*/ 0 w 12261274"/>
              <a:gd name="connsiteY0" fmla="*/ 556869 h 3283485"/>
              <a:gd name="connsiteX1" fmla="*/ 5976852 w 12261274"/>
              <a:gd name="connsiteY1" fmla="*/ 0 h 3283485"/>
              <a:gd name="connsiteX2" fmla="*/ 12244648 w 12261274"/>
              <a:gd name="connsiteY2" fmla="*/ 664976 h 3283485"/>
              <a:gd name="connsiteX3" fmla="*/ 12261274 w 12261274"/>
              <a:gd name="connsiteY3" fmla="*/ 3275172 h 3283485"/>
              <a:gd name="connsiteX4" fmla="*/ 1 w 12261274"/>
              <a:gd name="connsiteY4" fmla="*/ 3283485 h 3283485"/>
              <a:gd name="connsiteX5" fmla="*/ 0 w 12261274"/>
              <a:gd name="connsiteY5" fmla="*/ 556869 h 3283485"/>
              <a:gd name="connsiteX0" fmla="*/ 0 w 12261274"/>
              <a:gd name="connsiteY0" fmla="*/ 556869 h 3283485"/>
              <a:gd name="connsiteX1" fmla="*/ 5976852 w 12261274"/>
              <a:gd name="connsiteY1" fmla="*/ 0 h 3283485"/>
              <a:gd name="connsiteX2" fmla="*/ 12252961 w 12261274"/>
              <a:gd name="connsiteY2" fmla="*/ 640164 h 3283485"/>
              <a:gd name="connsiteX3" fmla="*/ 12261274 w 12261274"/>
              <a:gd name="connsiteY3" fmla="*/ 3275172 h 3283485"/>
              <a:gd name="connsiteX4" fmla="*/ 1 w 12261274"/>
              <a:gd name="connsiteY4" fmla="*/ 3283485 h 3283485"/>
              <a:gd name="connsiteX5" fmla="*/ 0 w 12261274"/>
              <a:gd name="connsiteY5" fmla="*/ 556869 h 3283485"/>
              <a:gd name="connsiteX0" fmla="*/ 0 w 12261274"/>
              <a:gd name="connsiteY0" fmla="*/ 1582441 h 4309057"/>
              <a:gd name="connsiteX1" fmla="*/ 6001790 w 12261274"/>
              <a:gd name="connsiteY1" fmla="*/ 0 h 4309057"/>
              <a:gd name="connsiteX2" fmla="*/ 12252961 w 12261274"/>
              <a:gd name="connsiteY2" fmla="*/ 1665736 h 4309057"/>
              <a:gd name="connsiteX3" fmla="*/ 12261274 w 12261274"/>
              <a:gd name="connsiteY3" fmla="*/ 4300744 h 4309057"/>
              <a:gd name="connsiteX4" fmla="*/ 1 w 12261274"/>
              <a:gd name="connsiteY4" fmla="*/ 4309057 h 4309057"/>
              <a:gd name="connsiteX5" fmla="*/ 0 w 12261274"/>
              <a:gd name="connsiteY5" fmla="*/ 1582441 h 4309057"/>
              <a:gd name="connsiteX0" fmla="*/ 0 w 12261274"/>
              <a:gd name="connsiteY0" fmla="*/ 1582441 h 4309057"/>
              <a:gd name="connsiteX1" fmla="*/ 6001790 w 12261274"/>
              <a:gd name="connsiteY1" fmla="*/ 0 h 4309057"/>
              <a:gd name="connsiteX2" fmla="*/ 12244649 w 12261274"/>
              <a:gd name="connsiteY2" fmla="*/ 913099 h 4309057"/>
              <a:gd name="connsiteX3" fmla="*/ 12261274 w 12261274"/>
              <a:gd name="connsiteY3" fmla="*/ 4300744 h 4309057"/>
              <a:gd name="connsiteX4" fmla="*/ 1 w 12261274"/>
              <a:gd name="connsiteY4" fmla="*/ 4309057 h 4309057"/>
              <a:gd name="connsiteX5" fmla="*/ 0 w 12261274"/>
              <a:gd name="connsiteY5" fmla="*/ 1582441 h 4309057"/>
              <a:gd name="connsiteX0" fmla="*/ 8312 w 12261273"/>
              <a:gd name="connsiteY0" fmla="*/ 854616 h 4309057"/>
              <a:gd name="connsiteX1" fmla="*/ 6001789 w 12261273"/>
              <a:gd name="connsiteY1" fmla="*/ 0 h 4309057"/>
              <a:gd name="connsiteX2" fmla="*/ 12244648 w 12261273"/>
              <a:gd name="connsiteY2" fmla="*/ 913099 h 4309057"/>
              <a:gd name="connsiteX3" fmla="*/ 12261273 w 12261273"/>
              <a:gd name="connsiteY3" fmla="*/ 4300744 h 4309057"/>
              <a:gd name="connsiteX4" fmla="*/ 0 w 12261273"/>
              <a:gd name="connsiteY4" fmla="*/ 4309057 h 4309057"/>
              <a:gd name="connsiteX5" fmla="*/ 8312 w 12261273"/>
              <a:gd name="connsiteY5" fmla="*/ 854616 h 4309057"/>
              <a:gd name="connsiteX0" fmla="*/ 8312 w 12261273"/>
              <a:gd name="connsiteY0" fmla="*/ 854616 h 4309057"/>
              <a:gd name="connsiteX1" fmla="*/ 6001789 w 12261273"/>
              <a:gd name="connsiteY1" fmla="*/ 0 h 4309057"/>
              <a:gd name="connsiteX2" fmla="*/ 12253001 w 12261273"/>
              <a:gd name="connsiteY2" fmla="*/ 913099 h 4309057"/>
              <a:gd name="connsiteX3" fmla="*/ 12261273 w 12261273"/>
              <a:gd name="connsiteY3" fmla="*/ 4300744 h 4309057"/>
              <a:gd name="connsiteX4" fmla="*/ 0 w 12261273"/>
              <a:gd name="connsiteY4" fmla="*/ 4309057 h 4309057"/>
              <a:gd name="connsiteX5" fmla="*/ 8312 w 12261273"/>
              <a:gd name="connsiteY5" fmla="*/ 854616 h 4309057"/>
              <a:gd name="connsiteX0" fmla="*/ 0 w 12261313"/>
              <a:gd name="connsiteY0" fmla="*/ 895970 h 4309057"/>
              <a:gd name="connsiteX1" fmla="*/ 6001829 w 12261313"/>
              <a:gd name="connsiteY1" fmla="*/ 0 h 4309057"/>
              <a:gd name="connsiteX2" fmla="*/ 12253041 w 12261313"/>
              <a:gd name="connsiteY2" fmla="*/ 913099 h 4309057"/>
              <a:gd name="connsiteX3" fmla="*/ 12261313 w 12261313"/>
              <a:gd name="connsiteY3" fmla="*/ 4300744 h 4309057"/>
              <a:gd name="connsiteX4" fmla="*/ 40 w 12261313"/>
              <a:gd name="connsiteY4" fmla="*/ 4309057 h 4309057"/>
              <a:gd name="connsiteX5" fmla="*/ 0 w 12261313"/>
              <a:gd name="connsiteY5" fmla="*/ 895970 h 4309057"/>
              <a:gd name="connsiteX0" fmla="*/ 0 w 12262982"/>
              <a:gd name="connsiteY0" fmla="*/ 895970 h 4309057"/>
              <a:gd name="connsiteX1" fmla="*/ 6001829 w 12262982"/>
              <a:gd name="connsiteY1" fmla="*/ 0 h 4309057"/>
              <a:gd name="connsiteX2" fmla="*/ 12261392 w 12262982"/>
              <a:gd name="connsiteY2" fmla="*/ 755955 h 4309057"/>
              <a:gd name="connsiteX3" fmla="*/ 12261313 w 12262982"/>
              <a:gd name="connsiteY3" fmla="*/ 4300744 h 4309057"/>
              <a:gd name="connsiteX4" fmla="*/ 40 w 12262982"/>
              <a:gd name="connsiteY4" fmla="*/ 4309057 h 4309057"/>
              <a:gd name="connsiteX5" fmla="*/ 0 w 12262982"/>
              <a:gd name="connsiteY5" fmla="*/ 895970 h 4309057"/>
              <a:gd name="connsiteX0" fmla="*/ 0 w 12262982"/>
              <a:gd name="connsiteY0" fmla="*/ 532057 h 3945144"/>
              <a:gd name="connsiteX1" fmla="*/ 5985125 w 12262982"/>
              <a:gd name="connsiteY1" fmla="*/ 0 h 3945144"/>
              <a:gd name="connsiteX2" fmla="*/ 12261392 w 12262982"/>
              <a:gd name="connsiteY2" fmla="*/ 392042 h 3945144"/>
              <a:gd name="connsiteX3" fmla="*/ 12261313 w 12262982"/>
              <a:gd name="connsiteY3" fmla="*/ 3936831 h 3945144"/>
              <a:gd name="connsiteX4" fmla="*/ 40 w 12262982"/>
              <a:gd name="connsiteY4" fmla="*/ 3945144 h 3945144"/>
              <a:gd name="connsiteX5" fmla="*/ 0 w 12262982"/>
              <a:gd name="connsiteY5" fmla="*/ 532057 h 3945144"/>
              <a:gd name="connsiteX0" fmla="*/ 0 w 12262982"/>
              <a:gd name="connsiteY0" fmla="*/ 532057 h 3945144"/>
              <a:gd name="connsiteX1" fmla="*/ 5985125 w 12262982"/>
              <a:gd name="connsiteY1" fmla="*/ 0 h 3945144"/>
              <a:gd name="connsiteX2" fmla="*/ 12261392 w 12262982"/>
              <a:gd name="connsiteY2" fmla="*/ 392042 h 3945144"/>
              <a:gd name="connsiteX3" fmla="*/ 12261313 w 12262982"/>
              <a:gd name="connsiteY3" fmla="*/ 3936831 h 3945144"/>
              <a:gd name="connsiteX4" fmla="*/ 40 w 12262982"/>
              <a:gd name="connsiteY4" fmla="*/ 3945144 h 3945144"/>
              <a:gd name="connsiteX5" fmla="*/ 0 w 12262982"/>
              <a:gd name="connsiteY5" fmla="*/ 532057 h 3945144"/>
              <a:gd name="connsiteX0" fmla="*/ 0 w 12262982"/>
              <a:gd name="connsiteY0" fmla="*/ 532057 h 3945144"/>
              <a:gd name="connsiteX1" fmla="*/ 5985125 w 12262982"/>
              <a:gd name="connsiteY1" fmla="*/ 0 h 3945144"/>
              <a:gd name="connsiteX2" fmla="*/ 12261392 w 12262982"/>
              <a:gd name="connsiteY2" fmla="*/ 392042 h 3945144"/>
              <a:gd name="connsiteX3" fmla="*/ 12261313 w 12262982"/>
              <a:gd name="connsiteY3" fmla="*/ 3936831 h 3945144"/>
              <a:gd name="connsiteX4" fmla="*/ 40 w 12262982"/>
              <a:gd name="connsiteY4" fmla="*/ 3945144 h 3945144"/>
              <a:gd name="connsiteX5" fmla="*/ 0 w 12262982"/>
              <a:gd name="connsiteY5" fmla="*/ 532057 h 394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62982" h="3945144">
                <a:moveTo>
                  <a:pt x="0" y="532057"/>
                </a:moveTo>
                <a:lnTo>
                  <a:pt x="5985125" y="0"/>
                </a:lnTo>
                <a:cubicBezTo>
                  <a:pt x="8144033" y="81056"/>
                  <a:pt x="10119188" y="236549"/>
                  <a:pt x="12261392" y="392042"/>
                </a:cubicBezTo>
                <a:cubicBezTo>
                  <a:pt x="12266934" y="1521257"/>
                  <a:pt x="12255771" y="2807616"/>
                  <a:pt x="12261313" y="3936831"/>
                </a:cubicBezTo>
                <a:lnTo>
                  <a:pt x="40" y="3945144"/>
                </a:lnTo>
                <a:cubicBezTo>
                  <a:pt x="40" y="3036272"/>
                  <a:pt x="0" y="1440929"/>
                  <a:pt x="0" y="53205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0B92B-F4D6-46CB-B762-EAB7891C1A32}"/>
              </a:ext>
            </a:extLst>
          </p:cNvPr>
          <p:cNvSpPr/>
          <p:nvPr/>
        </p:nvSpPr>
        <p:spPr>
          <a:xfrm>
            <a:off x="-26128" y="2491044"/>
            <a:ext cx="11371219" cy="4206477"/>
          </a:xfrm>
          <a:prstGeom prst="rect">
            <a:avLst/>
          </a:prstGeom>
          <a:blipFill dpi="0" rotWithShape="1">
            <a:blip r:embed="rId2" cstate="print">
              <a:alphaModFix amt="1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FF612E-14AF-48F2-B76E-754B7BB43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542404"/>
            <a:ext cx="9144000" cy="765765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0AA3B46-F40A-4927-A37E-8FC6F9BA0A6A}"/>
              </a:ext>
            </a:extLst>
          </p:cNvPr>
          <p:cNvSpPr/>
          <p:nvPr/>
        </p:nvSpPr>
        <p:spPr>
          <a:xfrm rot="16200000">
            <a:off x="8523317" y="-196737"/>
            <a:ext cx="1130531" cy="622900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45BD08-57C5-42A0-B57E-1F06A57081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6910" y="4900351"/>
            <a:ext cx="2984500" cy="552127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Author</a:t>
            </a:r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AABDF8F-AB2F-451D-9059-D316B7B11C4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2" y="622307"/>
            <a:ext cx="2235927" cy="368872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26777D2B-B426-472A-84E7-FD751603D2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5607736"/>
            <a:ext cx="2984500" cy="261937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Date</a:t>
            </a:r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C5FDB8-5A7E-4211-B5EC-FBBD36CD4B72}"/>
              </a:ext>
            </a:extLst>
          </p:cNvPr>
          <p:cNvSpPr/>
          <p:nvPr/>
        </p:nvSpPr>
        <p:spPr>
          <a:xfrm>
            <a:off x="931817" y="4502332"/>
            <a:ext cx="2142309" cy="95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661719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2_Title Slid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 descr="A picture containing holding, man, playing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/>
          <p:nvPr/>
        </p:nvSpPr>
        <p:spPr>
          <a:xfrm>
            <a:off x="1" y="2917766"/>
            <a:ext cx="12222105" cy="3971445"/>
          </a:xfrm>
          <a:custGeom>
            <a:avLst/>
            <a:gdLst/>
            <a:ahLst/>
            <a:cxnLst/>
            <a:rect l="l" t="t" r="r" b="b"/>
            <a:pathLst>
              <a:path w="12262982" h="3945144" extrusionOk="0">
                <a:moveTo>
                  <a:pt x="0" y="532057"/>
                </a:moveTo>
                <a:lnTo>
                  <a:pt x="5985125" y="0"/>
                </a:lnTo>
                <a:cubicBezTo>
                  <a:pt x="8144033" y="81056"/>
                  <a:pt x="10119188" y="236549"/>
                  <a:pt x="12261392" y="392042"/>
                </a:cubicBezTo>
                <a:cubicBezTo>
                  <a:pt x="12266934" y="1521257"/>
                  <a:pt x="12255771" y="2807616"/>
                  <a:pt x="12261313" y="3936831"/>
                </a:cubicBezTo>
                <a:lnTo>
                  <a:pt x="40" y="3945144"/>
                </a:lnTo>
                <a:cubicBezTo>
                  <a:pt x="40" y="3036272"/>
                  <a:pt x="0" y="1440929"/>
                  <a:pt x="0" y="5320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838200" y="3542404"/>
            <a:ext cx="9144000" cy="7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3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 rot="-5400000">
            <a:off x="8523279" y="-196568"/>
            <a:ext cx="1130400" cy="6228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846909" y="4900351"/>
            <a:ext cx="29844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067">
                <a:solidFill>
                  <a:schemeClr val="lt1"/>
                </a:solidFill>
              </a:defRPr>
            </a:lvl1pPr>
            <a:lvl2pPr marL="1219170" lvl="1" indent="-37252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 sz="1067">
                <a:solidFill>
                  <a:schemeClr val="lt1"/>
                </a:solidFill>
              </a:defRPr>
            </a:lvl2pPr>
            <a:lvl3pPr marL="1828754" lvl="2" indent="-37252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 sz="1067">
                <a:solidFill>
                  <a:schemeClr val="lt1"/>
                </a:solidFill>
              </a:defRPr>
            </a:lvl3pPr>
            <a:lvl4pPr marL="2438339" lvl="3" indent="-37252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 sz="1067">
                <a:solidFill>
                  <a:schemeClr val="lt1"/>
                </a:solidFill>
              </a:defRPr>
            </a:lvl4pPr>
            <a:lvl5pPr marL="3047924" lvl="4" indent="-37252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 sz="1067">
                <a:solidFill>
                  <a:schemeClr val="lt1"/>
                </a:solidFill>
              </a:defRPr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838199" y="5607733"/>
            <a:ext cx="2984400" cy="2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1067">
                <a:solidFill>
                  <a:schemeClr val="lt1"/>
                </a:solidFill>
              </a:defRPr>
            </a:lvl1pPr>
            <a:lvl2pPr marL="1219170" lvl="1" indent="-37252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 sz="1067">
                <a:solidFill>
                  <a:schemeClr val="lt1"/>
                </a:solidFill>
              </a:defRPr>
            </a:lvl2pPr>
            <a:lvl3pPr marL="1828754" lvl="2" indent="-37252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 sz="1067">
                <a:solidFill>
                  <a:schemeClr val="lt1"/>
                </a:solidFill>
              </a:defRPr>
            </a:lvl3pPr>
            <a:lvl4pPr marL="2438339" lvl="3" indent="-37252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 sz="1067">
                <a:solidFill>
                  <a:schemeClr val="lt1"/>
                </a:solidFill>
              </a:defRPr>
            </a:lvl4pPr>
            <a:lvl5pPr marL="3047924" lvl="4" indent="-37252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 sz="1067">
                <a:solidFill>
                  <a:schemeClr val="lt1"/>
                </a:solidFill>
              </a:defRPr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931817" y="4502331"/>
            <a:ext cx="2142400" cy="9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1" y="3117931"/>
            <a:ext cx="11793417" cy="360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0272" y="504459"/>
            <a:ext cx="3791307" cy="623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35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ED8E86E-3A72-4798-9E3F-08296E5FCF0B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3" y="384046"/>
            <a:ext cx="10507288" cy="970929"/>
          </a:xfrm>
        </p:spPr>
        <p:txBody>
          <a:bodyPr anchor="ctr" anchorCtr="0">
            <a:normAutofit/>
          </a:bodyPr>
          <a:lstStyle>
            <a:lvl1pPr algn="l">
              <a:defRPr lang="en-GB" sz="2800" dirty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6CE9E8-F4BC-4A05-91F4-D9A0B979FB4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23925" y="1988840"/>
            <a:ext cx="5568619" cy="3648405"/>
          </a:xfrm>
        </p:spPr>
        <p:txBody>
          <a:bodyPr>
            <a:normAutofit/>
          </a:bodyPr>
          <a:lstStyle>
            <a:lvl1pPr marL="358775" indent="-358775">
              <a:buFontTx/>
              <a:buBlip>
                <a:blip r:embed="rId2"/>
              </a:buBlip>
              <a:defRPr sz="26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agenda items</a:t>
            </a:r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B2EB80-32D6-4E0C-A376-10B062AB0699}"/>
              </a:ext>
            </a:extLst>
          </p:cNvPr>
          <p:cNvSpPr/>
          <p:nvPr userDrawn="1"/>
        </p:nvSpPr>
        <p:spPr>
          <a:xfrm>
            <a:off x="931817" y="1193874"/>
            <a:ext cx="2142309" cy="95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0D4C4D8-8020-4170-A21B-A20B3373B0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7450" y="235744"/>
            <a:ext cx="619125" cy="619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5280A2-439E-8B42-A499-3D256B853A3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49000"/>
          </a:blip>
          <a:stretch>
            <a:fillRect/>
          </a:stretch>
        </p:blipFill>
        <p:spPr>
          <a:xfrm>
            <a:off x="0" y="3117931"/>
            <a:ext cx="11793415" cy="360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5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D66F22-2F8C-41CB-BAB9-4E2BABC66DE5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93101-C38D-494E-B9B3-AFFA717AA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26575"/>
            <a:ext cx="10515600" cy="79681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ED42A-DA45-4A42-A730-94AD1BF5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09A6-F632-46E2-AEA6-C184AE4ABDE7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46060EA-2C93-44A9-90DF-BA35D87E9D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7450" y="235744"/>
            <a:ext cx="619125" cy="6191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75C517-EC00-4808-A0DB-208E5644CB2C}"/>
              </a:ext>
            </a:extLst>
          </p:cNvPr>
          <p:cNvSpPr/>
          <p:nvPr userDrawn="1"/>
        </p:nvSpPr>
        <p:spPr>
          <a:xfrm>
            <a:off x="931817" y="3712620"/>
            <a:ext cx="2142309" cy="95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8F1D05-E56C-D247-B36B-34DC987F038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1000"/>
          </a:blip>
          <a:stretch>
            <a:fillRect/>
          </a:stretch>
        </p:blipFill>
        <p:spPr>
          <a:xfrm>
            <a:off x="0" y="3117931"/>
            <a:ext cx="11793415" cy="360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5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65A35-9E4D-402A-8CD8-AF597251F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041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BEF4E-D385-43CF-B201-B1492BCF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09A6-F632-46E2-AEA6-C184AE4ABD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60907-136D-45F5-AB75-9DFF577BEC60}"/>
              </a:ext>
            </a:extLst>
          </p:cNvPr>
          <p:cNvSpPr/>
          <p:nvPr userDrawn="1"/>
        </p:nvSpPr>
        <p:spPr>
          <a:xfrm>
            <a:off x="931817" y="1193874"/>
            <a:ext cx="2142309" cy="95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BE459-309C-4817-8F2A-485C03F9CB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828695"/>
            <a:ext cx="3699616" cy="3513198"/>
          </a:xfrm>
        </p:spPr>
        <p:txBody>
          <a:bodyPr/>
          <a:lstStyle>
            <a:lvl1pPr marL="0" indent="0">
              <a:buFontTx/>
              <a:buNone/>
              <a:defRPr b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b="0"/>
              <a:t>Add text here</a:t>
            </a:r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E15D6A8-C94F-4825-8B74-BC30AA86DF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110385" y="1819378"/>
            <a:ext cx="6118789" cy="351319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A4D9D21-16DF-4E8B-9B2E-C45F86196C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800" y="239077"/>
            <a:ext cx="6191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6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65A35-9E4D-402A-8CD8-AF597251F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041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05A02-0163-409A-A32B-3D9106C5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695"/>
            <a:ext cx="10515600" cy="43482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BEF4E-D385-43CF-B201-B1492BCF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09A6-F632-46E2-AEA6-C184AE4ABD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60907-136D-45F5-AB75-9DFF577BEC60}"/>
              </a:ext>
            </a:extLst>
          </p:cNvPr>
          <p:cNvSpPr/>
          <p:nvPr userDrawn="1"/>
        </p:nvSpPr>
        <p:spPr>
          <a:xfrm>
            <a:off x="931817" y="1193874"/>
            <a:ext cx="2142309" cy="95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8B6D072-531C-4CB1-B825-10EF087B95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800" y="239077"/>
            <a:ext cx="6191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8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65A35-9E4D-402A-8CD8-AF597251F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041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05A02-0163-409A-A32B-3D9106C5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0545"/>
            <a:ext cx="10515600" cy="34764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BEF4E-D385-43CF-B201-B1492BCF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09A6-F632-46E2-AEA6-C184AE4ABD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60907-136D-45F5-AB75-9DFF577BEC60}"/>
              </a:ext>
            </a:extLst>
          </p:cNvPr>
          <p:cNvSpPr/>
          <p:nvPr userDrawn="1"/>
        </p:nvSpPr>
        <p:spPr>
          <a:xfrm>
            <a:off x="931817" y="1193874"/>
            <a:ext cx="2142309" cy="95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8B6D072-531C-4CB1-B825-10EF087B95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800" y="239077"/>
            <a:ext cx="619125" cy="619125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FBB8ADD-2E44-4BF0-9A11-7A43603FF9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28695"/>
            <a:ext cx="10515599" cy="871851"/>
          </a:xfrm>
        </p:spPr>
        <p:txBody>
          <a:bodyPr/>
          <a:lstStyle>
            <a:lvl1pPr marL="0" indent="0">
              <a:buFontTx/>
              <a:buNone/>
              <a:defRPr b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b="0"/>
              <a:t>Add intro text here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0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8AB1-1EDD-4633-80D1-6822B4D7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98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CF848-783A-4C28-99EF-18B8C6749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79933"/>
            <a:ext cx="5181600" cy="32970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14C2B-666B-4CBA-ADBB-00FC863B7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79933"/>
            <a:ext cx="5181600" cy="32970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D3EE3-98AE-4587-A18E-9B30E3FD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09A6-F632-46E2-AEA6-C184AE4ABDE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BE416F-7960-4EB8-9C6B-4C8975F3ECAD}"/>
              </a:ext>
            </a:extLst>
          </p:cNvPr>
          <p:cNvSpPr/>
          <p:nvPr userDrawn="1"/>
        </p:nvSpPr>
        <p:spPr>
          <a:xfrm>
            <a:off x="931817" y="1193874"/>
            <a:ext cx="2142309" cy="95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E50A180-1948-4059-BA4B-D7AE9A5A24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800" y="239077"/>
            <a:ext cx="619125" cy="619125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50FE47A-7694-4728-8D78-1C39525B3F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28695"/>
            <a:ext cx="10515599" cy="871851"/>
          </a:xfrm>
        </p:spPr>
        <p:txBody>
          <a:bodyPr/>
          <a:lstStyle>
            <a:lvl1pPr marL="0" indent="0">
              <a:buFontTx/>
              <a:buNone/>
              <a:defRPr b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b="0"/>
              <a:t>Add intro text here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12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8AB1-1EDD-4633-80D1-6822B4D7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98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D3EE3-98AE-4587-A18E-9B30E3FD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09A6-F632-46E2-AEA6-C184AE4ABDE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BE416F-7960-4EB8-9C6B-4C8975F3ECAD}"/>
              </a:ext>
            </a:extLst>
          </p:cNvPr>
          <p:cNvSpPr/>
          <p:nvPr userDrawn="1"/>
        </p:nvSpPr>
        <p:spPr>
          <a:xfrm>
            <a:off x="931817" y="1193874"/>
            <a:ext cx="2142309" cy="95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E50A180-1948-4059-BA4B-D7AE9A5A24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800" y="239077"/>
            <a:ext cx="619125" cy="619125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50FE47A-7694-4728-8D78-1C39525B3F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28695"/>
            <a:ext cx="10515599" cy="871851"/>
          </a:xfrm>
        </p:spPr>
        <p:txBody>
          <a:bodyPr/>
          <a:lstStyle>
            <a:lvl1pPr marL="0" indent="0">
              <a:buFontTx/>
              <a:buNone/>
              <a:defRPr b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b="0"/>
              <a:t>Add intro text here</a:t>
            </a:r>
            <a:endParaRPr lang="en-GB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8D8C8D8-4143-474D-87FC-E82F9A03E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2879933"/>
            <a:ext cx="4972940" cy="329703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b="0"/>
              <a:t>Add column one text here</a:t>
            </a:r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D483B4D-E41B-4ABE-A1E4-E8774C5195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80859" y="2878509"/>
            <a:ext cx="4972940" cy="329703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b="0"/>
              <a:t>Add column two text here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49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e Column Text and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8AB1-1EDD-4633-80D1-6822B4D7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98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D3EE3-98AE-4587-A18E-9B30E3FD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09A6-F632-46E2-AEA6-C184AE4ABDE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BE416F-7960-4EB8-9C6B-4C8975F3ECAD}"/>
              </a:ext>
            </a:extLst>
          </p:cNvPr>
          <p:cNvSpPr/>
          <p:nvPr userDrawn="1"/>
        </p:nvSpPr>
        <p:spPr>
          <a:xfrm>
            <a:off x="931817" y="1193874"/>
            <a:ext cx="2142309" cy="95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E50A180-1948-4059-BA4B-D7AE9A5A24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800" y="239077"/>
            <a:ext cx="619125" cy="619125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8D8C8D8-4143-474D-87FC-E82F9A03E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6406" y="2851528"/>
            <a:ext cx="2665576" cy="40655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b="0"/>
              <a:t>ADD ICON TEXT HERE</a:t>
            </a:r>
            <a:endParaRPr lang="en-GB"/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07672903-DFEF-4A37-8D5D-757B9B9F6A3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383046" y="1896006"/>
            <a:ext cx="792162" cy="792163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0F6EC3C-1176-4481-8410-ABAA5179045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48201" y="2851528"/>
            <a:ext cx="2665576" cy="40655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b="0"/>
              <a:t>ADD ICON TEXT HERE</a:t>
            </a:r>
            <a:endParaRPr lang="en-GB"/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4858B7C0-24C3-4544-9761-EF4AC193A93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94841" y="1896006"/>
            <a:ext cx="792162" cy="792163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4B390193-9D78-4045-9B67-5AF6F4436C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6954" y="2850425"/>
            <a:ext cx="2665576" cy="40655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b="0"/>
              <a:t>ADD ICON TEXT HERE</a:t>
            </a:r>
            <a:endParaRPr lang="en-GB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CEEB143B-6D3B-402C-A9D6-C088325A7FA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813594" y="1894903"/>
            <a:ext cx="792162" cy="792163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B7B0F7D-7D8A-481D-A0C9-BAAB971E77F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34981" y="4892554"/>
            <a:ext cx="2665576" cy="40655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b="0"/>
              <a:t>ADD ICON TEXT HERE</a:t>
            </a:r>
            <a:endParaRPr lang="en-GB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9C17E504-B20E-4E92-AD19-B777509396E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2381621" y="3937032"/>
            <a:ext cx="792162" cy="792163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1F57B50A-A443-4B91-815E-D28716E47CB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46776" y="4892554"/>
            <a:ext cx="2665576" cy="40655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b="0"/>
              <a:t>ADD ICON TEXT HERE</a:t>
            </a:r>
            <a:endParaRPr lang="en-GB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B948E52B-8A44-477B-94E6-7D36F079F96A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593416" y="3937032"/>
            <a:ext cx="792162" cy="792163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GB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16BCE820-5B5C-4AC3-A991-F3AA5C3133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65529" y="4891451"/>
            <a:ext cx="2665576" cy="40655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b="0"/>
              <a:t>ADD ICON TEXT HERE</a:t>
            </a:r>
            <a:endParaRPr lang="en-GB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0D9DF095-89D5-46BE-822C-4B9AD58F345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8812169" y="3935929"/>
            <a:ext cx="792162" cy="792163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GB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68206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88BEE-63E7-4918-A587-E764E07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402F4-7BCC-4E30-84B4-030A0578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F6E3-2ED0-466C-8C61-91D858341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3380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109A6-F632-46E2-AEA6-C184AE4ABDE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88F7F5-83D8-0148-8892-131939DEE405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0" y="3117931"/>
            <a:ext cx="11793415" cy="360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2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accent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1A8AB2-05D8-47FA-8880-D6B9F64C4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624" y="3815146"/>
            <a:ext cx="9144000" cy="76576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Compound Interest Calculator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AF1174-3673-4C8C-B95B-806BDF9B5C27}"/>
              </a:ext>
            </a:extLst>
          </p:cNvPr>
          <p:cNvSpPr txBox="1"/>
          <p:nvPr/>
        </p:nvSpPr>
        <p:spPr>
          <a:xfrm>
            <a:off x="11647467" y="6594489"/>
            <a:ext cx="16874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3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5538083-3DCF-4308-B7C3-60D6E19A929F}"/>
              </a:ext>
            </a:extLst>
          </p:cNvPr>
          <p:cNvSpPr txBox="1">
            <a:spLocks/>
          </p:cNvSpPr>
          <p:nvPr/>
        </p:nvSpPr>
        <p:spPr>
          <a:xfrm>
            <a:off x="6504495" y="4580912"/>
            <a:ext cx="4822866" cy="20135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+mj-ea"/>
                <a:cs typeface="+mj-cs"/>
              </a:rPr>
              <a:t>2022-02-15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Roboto"/>
              </a:rPr>
              <a:t>Adam Pettman, Stephen Fearnley, Liam Meagher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2219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9E66-7EC9-443A-B555-EB033553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You’ll Be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8A172-2E95-4E71-AF70-4569BCB6C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Compound interest calculator in Python</a:t>
            </a:r>
          </a:p>
          <a:p>
            <a:r>
              <a:rPr lang="en-GB" dirty="0">
                <a:solidFill>
                  <a:schemeClr val="tx1"/>
                </a:solidFill>
              </a:rPr>
              <a:t>User enters Starting Amount, Interest Rate, and Time</a:t>
            </a:r>
          </a:p>
          <a:p>
            <a:r>
              <a:rPr lang="en-GB" dirty="0">
                <a:solidFill>
                  <a:schemeClr val="tx1"/>
                </a:solidFill>
              </a:rPr>
              <a:t>Tells user how much money they’ll have at the end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46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3A3BA-576B-4471-A9A1-F70CC7590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You’ll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27BBF-816F-4202-B227-98C69129A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Variables</a:t>
            </a:r>
          </a:p>
          <a:p>
            <a:r>
              <a:rPr lang="en-GB" dirty="0">
                <a:solidFill>
                  <a:schemeClr val="tx1"/>
                </a:solidFill>
              </a:rPr>
              <a:t>Printing</a:t>
            </a:r>
          </a:p>
          <a:p>
            <a:r>
              <a:rPr lang="en-GB" dirty="0">
                <a:solidFill>
                  <a:schemeClr val="tx1"/>
                </a:solidFill>
              </a:rPr>
              <a:t>For loops</a:t>
            </a:r>
          </a:p>
          <a:p>
            <a:r>
              <a:rPr lang="en-GB" dirty="0">
                <a:solidFill>
                  <a:schemeClr val="tx1"/>
                </a:solidFill>
              </a:rPr>
              <a:t>Functions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88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2311-85EF-4885-8132-C15B2D36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EE4FB-2093-45EF-9F28-8D2C7CF16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 reference to a piece of information for future use</a:t>
            </a:r>
          </a:p>
          <a:p>
            <a:r>
              <a:rPr lang="en-GB" dirty="0">
                <a:solidFill>
                  <a:schemeClr val="tx1"/>
                </a:solidFill>
              </a:rPr>
              <a:t>Variables must be declared before they can be used</a:t>
            </a:r>
          </a:p>
          <a:p>
            <a:r>
              <a:rPr lang="en-GB" dirty="0">
                <a:solidFill>
                  <a:schemeClr val="tx1"/>
                </a:solidFill>
              </a:rPr>
              <a:t>A Variable can be set or updated by user input or other code</a:t>
            </a:r>
          </a:p>
          <a:p>
            <a:r>
              <a:rPr lang="en-GB" dirty="0">
                <a:solidFill>
                  <a:schemeClr val="tx1"/>
                </a:solidFill>
              </a:rPr>
              <a:t>Variables can be a String (“Hello”), Integer (10), or a Float (5.5)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F3D75C-692C-40D0-86A6-F4720AD52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99803"/>
            <a:ext cx="2019005" cy="133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2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AAB6-340E-4823-AD7A-51FD7DB71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1A650-F4C7-4C5E-BF6D-C67BA9525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Used to output information in a human-readable format</a:t>
            </a:r>
          </a:p>
          <a:p>
            <a:r>
              <a:rPr lang="en-GB" dirty="0">
                <a:solidFill>
                  <a:schemeClr val="tx1"/>
                </a:solidFill>
              </a:rPr>
              <a:t>Can be used to display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84D73E-8979-42B9-98C9-74C8033F9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828" y="4037692"/>
            <a:ext cx="1714500" cy="1178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5C6254-997F-412C-8F12-B4B81BBD2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2659828" cy="177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7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5676-B943-44FD-ADBC-ED54A06C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3BC58-0756-45DD-AF3E-51B142AEF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 way of repeating execution of code a given number of times</a:t>
            </a:r>
          </a:p>
          <a:p>
            <a:r>
              <a:rPr lang="en-GB" dirty="0">
                <a:solidFill>
                  <a:schemeClr val="tx1"/>
                </a:solidFill>
              </a:rPr>
              <a:t>A variable, called an Iterator, counts from 0 to the number of loops</a:t>
            </a:r>
          </a:p>
          <a:p>
            <a:r>
              <a:rPr lang="en-GB" dirty="0">
                <a:solidFill>
                  <a:schemeClr val="tx1"/>
                </a:solidFill>
              </a:rPr>
              <a:t>A For Loop can iterate over a group of data, applying the same code to each value in the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8F8C8-7CF2-4B10-B1BD-F5805B3D1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106108"/>
            <a:ext cx="2840704" cy="8896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DA5DA3-65BA-46E3-9E3E-2B1FFECC4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946" y="3793041"/>
            <a:ext cx="308090" cy="151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0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EA46-ABAE-48D6-A585-81C87FF25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2D165-5837-4246-A1D1-C0F7F7398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Wraps a chunk of code into a reusable block</a:t>
            </a:r>
          </a:p>
          <a:p>
            <a:r>
              <a:rPr lang="en-GB" dirty="0">
                <a:solidFill>
                  <a:schemeClr val="tx1"/>
                </a:solidFill>
              </a:rPr>
              <a:t>A Function can be “called” to execute that code</a:t>
            </a:r>
          </a:p>
          <a:p>
            <a:r>
              <a:rPr lang="en-GB" dirty="0">
                <a:solidFill>
                  <a:schemeClr val="tx1"/>
                </a:solidFill>
              </a:rPr>
              <a:t>Can take in Arguments, which is the way to pass in information</a:t>
            </a:r>
          </a:p>
          <a:p>
            <a:r>
              <a:rPr lang="en-GB" dirty="0">
                <a:solidFill>
                  <a:schemeClr val="tx1"/>
                </a:solidFill>
              </a:rPr>
              <a:t>Can Return a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FB510-FE93-48C0-A2BA-E2129E99E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50437"/>
            <a:ext cx="3225553" cy="1278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1FBA06-7E9D-41BE-810E-DA0076F30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203" y="4050437"/>
            <a:ext cx="1564946" cy="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104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2i Colours">
      <a:dk1>
        <a:srgbClr val="343434"/>
      </a:dk1>
      <a:lt1>
        <a:sysClr val="window" lastClr="FFFFFF"/>
      </a:lt1>
      <a:dk2>
        <a:srgbClr val="707070"/>
      </a:dk2>
      <a:lt2>
        <a:srgbClr val="E7E6E6"/>
      </a:lt2>
      <a:accent1>
        <a:srgbClr val="57D5A8"/>
      </a:accent1>
      <a:accent2>
        <a:srgbClr val="1553A8"/>
      </a:accent2>
      <a:accent3>
        <a:srgbClr val="38485F"/>
      </a:accent3>
      <a:accent4>
        <a:srgbClr val="EDF8F4"/>
      </a:accent4>
      <a:accent5>
        <a:srgbClr val="F7FAFF"/>
      </a:accent5>
      <a:accent6>
        <a:srgbClr val="00A9E1"/>
      </a:accent6>
      <a:hlink>
        <a:srgbClr val="1553A8"/>
      </a:hlink>
      <a:folHlink>
        <a:srgbClr val="38485F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5BA0024-1D5B-F444-BBBB-CC2A2149659F}" vid="{E455C547-EDE6-824C-9557-791BE3B17E2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E6E50C16E674294FABF1277A490ED" ma:contentTypeVersion="14" ma:contentTypeDescription="Create a new document." ma:contentTypeScope="" ma:versionID="bcf6ed063b32a061688464f0ef3803a9">
  <xsd:schema xmlns:xsd="http://www.w3.org/2001/XMLSchema" xmlns:xs="http://www.w3.org/2001/XMLSchema" xmlns:p="http://schemas.microsoft.com/office/2006/metadata/properties" xmlns:ns3="dcb00239-2a97-4de4-86e2-1393621bfb43" xmlns:ns4="4bcd25ce-51d0-43b2-a57a-dbbe09421059" targetNamespace="http://schemas.microsoft.com/office/2006/metadata/properties" ma:root="true" ma:fieldsID="1ccb705efcc89ac153f5a5df6ee984cc" ns3:_="" ns4:_="">
    <xsd:import namespace="dcb00239-2a97-4de4-86e2-1393621bfb43"/>
    <xsd:import namespace="4bcd25ce-51d0-43b2-a57a-dbbe0942105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b00239-2a97-4de4-86e2-1393621bfb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cd25ce-51d0-43b2-a57a-dbbe0942105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C63920-5B52-4593-9ED8-2676B699740D}">
  <ds:schemaRefs>
    <ds:schemaRef ds:uri="4bcd25ce-51d0-43b2-a57a-dbbe09421059"/>
    <ds:schemaRef ds:uri="dcb00239-2a97-4de4-86e2-1393621bfb4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D9B7A09-006B-4CBC-9F04-A9B5B586EA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45B339-6A05-4F58-881C-6420E6276A23}">
  <ds:schemaRefs>
    <ds:schemaRef ds:uri="http://purl.org/dc/elements/1.1/"/>
    <ds:schemaRef ds:uri="http://schemas.microsoft.com/office/2006/metadata/properties"/>
    <ds:schemaRef ds:uri="4bcd25ce-51d0-43b2-a57a-dbbe09421059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dcb00239-2a97-4de4-86e2-1393621bfb4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204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Roboto</vt:lpstr>
      <vt:lpstr>1_Office Theme</vt:lpstr>
      <vt:lpstr>Compound Interest Calculator</vt:lpstr>
      <vt:lpstr>What You’ll Be Making</vt:lpstr>
      <vt:lpstr>What You’ll Learn</vt:lpstr>
      <vt:lpstr>Variables</vt:lpstr>
      <vt:lpstr>Printing</vt:lpstr>
      <vt:lpstr>For Loops</vt:lpstr>
      <vt:lpstr>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Thrive Tribe Pipelines</dc:title>
  <dc:creator>Liam Meagher</dc:creator>
  <cp:lastModifiedBy>Liam Meagher</cp:lastModifiedBy>
  <cp:revision>4</cp:revision>
  <dcterms:created xsi:type="dcterms:W3CDTF">2022-01-13T08:58:53Z</dcterms:created>
  <dcterms:modified xsi:type="dcterms:W3CDTF">2022-02-14T14:45:11Z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0x010100064E6E50C16E674294FABF1277A490ED</vt:lpwstr>
  </property>
</Properties>
</file>