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6" r:id="rId3"/>
    <p:sldId id="257" r:id="rId4"/>
    <p:sldId id="259"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F1D4E-CB89-4399-A8C5-947BB0F59895}" v="87" dt="2023-11-27T16:08:20.991"/>
    <p1510:client id="{CB47F33D-DD8A-42E5-9AE5-3854037DEA8F}" v="42" dt="2023-11-27T11:34:39.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873" autoAdjust="0"/>
  </p:normalViewPr>
  <p:slideViewPr>
    <p:cSldViewPr snapToGrid="0">
      <p:cViewPr varScale="1">
        <p:scale>
          <a:sx n="58" d="100"/>
          <a:sy n="58" d="100"/>
        </p:scale>
        <p:origin x="1788" y="6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ableStyles" Target="tableStyle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theme" Target="theme/theme1.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viewProps" Target="viewProps.xml" Id="rId11" /><Relationship Type="http://schemas.openxmlformats.org/officeDocument/2006/relationships/slide" Target="slides/slide4.xml" Id="rId5" /><Relationship Type="http://schemas.microsoft.com/office/2015/10/relationships/revisionInfo" Target="revisionInfo.xml" Id="rId15" /><Relationship Type="http://schemas.openxmlformats.org/officeDocument/2006/relationships/presProps" Target="presProps.xml" Id="rId10" /><Relationship Type="http://schemas.openxmlformats.org/officeDocument/2006/relationships/slide" Target="slides/slide3.xml" Id="rId4" /><Relationship Type="http://schemas.openxmlformats.org/officeDocument/2006/relationships/notesMaster" Target="notesMasters/notesMaster1.xml" Id="rId9"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8DED50-E26E-46C3-9099-52A1851B2BC2}"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8F1FF53D-349F-4F70-991D-B5774DF14B33}">
      <dgm:prSet/>
      <dgm:spPr/>
      <dgm:t>
        <a:bodyPr/>
        <a:lstStyle/>
        <a:p>
          <a:r>
            <a:rPr lang="en-GB" dirty="0"/>
            <a:t>1. Create and organize requests in collections.</a:t>
          </a:r>
          <a:endParaRPr lang="en-US" dirty="0"/>
        </a:p>
      </dgm:t>
    </dgm:pt>
    <dgm:pt modelId="{8E2591CF-B5EA-4DD6-A4CF-77FD258BDF56}" type="parTrans" cxnId="{9508B9D3-DFAA-4C7D-8839-3C1A9E36112C}">
      <dgm:prSet/>
      <dgm:spPr/>
      <dgm:t>
        <a:bodyPr/>
        <a:lstStyle/>
        <a:p>
          <a:endParaRPr lang="en-US"/>
        </a:p>
      </dgm:t>
    </dgm:pt>
    <dgm:pt modelId="{807E7B58-A538-4A2F-A3F9-AD080E555115}" type="sibTrans" cxnId="{9508B9D3-DFAA-4C7D-8839-3C1A9E36112C}">
      <dgm:prSet phldrT="1" phldr="0"/>
      <dgm:spPr/>
      <dgm:t>
        <a:bodyPr/>
        <a:lstStyle/>
        <a:p>
          <a:r>
            <a:rPr lang="en-US"/>
            <a:t>1</a:t>
          </a:r>
        </a:p>
      </dgm:t>
    </dgm:pt>
    <dgm:pt modelId="{26F6F947-0813-4C1A-AF95-6E8CE9D1AF83}">
      <dgm:prSet/>
      <dgm:spPr/>
      <dgm:t>
        <a:bodyPr/>
        <a:lstStyle/>
        <a:p>
          <a:r>
            <a:rPr lang="en-GB" dirty="0"/>
            <a:t>2. Define request parameters, headers, and authentication.</a:t>
          </a:r>
          <a:endParaRPr lang="en-US" dirty="0"/>
        </a:p>
      </dgm:t>
    </dgm:pt>
    <dgm:pt modelId="{5E530DC4-1B1A-467A-B5D2-66461362F0D4}" type="parTrans" cxnId="{11262FE1-0995-4D7E-A046-27415E1BFC6F}">
      <dgm:prSet/>
      <dgm:spPr/>
      <dgm:t>
        <a:bodyPr/>
        <a:lstStyle/>
        <a:p>
          <a:endParaRPr lang="en-US"/>
        </a:p>
      </dgm:t>
    </dgm:pt>
    <dgm:pt modelId="{2561B438-83F8-4E2D-A6BE-48D94B392862}" type="sibTrans" cxnId="{11262FE1-0995-4D7E-A046-27415E1BFC6F}">
      <dgm:prSet phldrT="2" phldr="0"/>
      <dgm:spPr/>
      <dgm:t>
        <a:bodyPr/>
        <a:lstStyle/>
        <a:p>
          <a:r>
            <a:rPr lang="en-US"/>
            <a:t>2</a:t>
          </a:r>
        </a:p>
      </dgm:t>
    </dgm:pt>
    <dgm:pt modelId="{87DF9540-64F0-46DF-9579-9EA3ECC1C5C9}">
      <dgm:prSet/>
      <dgm:spPr/>
      <dgm:t>
        <a:bodyPr/>
        <a:lstStyle/>
        <a:p>
          <a:r>
            <a:rPr lang="en-GB" dirty="0"/>
            <a:t>3. Execute requests and examine responses.</a:t>
          </a:r>
          <a:endParaRPr lang="en-US" dirty="0"/>
        </a:p>
      </dgm:t>
    </dgm:pt>
    <dgm:pt modelId="{A7225499-E54A-49DE-9D34-DF75BA7559E1}" type="parTrans" cxnId="{FAC54D96-8E8C-49F4-B700-10FCF133FA03}">
      <dgm:prSet/>
      <dgm:spPr/>
      <dgm:t>
        <a:bodyPr/>
        <a:lstStyle/>
        <a:p>
          <a:endParaRPr lang="en-US"/>
        </a:p>
      </dgm:t>
    </dgm:pt>
    <dgm:pt modelId="{E1772BCF-2B67-4884-8FCC-76D5AE1BEB1B}" type="sibTrans" cxnId="{FAC54D96-8E8C-49F4-B700-10FCF133FA03}">
      <dgm:prSet phldrT="3" phldr="0"/>
      <dgm:spPr/>
      <dgm:t>
        <a:bodyPr/>
        <a:lstStyle/>
        <a:p>
          <a:r>
            <a:rPr lang="en-US"/>
            <a:t>3</a:t>
          </a:r>
        </a:p>
      </dgm:t>
    </dgm:pt>
    <dgm:pt modelId="{E161F452-215D-4C1A-BD4D-3D1274BCC186}">
      <dgm:prSet/>
      <dgm:spPr/>
      <dgm:t>
        <a:bodyPr/>
        <a:lstStyle/>
        <a:p>
          <a:r>
            <a:rPr lang="en-GB" dirty="0"/>
            <a:t>4. Utilize test scripts for automated validation.</a:t>
          </a:r>
          <a:endParaRPr lang="en-US" dirty="0"/>
        </a:p>
      </dgm:t>
    </dgm:pt>
    <dgm:pt modelId="{E4477301-04F2-40D0-9EE1-2468FF8C2A84}" type="parTrans" cxnId="{FFA5C5F0-7CB5-4AE0-BD45-4CCD2AE61FCC}">
      <dgm:prSet/>
      <dgm:spPr/>
      <dgm:t>
        <a:bodyPr/>
        <a:lstStyle/>
        <a:p>
          <a:endParaRPr lang="en-US"/>
        </a:p>
      </dgm:t>
    </dgm:pt>
    <dgm:pt modelId="{0DA1C8C6-D700-41BE-BF41-3027F3A86FCC}" type="sibTrans" cxnId="{FFA5C5F0-7CB5-4AE0-BD45-4CCD2AE61FCC}">
      <dgm:prSet phldrT="4" phldr="0"/>
      <dgm:spPr/>
      <dgm:t>
        <a:bodyPr/>
        <a:lstStyle/>
        <a:p>
          <a:r>
            <a:rPr lang="en-US"/>
            <a:t>4</a:t>
          </a:r>
        </a:p>
      </dgm:t>
    </dgm:pt>
    <dgm:pt modelId="{87A5871F-8659-426B-B041-383B7DC5DF46}" type="pres">
      <dgm:prSet presAssocID="{FA8DED50-E26E-46C3-9099-52A1851B2BC2}" presName="Name0" presStyleCnt="0">
        <dgm:presLayoutVars>
          <dgm:animLvl val="lvl"/>
          <dgm:resizeHandles val="exact"/>
        </dgm:presLayoutVars>
      </dgm:prSet>
      <dgm:spPr/>
    </dgm:pt>
    <dgm:pt modelId="{76F7299B-E107-4B26-A5F2-AF5944A1A7DC}" type="pres">
      <dgm:prSet presAssocID="{8F1FF53D-349F-4F70-991D-B5774DF14B33}" presName="compositeNode" presStyleCnt="0">
        <dgm:presLayoutVars>
          <dgm:bulletEnabled val="1"/>
        </dgm:presLayoutVars>
      </dgm:prSet>
      <dgm:spPr/>
    </dgm:pt>
    <dgm:pt modelId="{BF034447-69F6-4306-97CA-85ABEDABCF32}" type="pres">
      <dgm:prSet presAssocID="{8F1FF53D-349F-4F70-991D-B5774DF14B33}" presName="bgRect" presStyleLbl="bgAccFollowNode1" presStyleIdx="0" presStyleCnt="4"/>
      <dgm:spPr/>
    </dgm:pt>
    <dgm:pt modelId="{767C4DAB-71BC-4C13-B914-29E787CFA33F}" type="pres">
      <dgm:prSet presAssocID="{807E7B58-A538-4A2F-A3F9-AD080E555115}" presName="sibTransNodeCircle" presStyleLbl="alignNode1" presStyleIdx="0" presStyleCnt="8">
        <dgm:presLayoutVars>
          <dgm:chMax val="0"/>
          <dgm:bulletEnabled/>
        </dgm:presLayoutVars>
      </dgm:prSet>
      <dgm:spPr/>
    </dgm:pt>
    <dgm:pt modelId="{D541D6A1-B2CD-4371-979E-536833A20AD9}" type="pres">
      <dgm:prSet presAssocID="{8F1FF53D-349F-4F70-991D-B5774DF14B33}" presName="bottomLine" presStyleLbl="alignNode1" presStyleIdx="1" presStyleCnt="8">
        <dgm:presLayoutVars/>
      </dgm:prSet>
      <dgm:spPr/>
    </dgm:pt>
    <dgm:pt modelId="{45ADFAA9-DD99-42EA-A851-48A3CDC34394}" type="pres">
      <dgm:prSet presAssocID="{8F1FF53D-349F-4F70-991D-B5774DF14B33}" presName="nodeText" presStyleLbl="bgAccFollowNode1" presStyleIdx="0" presStyleCnt="4">
        <dgm:presLayoutVars>
          <dgm:bulletEnabled val="1"/>
        </dgm:presLayoutVars>
      </dgm:prSet>
      <dgm:spPr/>
    </dgm:pt>
    <dgm:pt modelId="{E9D65C99-EA07-479B-8CB0-C46CC94BB695}" type="pres">
      <dgm:prSet presAssocID="{807E7B58-A538-4A2F-A3F9-AD080E555115}" presName="sibTrans" presStyleCnt="0"/>
      <dgm:spPr/>
    </dgm:pt>
    <dgm:pt modelId="{3CC06C86-9F9C-4F11-A033-A003C8639A9C}" type="pres">
      <dgm:prSet presAssocID="{26F6F947-0813-4C1A-AF95-6E8CE9D1AF83}" presName="compositeNode" presStyleCnt="0">
        <dgm:presLayoutVars>
          <dgm:bulletEnabled val="1"/>
        </dgm:presLayoutVars>
      </dgm:prSet>
      <dgm:spPr/>
    </dgm:pt>
    <dgm:pt modelId="{8D6D0AE0-F7AA-4DEC-86F6-C27D7B2D6411}" type="pres">
      <dgm:prSet presAssocID="{26F6F947-0813-4C1A-AF95-6E8CE9D1AF83}" presName="bgRect" presStyleLbl="bgAccFollowNode1" presStyleIdx="1" presStyleCnt="4"/>
      <dgm:spPr/>
    </dgm:pt>
    <dgm:pt modelId="{607D9E3F-3CE7-451C-98D6-488D6EF9AA73}" type="pres">
      <dgm:prSet presAssocID="{2561B438-83F8-4E2D-A6BE-48D94B392862}" presName="sibTransNodeCircle" presStyleLbl="alignNode1" presStyleIdx="2" presStyleCnt="8">
        <dgm:presLayoutVars>
          <dgm:chMax val="0"/>
          <dgm:bulletEnabled/>
        </dgm:presLayoutVars>
      </dgm:prSet>
      <dgm:spPr/>
    </dgm:pt>
    <dgm:pt modelId="{DADFA7FD-8AEC-4F2B-86CA-2CA53B0111F9}" type="pres">
      <dgm:prSet presAssocID="{26F6F947-0813-4C1A-AF95-6E8CE9D1AF83}" presName="bottomLine" presStyleLbl="alignNode1" presStyleIdx="3" presStyleCnt="8">
        <dgm:presLayoutVars/>
      </dgm:prSet>
      <dgm:spPr/>
    </dgm:pt>
    <dgm:pt modelId="{B27A61CE-A44E-458C-A1F8-745735CBE42F}" type="pres">
      <dgm:prSet presAssocID="{26F6F947-0813-4C1A-AF95-6E8CE9D1AF83}" presName="nodeText" presStyleLbl="bgAccFollowNode1" presStyleIdx="1" presStyleCnt="4">
        <dgm:presLayoutVars>
          <dgm:bulletEnabled val="1"/>
        </dgm:presLayoutVars>
      </dgm:prSet>
      <dgm:spPr/>
    </dgm:pt>
    <dgm:pt modelId="{A96DA520-12E3-446B-ABBB-C20DB5B13CE4}" type="pres">
      <dgm:prSet presAssocID="{2561B438-83F8-4E2D-A6BE-48D94B392862}" presName="sibTrans" presStyleCnt="0"/>
      <dgm:spPr/>
    </dgm:pt>
    <dgm:pt modelId="{2BF7BEB2-7133-467C-A53E-DE67D7F7AB80}" type="pres">
      <dgm:prSet presAssocID="{87DF9540-64F0-46DF-9579-9EA3ECC1C5C9}" presName="compositeNode" presStyleCnt="0">
        <dgm:presLayoutVars>
          <dgm:bulletEnabled val="1"/>
        </dgm:presLayoutVars>
      </dgm:prSet>
      <dgm:spPr/>
    </dgm:pt>
    <dgm:pt modelId="{5C4552D9-F6DF-478C-BA0C-31381D535EA3}" type="pres">
      <dgm:prSet presAssocID="{87DF9540-64F0-46DF-9579-9EA3ECC1C5C9}" presName="bgRect" presStyleLbl="bgAccFollowNode1" presStyleIdx="2" presStyleCnt="4"/>
      <dgm:spPr/>
    </dgm:pt>
    <dgm:pt modelId="{5434DE8F-6A1E-4D72-B11E-D35FAD350055}" type="pres">
      <dgm:prSet presAssocID="{E1772BCF-2B67-4884-8FCC-76D5AE1BEB1B}" presName="sibTransNodeCircle" presStyleLbl="alignNode1" presStyleIdx="4" presStyleCnt="8">
        <dgm:presLayoutVars>
          <dgm:chMax val="0"/>
          <dgm:bulletEnabled/>
        </dgm:presLayoutVars>
      </dgm:prSet>
      <dgm:spPr/>
    </dgm:pt>
    <dgm:pt modelId="{25E1BF79-0EDC-45E2-A362-CF101BB324AC}" type="pres">
      <dgm:prSet presAssocID="{87DF9540-64F0-46DF-9579-9EA3ECC1C5C9}" presName="bottomLine" presStyleLbl="alignNode1" presStyleIdx="5" presStyleCnt="8">
        <dgm:presLayoutVars/>
      </dgm:prSet>
      <dgm:spPr/>
    </dgm:pt>
    <dgm:pt modelId="{F5177440-FD64-42FD-9833-ECD7A45CCEEA}" type="pres">
      <dgm:prSet presAssocID="{87DF9540-64F0-46DF-9579-9EA3ECC1C5C9}" presName="nodeText" presStyleLbl="bgAccFollowNode1" presStyleIdx="2" presStyleCnt="4">
        <dgm:presLayoutVars>
          <dgm:bulletEnabled val="1"/>
        </dgm:presLayoutVars>
      </dgm:prSet>
      <dgm:spPr/>
    </dgm:pt>
    <dgm:pt modelId="{C257D97D-F62E-4B4B-9C34-EFAFC143AE11}" type="pres">
      <dgm:prSet presAssocID="{E1772BCF-2B67-4884-8FCC-76D5AE1BEB1B}" presName="sibTrans" presStyleCnt="0"/>
      <dgm:spPr/>
    </dgm:pt>
    <dgm:pt modelId="{29F88008-89FE-4392-9D04-79B73537BEDB}" type="pres">
      <dgm:prSet presAssocID="{E161F452-215D-4C1A-BD4D-3D1274BCC186}" presName="compositeNode" presStyleCnt="0">
        <dgm:presLayoutVars>
          <dgm:bulletEnabled val="1"/>
        </dgm:presLayoutVars>
      </dgm:prSet>
      <dgm:spPr/>
    </dgm:pt>
    <dgm:pt modelId="{D6F6F0EB-95A8-4C8E-8BA2-EEEAF37F546D}" type="pres">
      <dgm:prSet presAssocID="{E161F452-215D-4C1A-BD4D-3D1274BCC186}" presName="bgRect" presStyleLbl="bgAccFollowNode1" presStyleIdx="3" presStyleCnt="4"/>
      <dgm:spPr/>
    </dgm:pt>
    <dgm:pt modelId="{744BD321-8428-453C-9970-7129EDACA6FF}" type="pres">
      <dgm:prSet presAssocID="{0DA1C8C6-D700-41BE-BF41-3027F3A86FCC}" presName="sibTransNodeCircle" presStyleLbl="alignNode1" presStyleIdx="6" presStyleCnt="8">
        <dgm:presLayoutVars>
          <dgm:chMax val="0"/>
          <dgm:bulletEnabled/>
        </dgm:presLayoutVars>
      </dgm:prSet>
      <dgm:spPr/>
    </dgm:pt>
    <dgm:pt modelId="{0086FDBA-0B86-4234-A95D-446133C4B1B5}" type="pres">
      <dgm:prSet presAssocID="{E161F452-215D-4C1A-BD4D-3D1274BCC186}" presName="bottomLine" presStyleLbl="alignNode1" presStyleIdx="7" presStyleCnt="8">
        <dgm:presLayoutVars/>
      </dgm:prSet>
      <dgm:spPr/>
    </dgm:pt>
    <dgm:pt modelId="{27CDE8DA-82C7-41F6-AD9B-BA3E14B831C8}" type="pres">
      <dgm:prSet presAssocID="{E161F452-215D-4C1A-BD4D-3D1274BCC186}" presName="nodeText" presStyleLbl="bgAccFollowNode1" presStyleIdx="3" presStyleCnt="4">
        <dgm:presLayoutVars>
          <dgm:bulletEnabled val="1"/>
        </dgm:presLayoutVars>
      </dgm:prSet>
      <dgm:spPr/>
    </dgm:pt>
  </dgm:ptLst>
  <dgm:cxnLst>
    <dgm:cxn modelId="{D5B3F700-E02E-435F-BF6C-4394A9DEAD8B}" type="presOf" srcId="{807E7B58-A538-4A2F-A3F9-AD080E555115}" destId="{767C4DAB-71BC-4C13-B914-29E787CFA33F}" srcOrd="0" destOrd="0" presId="urn:microsoft.com/office/officeart/2016/7/layout/BasicLinearProcessNumbered"/>
    <dgm:cxn modelId="{09DF7C02-2253-45FE-B7E9-90B0D0ACA280}" type="presOf" srcId="{87DF9540-64F0-46DF-9579-9EA3ECC1C5C9}" destId="{5C4552D9-F6DF-478C-BA0C-31381D535EA3}" srcOrd="0" destOrd="0" presId="urn:microsoft.com/office/officeart/2016/7/layout/BasicLinearProcessNumbered"/>
    <dgm:cxn modelId="{7FD30D1A-DB9E-4438-AD8B-7D30F6F2609B}" type="presOf" srcId="{26F6F947-0813-4C1A-AF95-6E8CE9D1AF83}" destId="{8D6D0AE0-F7AA-4DEC-86F6-C27D7B2D6411}" srcOrd="0" destOrd="0" presId="urn:microsoft.com/office/officeart/2016/7/layout/BasicLinearProcessNumbered"/>
    <dgm:cxn modelId="{99EF131D-61DC-41F6-AD56-D2D5651CACF0}" type="presOf" srcId="{E161F452-215D-4C1A-BD4D-3D1274BCC186}" destId="{D6F6F0EB-95A8-4C8E-8BA2-EEEAF37F546D}" srcOrd="0" destOrd="0" presId="urn:microsoft.com/office/officeart/2016/7/layout/BasicLinearProcessNumbered"/>
    <dgm:cxn modelId="{C2D62C21-DD17-4024-9F89-31E3F36ADE39}" type="presOf" srcId="{87DF9540-64F0-46DF-9579-9EA3ECC1C5C9}" destId="{F5177440-FD64-42FD-9833-ECD7A45CCEEA}" srcOrd="1" destOrd="0" presId="urn:microsoft.com/office/officeart/2016/7/layout/BasicLinearProcessNumbered"/>
    <dgm:cxn modelId="{29E2EF2B-F87F-4068-9C5B-1A27C7C03381}" type="presOf" srcId="{E1772BCF-2B67-4884-8FCC-76D5AE1BEB1B}" destId="{5434DE8F-6A1E-4D72-B11E-D35FAD350055}" srcOrd="0" destOrd="0" presId="urn:microsoft.com/office/officeart/2016/7/layout/BasicLinearProcessNumbered"/>
    <dgm:cxn modelId="{77F82A2E-AF24-4A35-B397-63E6B09BD89D}" type="presOf" srcId="{FA8DED50-E26E-46C3-9099-52A1851B2BC2}" destId="{87A5871F-8659-426B-B041-383B7DC5DF46}" srcOrd="0" destOrd="0" presId="urn:microsoft.com/office/officeart/2016/7/layout/BasicLinearProcessNumbered"/>
    <dgm:cxn modelId="{239D9932-0590-4091-8071-61C1294A9F5C}" type="presOf" srcId="{8F1FF53D-349F-4F70-991D-B5774DF14B33}" destId="{BF034447-69F6-4306-97CA-85ABEDABCF32}" srcOrd="0" destOrd="0" presId="urn:microsoft.com/office/officeart/2016/7/layout/BasicLinearProcessNumbered"/>
    <dgm:cxn modelId="{320FB55D-66A7-4888-A083-ABC184E9D6FC}" type="presOf" srcId="{8F1FF53D-349F-4F70-991D-B5774DF14B33}" destId="{45ADFAA9-DD99-42EA-A851-48A3CDC34394}" srcOrd="1" destOrd="0" presId="urn:microsoft.com/office/officeart/2016/7/layout/BasicLinearProcessNumbered"/>
    <dgm:cxn modelId="{80A92F64-A333-49D4-A465-BF3F8345724C}" type="presOf" srcId="{26F6F947-0813-4C1A-AF95-6E8CE9D1AF83}" destId="{B27A61CE-A44E-458C-A1F8-745735CBE42F}" srcOrd="1" destOrd="0" presId="urn:microsoft.com/office/officeart/2016/7/layout/BasicLinearProcessNumbered"/>
    <dgm:cxn modelId="{8CAB8183-8648-4863-92F6-8D3F111F9BDE}" type="presOf" srcId="{0DA1C8C6-D700-41BE-BF41-3027F3A86FCC}" destId="{744BD321-8428-453C-9970-7129EDACA6FF}" srcOrd="0" destOrd="0" presId="urn:microsoft.com/office/officeart/2016/7/layout/BasicLinearProcessNumbered"/>
    <dgm:cxn modelId="{9D859485-A5C8-4F9A-AB24-4D52AE293C6A}" type="presOf" srcId="{E161F452-215D-4C1A-BD4D-3D1274BCC186}" destId="{27CDE8DA-82C7-41F6-AD9B-BA3E14B831C8}" srcOrd="1" destOrd="0" presId="urn:microsoft.com/office/officeart/2016/7/layout/BasicLinearProcessNumbered"/>
    <dgm:cxn modelId="{FAC54D96-8E8C-49F4-B700-10FCF133FA03}" srcId="{FA8DED50-E26E-46C3-9099-52A1851B2BC2}" destId="{87DF9540-64F0-46DF-9579-9EA3ECC1C5C9}" srcOrd="2" destOrd="0" parTransId="{A7225499-E54A-49DE-9D34-DF75BA7559E1}" sibTransId="{E1772BCF-2B67-4884-8FCC-76D5AE1BEB1B}"/>
    <dgm:cxn modelId="{9508B9D3-DFAA-4C7D-8839-3C1A9E36112C}" srcId="{FA8DED50-E26E-46C3-9099-52A1851B2BC2}" destId="{8F1FF53D-349F-4F70-991D-B5774DF14B33}" srcOrd="0" destOrd="0" parTransId="{8E2591CF-B5EA-4DD6-A4CF-77FD258BDF56}" sibTransId="{807E7B58-A538-4A2F-A3F9-AD080E555115}"/>
    <dgm:cxn modelId="{11262FE1-0995-4D7E-A046-27415E1BFC6F}" srcId="{FA8DED50-E26E-46C3-9099-52A1851B2BC2}" destId="{26F6F947-0813-4C1A-AF95-6E8CE9D1AF83}" srcOrd="1" destOrd="0" parTransId="{5E530DC4-1B1A-467A-B5D2-66461362F0D4}" sibTransId="{2561B438-83F8-4E2D-A6BE-48D94B392862}"/>
    <dgm:cxn modelId="{CCCA2DE4-3A53-499B-BB38-2FADB0E74F0D}" type="presOf" srcId="{2561B438-83F8-4E2D-A6BE-48D94B392862}" destId="{607D9E3F-3CE7-451C-98D6-488D6EF9AA73}" srcOrd="0" destOrd="0" presId="urn:microsoft.com/office/officeart/2016/7/layout/BasicLinearProcessNumbered"/>
    <dgm:cxn modelId="{FFA5C5F0-7CB5-4AE0-BD45-4CCD2AE61FCC}" srcId="{FA8DED50-E26E-46C3-9099-52A1851B2BC2}" destId="{E161F452-215D-4C1A-BD4D-3D1274BCC186}" srcOrd="3" destOrd="0" parTransId="{E4477301-04F2-40D0-9EE1-2468FF8C2A84}" sibTransId="{0DA1C8C6-D700-41BE-BF41-3027F3A86FCC}"/>
    <dgm:cxn modelId="{75E78BBA-691B-4BEB-9103-F137DFFB5756}" type="presParOf" srcId="{87A5871F-8659-426B-B041-383B7DC5DF46}" destId="{76F7299B-E107-4B26-A5F2-AF5944A1A7DC}" srcOrd="0" destOrd="0" presId="urn:microsoft.com/office/officeart/2016/7/layout/BasicLinearProcessNumbered"/>
    <dgm:cxn modelId="{666F88A6-7AD7-471D-A17A-64E7E8E1B678}" type="presParOf" srcId="{76F7299B-E107-4B26-A5F2-AF5944A1A7DC}" destId="{BF034447-69F6-4306-97CA-85ABEDABCF32}" srcOrd="0" destOrd="0" presId="urn:microsoft.com/office/officeart/2016/7/layout/BasicLinearProcessNumbered"/>
    <dgm:cxn modelId="{B27FA455-20FB-45A1-838C-5ADE37B61C5D}" type="presParOf" srcId="{76F7299B-E107-4B26-A5F2-AF5944A1A7DC}" destId="{767C4DAB-71BC-4C13-B914-29E787CFA33F}" srcOrd="1" destOrd="0" presId="urn:microsoft.com/office/officeart/2016/7/layout/BasicLinearProcessNumbered"/>
    <dgm:cxn modelId="{93BEB7FE-45AA-490F-9070-DC6F64CD2CDE}" type="presParOf" srcId="{76F7299B-E107-4B26-A5F2-AF5944A1A7DC}" destId="{D541D6A1-B2CD-4371-979E-536833A20AD9}" srcOrd="2" destOrd="0" presId="urn:microsoft.com/office/officeart/2016/7/layout/BasicLinearProcessNumbered"/>
    <dgm:cxn modelId="{FF5037D4-55F7-478B-AF9C-FB86CF86B478}" type="presParOf" srcId="{76F7299B-E107-4B26-A5F2-AF5944A1A7DC}" destId="{45ADFAA9-DD99-42EA-A851-48A3CDC34394}" srcOrd="3" destOrd="0" presId="urn:microsoft.com/office/officeart/2016/7/layout/BasicLinearProcessNumbered"/>
    <dgm:cxn modelId="{4BF1721F-8D24-4BB2-86B5-7D775D2CD94D}" type="presParOf" srcId="{87A5871F-8659-426B-B041-383B7DC5DF46}" destId="{E9D65C99-EA07-479B-8CB0-C46CC94BB695}" srcOrd="1" destOrd="0" presId="urn:microsoft.com/office/officeart/2016/7/layout/BasicLinearProcessNumbered"/>
    <dgm:cxn modelId="{A6C14445-3EDB-436B-BBE7-22E25C3E5FBB}" type="presParOf" srcId="{87A5871F-8659-426B-B041-383B7DC5DF46}" destId="{3CC06C86-9F9C-4F11-A033-A003C8639A9C}" srcOrd="2" destOrd="0" presId="urn:microsoft.com/office/officeart/2016/7/layout/BasicLinearProcessNumbered"/>
    <dgm:cxn modelId="{709D1171-25D5-4C04-A45A-ACFE631AA2CB}" type="presParOf" srcId="{3CC06C86-9F9C-4F11-A033-A003C8639A9C}" destId="{8D6D0AE0-F7AA-4DEC-86F6-C27D7B2D6411}" srcOrd="0" destOrd="0" presId="urn:microsoft.com/office/officeart/2016/7/layout/BasicLinearProcessNumbered"/>
    <dgm:cxn modelId="{E26E7456-A6F7-4ED0-88A1-6048FA7E965B}" type="presParOf" srcId="{3CC06C86-9F9C-4F11-A033-A003C8639A9C}" destId="{607D9E3F-3CE7-451C-98D6-488D6EF9AA73}" srcOrd="1" destOrd="0" presId="urn:microsoft.com/office/officeart/2016/7/layout/BasicLinearProcessNumbered"/>
    <dgm:cxn modelId="{8444F373-23EE-4902-8FFF-3C44C4D01BD4}" type="presParOf" srcId="{3CC06C86-9F9C-4F11-A033-A003C8639A9C}" destId="{DADFA7FD-8AEC-4F2B-86CA-2CA53B0111F9}" srcOrd="2" destOrd="0" presId="urn:microsoft.com/office/officeart/2016/7/layout/BasicLinearProcessNumbered"/>
    <dgm:cxn modelId="{B6F25C3B-2F9C-420C-A152-484B0B2F774B}" type="presParOf" srcId="{3CC06C86-9F9C-4F11-A033-A003C8639A9C}" destId="{B27A61CE-A44E-458C-A1F8-745735CBE42F}" srcOrd="3" destOrd="0" presId="urn:microsoft.com/office/officeart/2016/7/layout/BasicLinearProcessNumbered"/>
    <dgm:cxn modelId="{CA43E550-F96E-43A6-AFEF-1A8897F0E618}" type="presParOf" srcId="{87A5871F-8659-426B-B041-383B7DC5DF46}" destId="{A96DA520-12E3-446B-ABBB-C20DB5B13CE4}" srcOrd="3" destOrd="0" presId="urn:microsoft.com/office/officeart/2016/7/layout/BasicLinearProcessNumbered"/>
    <dgm:cxn modelId="{08787393-661F-4F3D-83F3-F5384FA37A01}" type="presParOf" srcId="{87A5871F-8659-426B-B041-383B7DC5DF46}" destId="{2BF7BEB2-7133-467C-A53E-DE67D7F7AB80}" srcOrd="4" destOrd="0" presId="urn:microsoft.com/office/officeart/2016/7/layout/BasicLinearProcessNumbered"/>
    <dgm:cxn modelId="{11F50945-BC01-41B2-810F-6C5745E23A98}" type="presParOf" srcId="{2BF7BEB2-7133-467C-A53E-DE67D7F7AB80}" destId="{5C4552D9-F6DF-478C-BA0C-31381D535EA3}" srcOrd="0" destOrd="0" presId="urn:microsoft.com/office/officeart/2016/7/layout/BasicLinearProcessNumbered"/>
    <dgm:cxn modelId="{81D9FA36-6E09-44D7-BA41-AEAE23928C5F}" type="presParOf" srcId="{2BF7BEB2-7133-467C-A53E-DE67D7F7AB80}" destId="{5434DE8F-6A1E-4D72-B11E-D35FAD350055}" srcOrd="1" destOrd="0" presId="urn:microsoft.com/office/officeart/2016/7/layout/BasicLinearProcessNumbered"/>
    <dgm:cxn modelId="{95816E61-7383-4706-8E73-43E89159E6FE}" type="presParOf" srcId="{2BF7BEB2-7133-467C-A53E-DE67D7F7AB80}" destId="{25E1BF79-0EDC-45E2-A362-CF101BB324AC}" srcOrd="2" destOrd="0" presId="urn:microsoft.com/office/officeart/2016/7/layout/BasicLinearProcessNumbered"/>
    <dgm:cxn modelId="{081C67ED-680C-4309-A368-DD1175DDCF4B}" type="presParOf" srcId="{2BF7BEB2-7133-467C-A53E-DE67D7F7AB80}" destId="{F5177440-FD64-42FD-9833-ECD7A45CCEEA}" srcOrd="3" destOrd="0" presId="urn:microsoft.com/office/officeart/2016/7/layout/BasicLinearProcessNumbered"/>
    <dgm:cxn modelId="{FF5CADB7-7465-4C11-9CD6-31FD2F02EB2B}" type="presParOf" srcId="{87A5871F-8659-426B-B041-383B7DC5DF46}" destId="{C257D97D-F62E-4B4B-9C34-EFAFC143AE11}" srcOrd="5" destOrd="0" presId="urn:microsoft.com/office/officeart/2016/7/layout/BasicLinearProcessNumbered"/>
    <dgm:cxn modelId="{3472A8F6-C636-4AFA-88AF-15BF463D8141}" type="presParOf" srcId="{87A5871F-8659-426B-B041-383B7DC5DF46}" destId="{29F88008-89FE-4392-9D04-79B73537BEDB}" srcOrd="6" destOrd="0" presId="urn:microsoft.com/office/officeart/2016/7/layout/BasicLinearProcessNumbered"/>
    <dgm:cxn modelId="{E5710002-7A83-4B50-BC18-E8CED79E6D0C}" type="presParOf" srcId="{29F88008-89FE-4392-9D04-79B73537BEDB}" destId="{D6F6F0EB-95A8-4C8E-8BA2-EEEAF37F546D}" srcOrd="0" destOrd="0" presId="urn:microsoft.com/office/officeart/2016/7/layout/BasicLinearProcessNumbered"/>
    <dgm:cxn modelId="{B165E2E0-CE5B-476D-8FE0-EF4902C8C4FC}" type="presParOf" srcId="{29F88008-89FE-4392-9D04-79B73537BEDB}" destId="{744BD321-8428-453C-9970-7129EDACA6FF}" srcOrd="1" destOrd="0" presId="urn:microsoft.com/office/officeart/2016/7/layout/BasicLinearProcessNumbered"/>
    <dgm:cxn modelId="{966EE4F2-DD25-4128-9B2E-42E4E43B67D2}" type="presParOf" srcId="{29F88008-89FE-4392-9D04-79B73537BEDB}" destId="{0086FDBA-0B86-4234-A95D-446133C4B1B5}" srcOrd="2" destOrd="0" presId="urn:microsoft.com/office/officeart/2016/7/layout/BasicLinearProcessNumbered"/>
    <dgm:cxn modelId="{0DD72419-8C44-4DB2-9291-8D8B602E38FF}" type="presParOf" srcId="{29F88008-89FE-4392-9D04-79B73537BEDB}" destId="{27CDE8DA-82C7-41F6-AD9B-BA3E14B831C8}"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24C4AE-33FF-424E-ADD5-7A1A335DDF3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619AE39-50EA-445D-A07F-ADAE9A4E9E6F}" type="pres">
      <dgm:prSet presAssocID="{9024C4AE-33FF-424E-ADD5-7A1A335DDF38}" presName="linear" presStyleCnt="0">
        <dgm:presLayoutVars>
          <dgm:animLvl val="lvl"/>
          <dgm:resizeHandles val="exact"/>
        </dgm:presLayoutVars>
      </dgm:prSet>
      <dgm:spPr/>
    </dgm:pt>
  </dgm:ptLst>
  <dgm:cxnLst>
    <dgm:cxn modelId="{37820C3A-05C2-4FF5-A1F6-F485E95324AA}" type="presOf" srcId="{9024C4AE-33FF-424E-ADD5-7A1A335DDF38}" destId="{B619AE39-50EA-445D-A07F-ADAE9A4E9E6F}"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A9F02A-4BE6-4243-AB74-04CE597BDA90}"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0E917D6E-128E-4651-AF92-C06110776923}">
      <dgm:prSet/>
      <dgm:spPr/>
      <dgm:t>
        <a:bodyPr/>
        <a:lstStyle/>
        <a:p>
          <a:r>
            <a:rPr lang="en-GB" dirty="0"/>
            <a:t>Time Efficiency:</a:t>
          </a:r>
          <a:endParaRPr lang="en-US" dirty="0"/>
        </a:p>
      </dgm:t>
    </dgm:pt>
    <dgm:pt modelId="{1FB864D4-6416-4DF0-93B5-39007692A56B}" type="parTrans" cxnId="{4A69A32C-E2C9-4446-A9B6-1D038F43206E}">
      <dgm:prSet/>
      <dgm:spPr/>
      <dgm:t>
        <a:bodyPr/>
        <a:lstStyle/>
        <a:p>
          <a:endParaRPr lang="en-US"/>
        </a:p>
      </dgm:t>
    </dgm:pt>
    <dgm:pt modelId="{4A180558-E53D-4442-BA76-FFD59853E4AB}" type="sibTrans" cxnId="{4A69A32C-E2C9-4446-A9B6-1D038F43206E}">
      <dgm:prSet/>
      <dgm:spPr/>
      <dgm:t>
        <a:bodyPr/>
        <a:lstStyle/>
        <a:p>
          <a:endParaRPr lang="en-US"/>
        </a:p>
      </dgm:t>
    </dgm:pt>
    <dgm:pt modelId="{E45CEF63-B456-48EE-A664-F36F1935A2F6}">
      <dgm:prSet/>
      <dgm:spPr/>
      <dgm:t>
        <a:bodyPr/>
        <a:lstStyle/>
        <a:p>
          <a:r>
            <a:rPr lang="en-GB" dirty="0"/>
            <a:t>Automates Testing</a:t>
          </a:r>
          <a:endParaRPr lang="en-US" dirty="0"/>
        </a:p>
      </dgm:t>
    </dgm:pt>
    <dgm:pt modelId="{B6B84E39-DDBB-4337-BAE4-6EAB52B53140}" type="parTrans" cxnId="{E4A267F8-375B-4583-A088-C9B4544B0DB5}">
      <dgm:prSet/>
      <dgm:spPr/>
      <dgm:t>
        <a:bodyPr/>
        <a:lstStyle/>
        <a:p>
          <a:endParaRPr lang="en-US"/>
        </a:p>
      </dgm:t>
    </dgm:pt>
    <dgm:pt modelId="{CBF71A0A-5635-484B-B486-A7E721154389}" type="sibTrans" cxnId="{E4A267F8-375B-4583-A088-C9B4544B0DB5}">
      <dgm:prSet/>
      <dgm:spPr/>
      <dgm:t>
        <a:bodyPr/>
        <a:lstStyle/>
        <a:p>
          <a:endParaRPr lang="en-US"/>
        </a:p>
      </dgm:t>
    </dgm:pt>
    <dgm:pt modelId="{5696AF44-0094-4C60-8BA0-63B96B0371A7}">
      <dgm:prSet/>
      <dgm:spPr/>
      <dgm:t>
        <a:bodyPr/>
        <a:lstStyle/>
        <a:p>
          <a:r>
            <a:rPr lang="en-GB" dirty="0"/>
            <a:t>Batch Processing</a:t>
          </a:r>
          <a:endParaRPr lang="en-US" dirty="0"/>
        </a:p>
      </dgm:t>
    </dgm:pt>
    <dgm:pt modelId="{34AFEFD2-5F5F-49B6-B058-8B1CCED7A5D0}" type="parTrans" cxnId="{8AE347BE-2C1B-4722-98FF-B71F5AEAE4B5}">
      <dgm:prSet/>
      <dgm:spPr/>
      <dgm:t>
        <a:bodyPr/>
        <a:lstStyle/>
        <a:p>
          <a:endParaRPr lang="en-US"/>
        </a:p>
      </dgm:t>
    </dgm:pt>
    <dgm:pt modelId="{C9CE6A72-383B-43FA-9D6C-C5E9D9A8C041}" type="sibTrans" cxnId="{8AE347BE-2C1B-4722-98FF-B71F5AEAE4B5}">
      <dgm:prSet/>
      <dgm:spPr/>
      <dgm:t>
        <a:bodyPr/>
        <a:lstStyle/>
        <a:p>
          <a:endParaRPr lang="en-US"/>
        </a:p>
      </dgm:t>
    </dgm:pt>
    <dgm:pt modelId="{43205848-A5F2-4BC4-995A-F4D12DABA004}">
      <dgm:prSet/>
      <dgm:spPr/>
      <dgm:t>
        <a:bodyPr/>
        <a:lstStyle/>
        <a:p>
          <a:r>
            <a:rPr lang="en-GB" dirty="0"/>
            <a:t>Consistency and Reliability:</a:t>
          </a:r>
          <a:endParaRPr lang="en-US" dirty="0"/>
        </a:p>
      </dgm:t>
    </dgm:pt>
    <dgm:pt modelId="{1DDF544C-6106-4566-8B47-8C0A6A21DA4B}" type="parTrans" cxnId="{E6F2F2BF-7072-4952-99D3-4AD532030BC2}">
      <dgm:prSet/>
      <dgm:spPr/>
      <dgm:t>
        <a:bodyPr/>
        <a:lstStyle/>
        <a:p>
          <a:endParaRPr lang="en-US"/>
        </a:p>
      </dgm:t>
    </dgm:pt>
    <dgm:pt modelId="{70977FFB-1CF7-4FF1-B22F-49AF58223988}" type="sibTrans" cxnId="{E6F2F2BF-7072-4952-99D3-4AD532030BC2}">
      <dgm:prSet/>
      <dgm:spPr/>
      <dgm:t>
        <a:bodyPr/>
        <a:lstStyle/>
        <a:p>
          <a:endParaRPr lang="en-US"/>
        </a:p>
      </dgm:t>
    </dgm:pt>
    <dgm:pt modelId="{06BCE61B-82D2-4449-AC43-D08CBD6F1920}">
      <dgm:prSet/>
      <dgm:spPr/>
      <dgm:t>
        <a:bodyPr/>
        <a:lstStyle/>
        <a:p>
          <a:r>
            <a:rPr lang="en-GB" dirty="0"/>
            <a:t>Consistent Testing</a:t>
          </a:r>
          <a:endParaRPr lang="en-US" dirty="0"/>
        </a:p>
      </dgm:t>
    </dgm:pt>
    <dgm:pt modelId="{3A632C37-AEE8-433E-9FEC-C87A5D2ACC2E}" type="parTrans" cxnId="{2ABBC51A-6E15-4905-AE7C-FAEAF7711F57}">
      <dgm:prSet/>
      <dgm:spPr/>
      <dgm:t>
        <a:bodyPr/>
        <a:lstStyle/>
        <a:p>
          <a:endParaRPr lang="en-US"/>
        </a:p>
      </dgm:t>
    </dgm:pt>
    <dgm:pt modelId="{CAF99DB7-7328-46D9-AC3B-5EC337089805}" type="sibTrans" cxnId="{2ABBC51A-6E15-4905-AE7C-FAEAF7711F57}">
      <dgm:prSet/>
      <dgm:spPr/>
      <dgm:t>
        <a:bodyPr/>
        <a:lstStyle/>
        <a:p>
          <a:endParaRPr lang="en-US"/>
        </a:p>
      </dgm:t>
    </dgm:pt>
    <dgm:pt modelId="{B5FD653D-C6A6-4300-BA4E-83041F185007}">
      <dgm:prSet/>
      <dgm:spPr/>
      <dgm:t>
        <a:bodyPr/>
        <a:lstStyle/>
        <a:p>
          <a:r>
            <a:rPr lang="en-GB" dirty="0"/>
            <a:t>Reproducibility</a:t>
          </a:r>
          <a:endParaRPr lang="en-US" dirty="0"/>
        </a:p>
      </dgm:t>
    </dgm:pt>
    <dgm:pt modelId="{BF6EF09B-90DD-4C97-B40B-746B7F2D8E01}" type="parTrans" cxnId="{2179E51D-55A7-46D6-A8B4-016DDD0FDC02}">
      <dgm:prSet/>
      <dgm:spPr/>
      <dgm:t>
        <a:bodyPr/>
        <a:lstStyle/>
        <a:p>
          <a:endParaRPr lang="en-US"/>
        </a:p>
      </dgm:t>
    </dgm:pt>
    <dgm:pt modelId="{AE8AD5E9-B0FB-4937-B110-7DCF33C04560}" type="sibTrans" cxnId="{2179E51D-55A7-46D6-A8B4-016DDD0FDC02}">
      <dgm:prSet/>
      <dgm:spPr/>
      <dgm:t>
        <a:bodyPr/>
        <a:lstStyle/>
        <a:p>
          <a:endParaRPr lang="en-US"/>
        </a:p>
      </dgm:t>
    </dgm:pt>
    <dgm:pt modelId="{0334E3AB-613F-4451-B567-1A32DFA49E80}">
      <dgm:prSet/>
      <dgm:spPr/>
      <dgm:t>
        <a:bodyPr/>
        <a:lstStyle/>
        <a:p>
          <a:r>
            <a:rPr lang="en-GB" dirty="0"/>
            <a:t>Continuous Integration and Deployment Support:</a:t>
          </a:r>
          <a:endParaRPr lang="en-US" dirty="0"/>
        </a:p>
      </dgm:t>
    </dgm:pt>
    <dgm:pt modelId="{C12AFF3F-FB12-43B3-9CFF-370CB8DFB165}" type="parTrans" cxnId="{2DA0330B-45EA-4003-AF52-4675E8C4C18B}">
      <dgm:prSet/>
      <dgm:spPr/>
      <dgm:t>
        <a:bodyPr/>
        <a:lstStyle/>
        <a:p>
          <a:endParaRPr lang="en-US"/>
        </a:p>
      </dgm:t>
    </dgm:pt>
    <dgm:pt modelId="{E1796CC7-6F2B-4B4A-9FB0-E9380D027EC5}" type="sibTrans" cxnId="{2DA0330B-45EA-4003-AF52-4675E8C4C18B}">
      <dgm:prSet/>
      <dgm:spPr/>
      <dgm:t>
        <a:bodyPr/>
        <a:lstStyle/>
        <a:p>
          <a:endParaRPr lang="en-US"/>
        </a:p>
      </dgm:t>
    </dgm:pt>
    <dgm:pt modelId="{39F47615-62E9-41D0-AAE3-17EB14AB1B3E}">
      <dgm:prSet/>
      <dgm:spPr/>
      <dgm:t>
        <a:bodyPr/>
        <a:lstStyle/>
        <a:p>
          <a:r>
            <a:rPr lang="en-GB" dirty="0"/>
            <a:t>Integration with CI/CD Pipelines</a:t>
          </a:r>
          <a:endParaRPr lang="en-US" dirty="0"/>
        </a:p>
      </dgm:t>
    </dgm:pt>
    <dgm:pt modelId="{5DF147A6-5E4A-49F4-B714-41873A6DD9B1}" type="parTrans" cxnId="{F5DC65E3-CE6E-4764-B8AB-B42513EF6675}">
      <dgm:prSet/>
      <dgm:spPr/>
      <dgm:t>
        <a:bodyPr/>
        <a:lstStyle/>
        <a:p>
          <a:endParaRPr lang="en-US"/>
        </a:p>
      </dgm:t>
    </dgm:pt>
    <dgm:pt modelId="{0951F15D-9376-486F-A6B5-DB3BCFF2078A}" type="sibTrans" cxnId="{F5DC65E3-CE6E-4764-B8AB-B42513EF6675}">
      <dgm:prSet/>
      <dgm:spPr/>
      <dgm:t>
        <a:bodyPr/>
        <a:lstStyle/>
        <a:p>
          <a:endParaRPr lang="en-US"/>
        </a:p>
      </dgm:t>
    </dgm:pt>
    <dgm:pt modelId="{F45C6841-F67E-49B9-BAC2-507CB2B992C8}">
      <dgm:prSet/>
      <dgm:spPr/>
      <dgm:t>
        <a:bodyPr/>
        <a:lstStyle/>
        <a:p>
          <a:r>
            <a:rPr lang="en-GB" dirty="0"/>
            <a:t>Automated Deployment</a:t>
          </a:r>
          <a:endParaRPr lang="en-US" dirty="0"/>
        </a:p>
      </dgm:t>
    </dgm:pt>
    <dgm:pt modelId="{B225A94F-9E95-45CC-9824-0BFFD1B3721A}" type="parTrans" cxnId="{237DD817-C41D-4880-9666-D2318CC54694}">
      <dgm:prSet/>
      <dgm:spPr/>
      <dgm:t>
        <a:bodyPr/>
        <a:lstStyle/>
        <a:p>
          <a:endParaRPr lang="en-US"/>
        </a:p>
      </dgm:t>
    </dgm:pt>
    <dgm:pt modelId="{687EFF0C-A255-44D2-9BA1-1C0EA6D9FF62}" type="sibTrans" cxnId="{237DD817-C41D-4880-9666-D2318CC54694}">
      <dgm:prSet/>
      <dgm:spPr/>
      <dgm:t>
        <a:bodyPr/>
        <a:lstStyle/>
        <a:p>
          <a:endParaRPr lang="en-US"/>
        </a:p>
      </dgm:t>
    </dgm:pt>
    <dgm:pt modelId="{7685CD0F-CDAD-4A4A-9F20-D4263F4400E2}">
      <dgm:prSet/>
      <dgm:spPr/>
      <dgm:t>
        <a:bodyPr/>
        <a:lstStyle/>
        <a:p>
          <a:r>
            <a:rPr lang="en-GB" dirty="0"/>
            <a:t>Enhanced Collaborations:</a:t>
          </a:r>
          <a:endParaRPr lang="en-US" dirty="0"/>
        </a:p>
      </dgm:t>
    </dgm:pt>
    <dgm:pt modelId="{2B8C74D2-9241-48EB-8CCD-4EEA8DFAAADB}" type="parTrans" cxnId="{A014FFCD-DF0D-48E1-B0DA-5E0C6916E899}">
      <dgm:prSet/>
      <dgm:spPr/>
      <dgm:t>
        <a:bodyPr/>
        <a:lstStyle/>
        <a:p>
          <a:endParaRPr lang="en-US"/>
        </a:p>
      </dgm:t>
    </dgm:pt>
    <dgm:pt modelId="{71D18E66-AA2E-4CEC-8EA9-81FE040A44E0}" type="sibTrans" cxnId="{A014FFCD-DF0D-48E1-B0DA-5E0C6916E899}">
      <dgm:prSet/>
      <dgm:spPr/>
      <dgm:t>
        <a:bodyPr/>
        <a:lstStyle/>
        <a:p>
          <a:endParaRPr lang="en-US"/>
        </a:p>
      </dgm:t>
    </dgm:pt>
    <dgm:pt modelId="{2B8139F7-4BC6-4F3A-83D1-852F1AC3A1D8}">
      <dgm:prSet/>
      <dgm:spPr/>
      <dgm:t>
        <a:bodyPr/>
        <a:lstStyle/>
        <a:p>
          <a:r>
            <a:rPr lang="en-GB" dirty="0"/>
            <a:t>Shared Collections</a:t>
          </a:r>
          <a:endParaRPr lang="en-US" dirty="0"/>
        </a:p>
      </dgm:t>
    </dgm:pt>
    <dgm:pt modelId="{5561857D-FEAF-4EF8-A2E1-F8A2A17DC9CC}" type="parTrans" cxnId="{376BBB94-1FBB-464A-BB74-81D11041E3DD}">
      <dgm:prSet/>
      <dgm:spPr/>
      <dgm:t>
        <a:bodyPr/>
        <a:lstStyle/>
        <a:p>
          <a:endParaRPr lang="en-US"/>
        </a:p>
      </dgm:t>
    </dgm:pt>
    <dgm:pt modelId="{A5CA7943-FAA5-4B9F-BE16-6FAC987E2F17}" type="sibTrans" cxnId="{376BBB94-1FBB-464A-BB74-81D11041E3DD}">
      <dgm:prSet/>
      <dgm:spPr/>
      <dgm:t>
        <a:bodyPr/>
        <a:lstStyle/>
        <a:p>
          <a:endParaRPr lang="en-US"/>
        </a:p>
      </dgm:t>
    </dgm:pt>
    <dgm:pt modelId="{18A0C1ED-7991-44F1-AFC6-E8F48F1E24B4}">
      <dgm:prSet/>
      <dgm:spPr/>
      <dgm:t>
        <a:bodyPr/>
        <a:lstStyle/>
        <a:p>
          <a:r>
            <a:rPr lang="en-GB" dirty="0"/>
            <a:t>Version Control</a:t>
          </a:r>
          <a:endParaRPr lang="en-US" dirty="0"/>
        </a:p>
      </dgm:t>
    </dgm:pt>
    <dgm:pt modelId="{3A8CCC4C-6BD1-4F6C-869B-159E6181FC54}" type="parTrans" cxnId="{374BA57C-50E2-4DEC-9C81-49E46662C0FA}">
      <dgm:prSet/>
      <dgm:spPr/>
      <dgm:t>
        <a:bodyPr/>
        <a:lstStyle/>
        <a:p>
          <a:endParaRPr lang="en-US"/>
        </a:p>
      </dgm:t>
    </dgm:pt>
    <dgm:pt modelId="{AB765BAD-045E-49E8-9B3D-BD1AF26DC4EB}" type="sibTrans" cxnId="{374BA57C-50E2-4DEC-9C81-49E46662C0FA}">
      <dgm:prSet/>
      <dgm:spPr/>
      <dgm:t>
        <a:bodyPr/>
        <a:lstStyle/>
        <a:p>
          <a:endParaRPr lang="en-US"/>
        </a:p>
      </dgm:t>
    </dgm:pt>
    <dgm:pt modelId="{ABCF4503-B3BC-4EC2-9B6C-8D1B44036A8D}" type="pres">
      <dgm:prSet presAssocID="{C4A9F02A-4BE6-4243-AB74-04CE597BDA90}" presName="Name0" presStyleCnt="0">
        <dgm:presLayoutVars>
          <dgm:dir/>
          <dgm:animLvl val="lvl"/>
          <dgm:resizeHandles val="exact"/>
        </dgm:presLayoutVars>
      </dgm:prSet>
      <dgm:spPr/>
    </dgm:pt>
    <dgm:pt modelId="{EF690752-07A0-4169-B5A7-539D91050C97}" type="pres">
      <dgm:prSet presAssocID="{0E917D6E-128E-4651-AF92-C06110776923}" presName="linNode" presStyleCnt="0"/>
      <dgm:spPr/>
    </dgm:pt>
    <dgm:pt modelId="{9B502DA4-C952-4155-A56A-664D1CC6776B}" type="pres">
      <dgm:prSet presAssocID="{0E917D6E-128E-4651-AF92-C06110776923}" presName="parentText" presStyleLbl="node1" presStyleIdx="0" presStyleCnt="4">
        <dgm:presLayoutVars>
          <dgm:chMax val="1"/>
          <dgm:bulletEnabled val="1"/>
        </dgm:presLayoutVars>
      </dgm:prSet>
      <dgm:spPr/>
    </dgm:pt>
    <dgm:pt modelId="{FAE6BCCF-6582-4E92-91AF-9D04658925C6}" type="pres">
      <dgm:prSet presAssocID="{0E917D6E-128E-4651-AF92-C06110776923}" presName="descendantText" presStyleLbl="alignAccFollowNode1" presStyleIdx="0" presStyleCnt="4">
        <dgm:presLayoutVars>
          <dgm:bulletEnabled val="1"/>
        </dgm:presLayoutVars>
      </dgm:prSet>
      <dgm:spPr/>
    </dgm:pt>
    <dgm:pt modelId="{1DF4C01F-4BE2-414B-B36F-42DBC7842E4D}" type="pres">
      <dgm:prSet presAssocID="{4A180558-E53D-4442-BA76-FFD59853E4AB}" presName="sp" presStyleCnt="0"/>
      <dgm:spPr/>
    </dgm:pt>
    <dgm:pt modelId="{CA07032D-33CC-47A2-AD49-AEEBA87647B5}" type="pres">
      <dgm:prSet presAssocID="{43205848-A5F2-4BC4-995A-F4D12DABA004}" presName="linNode" presStyleCnt="0"/>
      <dgm:spPr/>
    </dgm:pt>
    <dgm:pt modelId="{69704D46-72C8-4EFE-BB25-A12227A7AB52}" type="pres">
      <dgm:prSet presAssocID="{43205848-A5F2-4BC4-995A-F4D12DABA004}" presName="parentText" presStyleLbl="node1" presStyleIdx="1" presStyleCnt="4">
        <dgm:presLayoutVars>
          <dgm:chMax val="1"/>
          <dgm:bulletEnabled val="1"/>
        </dgm:presLayoutVars>
      </dgm:prSet>
      <dgm:spPr/>
    </dgm:pt>
    <dgm:pt modelId="{186BBCDD-741A-4543-AAFB-9A5D68168499}" type="pres">
      <dgm:prSet presAssocID="{43205848-A5F2-4BC4-995A-F4D12DABA004}" presName="descendantText" presStyleLbl="alignAccFollowNode1" presStyleIdx="1" presStyleCnt="4">
        <dgm:presLayoutVars>
          <dgm:bulletEnabled val="1"/>
        </dgm:presLayoutVars>
      </dgm:prSet>
      <dgm:spPr/>
    </dgm:pt>
    <dgm:pt modelId="{8CEBF86B-05FA-453E-97AA-FEE97ED29208}" type="pres">
      <dgm:prSet presAssocID="{70977FFB-1CF7-4FF1-B22F-49AF58223988}" presName="sp" presStyleCnt="0"/>
      <dgm:spPr/>
    </dgm:pt>
    <dgm:pt modelId="{58705AC5-867C-494E-9614-5D1E1BAFDF2C}" type="pres">
      <dgm:prSet presAssocID="{0334E3AB-613F-4451-B567-1A32DFA49E80}" presName="linNode" presStyleCnt="0"/>
      <dgm:spPr/>
    </dgm:pt>
    <dgm:pt modelId="{46F3F197-EFC4-4128-A191-2E1C51D855E4}" type="pres">
      <dgm:prSet presAssocID="{0334E3AB-613F-4451-B567-1A32DFA49E80}" presName="parentText" presStyleLbl="node1" presStyleIdx="2" presStyleCnt="4">
        <dgm:presLayoutVars>
          <dgm:chMax val="1"/>
          <dgm:bulletEnabled val="1"/>
        </dgm:presLayoutVars>
      </dgm:prSet>
      <dgm:spPr/>
    </dgm:pt>
    <dgm:pt modelId="{88F99665-F374-4865-AA00-7919F03567AA}" type="pres">
      <dgm:prSet presAssocID="{0334E3AB-613F-4451-B567-1A32DFA49E80}" presName="descendantText" presStyleLbl="alignAccFollowNode1" presStyleIdx="2" presStyleCnt="4">
        <dgm:presLayoutVars>
          <dgm:bulletEnabled val="1"/>
        </dgm:presLayoutVars>
      </dgm:prSet>
      <dgm:spPr/>
    </dgm:pt>
    <dgm:pt modelId="{AB6879BC-B893-4DC7-AC06-73CE679B4B79}" type="pres">
      <dgm:prSet presAssocID="{E1796CC7-6F2B-4B4A-9FB0-E9380D027EC5}" presName="sp" presStyleCnt="0"/>
      <dgm:spPr/>
    </dgm:pt>
    <dgm:pt modelId="{03ACAE6D-3F3B-4187-9992-5F9DFF39B99F}" type="pres">
      <dgm:prSet presAssocID="{7685CD0F-CDAD-4A4A-9F20-D4263F4400E2}" presName="linNode" presStyleCnt="0"/>
      <dgm:spPr/>
    </dgm:pt>
    <dgm:pt modelId="{C43CE48A-9BC7-4274-8A4B-D3824E929C7F}" type="pres">
      <dgm:prSet presAssocID="{7685CD0F-CDAD-4A4A-9F20-D4263F4400E2}" presName="parentText" presStyleLbl="node1" presStyleIdx="3" presStyleCnt="4">
        <dgm:presLayoutVars>
          <dgm:chMax val="1"/>
          <dgm:bulletEnabled val="1"/>
        </dgm:presLayoutVars>
      </dgm:prSet>
      <dgm:spPr/>
    </dgm:pt>
    <dgm:pt modelId="{70608686-F463-4712-AE07-B85D4AECF9A2}" type="pres">
      <dgm:prSet presAssocID="{7685CD0F-CDAD-4A4A-9F20-D4263F4400E2}" presName="descendantText" presStyleLbl="alignAccFollowNode1" presStyleIdx="3" presStyleCnt="4">
        <dgm:presLayoutVars>
          <dgm:bulletEnabled val="1"/>
        </dgm:presLayoutVars>
      </dgm:prSet>
      <dgm:spPr/>
    </dgm:pt>
  </dgm:ptLst>
  <dgm:cxnLst>
    <dgm:cxn modelId="{AB64BC05-093F-4D45-933E-82911ED13BCE}" type="presOf" srcId="{39F47615-62E9-41D0-AAE3-17EB14AB1B3E}" destId="{88F99665-F374-4865-AA00-7919F03567AA}" srcOrd="0" destOrd="0" presId="urn:microsoft.com/office/officeart/2005/8/layout/vList5"/>
    <dgm:cxn modelId="{DDDA6209-4D44-4342-999A-17F60F9D61F8}" type="presOf" srcId="{E45CEF63-B456-48EE-A664-F36F1935A2F6}" destId="{FAE6BCCF-6582-4E92-91AF-9D04658925C6}" srcOrd="0" destOrd="0" presId="urn:microsoft.com/office/officeart/2005/8/layout/vList5"/>
    <dgm:cxn modelId="{2DA0330B-45EA-4003-AF52-4675E8C4C18B}" srcId="{C4A9F02A-4BE6-4243-AB74-04CE597BDA90}" destId="{0334E3AB-613F-4451-B567-1A32DFA49E80}" srcOrd="2" destOrd="0" parTransId="{C12AFF3F-FB12-43B3-9CFF-370CB8DFB165}" sibTransId="{E1796CC7-6F2B-4B4A-9FB0-E9380D027EC5}"/>
    <dgm:cxn modelId="{EDA8CE0D-5C1C-4D84-A7AE-490C05DD1B06}" type="presOf" srcId="{06BCE61B-82D2-4449-AC43-D08CBD6F1920}" destId="{186BBCDD-741A-4543-AAFB-9A5D68168499}" srcOrd="0" destOrd="0" presId="urn:microsoft.com/office/officeart/2005/8/layout/vList5"/>
    <dgm:cxn modelId="{F57A430F-55EA-463B-B88C-70471B706603}" type="presOf" srcId="{C4A9F02A-4BE6-4243-AB74-04CE597BDA90}" destId="{ABCF4503-B3BC-4EC2-9B6C-8D1B44036A8D}" srcOrd="0" destOrd="0" presId="urn:microsoft.com/office/officeart/2005/8/layout/vList5"/>
    <dgm:cxn modelId="{237DD817-C41D-4880-9666-D2318CC54694}" srcId="{0334E3AB-613F-4451-B567-1A32DFA49E80}" destId="{F45C6841-F67E-49B9-BAC2-507CB2B992C8}" srcOrd="1" destOrd="0" parTransId="{B225A94F-9E95-45CC-9824-0BFFD1B3721A}" sibTransId="{687EFF0C-A255-44D2-9BA1-1C0EA6D9FF62}"/>
    <dgm:cxn modelId="{2ABBC51A-6E15-4905-AE7C-FAEAF7711F57}" srcId="{43205848-A5F2-4BC4-995A-F4D12DABA004}" destId="{06BCE61B-82D2-4449-AC43-D08CBD6F1920}" srcOrd="0" destOrd="0" parTransId="{3A632C37-AEE8-433E-9FEC-C87A5D2ACC2E}" sibTransId="{CAF99DB7-7328-46D9-AC3B-5EC337089805}"/>
    <dgm:cxn modelId="{2179E51D-55A7-46D6-A8B4-016DDD0FDC02}" srcId="{43205848-A5F2-4BC4-995A-F4D12DABA004}" destId="{B5FD653D-C6A6-4300-BA4E-83041F185007}" srcOrd="1" destOrd="0" parTransId="{BF6EF09B-90DD-4C97-B40B-746B7F2D8E01}" sibTransId="{AE8AD5E9-B0FB-4937-B110-7DCF33C04560}"/>
    <dgm:cxn modelId="{4A69A32C-E2C9-4446-A9B6-1D038F43206E}" srcId="{C4A9F02A-4BE6-4243-AB74-04CE597BDA90}" destId="{0E917D6E-128E-4651-AF92-C06110776923}" srcOrd="0" destOrd="0" parTransId="{1FB864D4-6416-4DF0-93B5-39007692A56B}" sibTransId="{4A180558-E53D-4442-BA76-FFD59853E4AB}"/>
    <dgm:cxn modelId="{C2D60734-D680-4EFA-8DC9-339AFDC43DC5}" type="presOf" srcId="{B5FD653D-C6A6-4300-BA4E-83041F185007}" destId="{186BBCDD-741A-4543-AAFB-9A5D68168499}" srcOrd="0" destOrd="1" presId="urn:microsoft.com/office/officeart/2005/8/layout/vList5"/>
    <dgm:cxn modelId="{2C887B3C-9748-4E5E-97D4-D57F15DA37D5}" type="presOf" srcId="{2B8139F7-4BC6-4F3A-83D1-852F1AC3A1D8}" destId="{70608686-F463-4712-AE07-B85D4AECF9A2}" srcOrd="0" destOrd="0" presId="urn:microsoft.com/office/officeart/2005/8/layout/vList5"/>
    <dgm:cxn modelId="{0B343869-7F4B-49E8-87D4-DB03F60521CD}" type="presOf" srcId="{0334E3AB-613F-4451-B567-1A32DFA49E80}" destId="{46F3F197-EFC4-4128-A191-2E1C51D855E4}" srcOrd="0" destOrd="0" presId="urn:microsoft.com/office/officeart/2005/8/layout/vList5"/>
    <dgm:cxn modelId="{27B26A7A-7339-4C65-A9B6-B4613E28CEA2}" type="presOf" srcId="{F45C6841-F67E-49B9-BAC2-507CB2B992C8}" destId="{88F99665-F374-4865-AA00-7919F03567AA}" srcOrd="0" destOrd="1" presId="urn:microsoft.com/office/officeart/2005/8/layout/vList5"/>
    <dgm:cxn modelId="{374BA57C-50E2-4DEC-9C81-49E46662C0FA}" srcId="{7685CD0F-CDAD-4A4A-9F20-D4263F4400E2}" destId="{18A0C1ED-7991-44F1-AFC6-E8F48F1E24B4}" srcOrd="1" destOrd="0" parTransId="{3A8CCC4C-6BD1-4F6C-869B-159E6181FC54}" sibTransId="{AB765BAD-045E-49E8-9B3D-BD1AF26DC4EB}"/>
    <dgm:cxn modelId="{376BBB94-1FBB-464A-BB74-81D11041E3DD}" srcId="{7685CD0F-CDAD-4A4A-9F20-D4263F4400E2}" destId="{2B8139F7-4BC6-4F3A-83D1-852F1AC3A1D8}" srcOrd="0" destOrd="0" parTransId="{5561857D-FEAF-4EF8-A2E1-F8A2A17DC9CC}" sibTransId="{A5CA7943-FAA5-4B9F-BE16-6FAC987E2F17}"/>
    <dgm:cxn modelId="{D03F7096-FE97-4D84-9D05-BD03798982B1}" type="presOf" srcId="{7685CD0F-CDAD-4A4A-9F20-D4263F4400E2}" destId="{C43CE48A-9BC7-4274-8A4B-D3824E929C7F}" srcOrd="0" destOrd="0" presId="urn:microsoft.com/office/officeart/2005/8/layout/vList5"/>
    <dgm:cxn modelId="{8AE347BE-2C1B-4722-98FF-B71F5AEAE4B5}" srcId="{0E917D6E-128E-4651-AF92-C06110776923}" destId="{5696AF44-0094-4C60-8BA0-63B96B0371A7}" srcOrd="1" destOrd="0" parTransId="{34AFEFD2-5F5F-49B6-B058-8B1CCED7A5D0}" sibTransId="{C9CE6A72-383B-43FA-9D6C-C5E9D9A8C041}"/>
    <dgm:cxn modelId="{E6F2F2BF-7072-4952-99D3-4AD532030BC2}" srcId="{C4A9F02A-4BE6-4243-AB74-04CE597BDA90}" destId="{43205848-A5F2-4BC4-995A-F4D12DABA004}" srcOrd="1" destOrd="0" parTransId="{1DDF544C-6106-4566-8B47-8C0A6A21DA4B}" sibTransId="{70977FFB-1CF7-4FF1-B22F-49AF58223988}"/>
    <dgm:cxn modelId="{9286F6C2-47B1-45A9-AE43-C06E27C2B4D0}" type="presOf" srcId="{43205848-A5F2-4BC4-995A-F4D12DABA004}" destId="{69704D46-72C8-4EFE-BB25-A12227A7AB52}" srcOrd="0" destOrd="0" presId="urn:microsoft.com/office/officeart/2005/8/layout/vList5"/>
    <dgm:cxn modelId="{2FE4CACD-3539-418B-8169-1CA93FF00205}" type="presOf" srcId="{0E917D6E-128E-4651-AF92-C06110776923}" destId="{9B502DA4-C952-4155-A56A-664D1CC6776B}" srcOrd="0" destOrd="0" presId="urn:microsoft.com/office/officeart/2005/8/layout/vList5"/>
    <dgm:cxn modelId="{A014FFCD-DF0D-48E1-B0DA-5E0C6916E899}" srcId="{C4A9F02A-4BE6-4243-AB74-04CE597BDA90}" destId="{7685CD0F-CDAD-4A4A-9F20-D4263F4400E2}" srcOrd="3" destOrd="0" parTransId="{2B8C74D2-9241-48EB-8CCD-4EEA8DFAAADB}" sibTransId="{71D18E66-AA2E-4CEC-8EA9-81FE040A44E0}"/>
    <dgm:cxn modelId="{104112DE-64B7-41BE-BD44-0444878C40DD}" type="presOf" srcId="{18A0C1ED-7991-44F1-AFC6-E8F48F1E24B4}" destId="{70608686-F463-4712-AE07-B85D4AECF9A2}" srcOrd="0" destOrd="1" presId="urn:microsoft.com/office/officeart/2005/8/layout/vList5"/>
    <dgm:cxn modelId="{F5DC65E3-CE6E-4764-B8AB-B42513EF6675}" srcId="{0334E3AB-613F-4451-B567-1A32DFA49E80}" destId="{39F47615-62E9-41D0-AAE3-17EB14AB1B3E}" srcOrd="0" destOrd="0" parTransId="{5DF147A6-5E4A-49F4-B714-41873A6DD9B1}" sibTransId="{0951F15D-9376-486F-A6B5-DB3BCFF2078A}"/>
    <dgm:cxn modelId="{BC9BB9EB-12A4-4EC5-8C4F-F08CD31CBB82}" type="presOf" srcId="{5696AF44-0094-4C60-8BA0-63B96B0371A7}" destId="{FAE6BCCF-6582-4E92-91AF-9D04658925C6}" srcOrd="0" destOrd="1" presId="urn:microsoft.com/office/officeart/2005/8/layout/vList5"/>
    <dgm:cxn modelId="{E4A267F8-375B-4583-A088-C9B4544B0DB5}" srcId="{0E917D6E-128E-4651-AF92-C06110776923}" destId="{E45CEF63-B456-48EE-A664-F36F1935A2F6}" srcOrd="0" destOrd="0" parTransId="{B6B84E39-DDBB-4337-BAE4-6EAB52B53140}" sibTransId="{CBF71A0A-5635-484B-B486-A7E721154389}"/>
    <dgm:cxn modelId="{A831D56E-5EAD-403B-B436-0A48E8A09529}" type="presParOf" srcId="{ABCF4503-B3BC-4EC2-9B6C-8D1B44036A8D}" destId="{EF690752-07A0-4169-B5A7-539D91050C97}" srcOrd="0" destOrd="0" presId="urn:microsoft.com/office/officeart/2005/8/layout/vList5"/>
    <dgm:cxn modelId="{444050A4-B9E4-4530-84E0-4B9A5B6CC70B}" type="presParOf" srcId="{EF690752-07A0-4169-B5A7-539D91050C97}" destId="{9B502DA4-C952-4155-A56A-664D1CC6776B}" srcOrd="0" destOrd="0" presId="urn:microsoft.com/office/officeart/2005/8/layout/vList5"/>
    <dgm:cxn modelId="{24B0CF59-0FE5-4D28-BF35-F0FBF944F4F7}" type="presParOf" srcId="{EF690752-07A0-4169-B5A7-539D91050C97}" destId="{FAE6BCCF-6582-4E92-91AF-9D04658925C6}" srcOrd="1" destOrd="0" presId="urn:microsoft.com/office/officeart/2005/8/layout/vList5"/>
    <dgm:cxn modelId="{804B7B7C-857A-45E3-94F9-C6284E8AC5B5}" type="presParOf" srcId="{ABCF4503-B3BC-4EC2-9B6C-8D1B44036A8D}" destId="{1DF4C01F-4BE2-414B-B36F-42DBC7842E4D}" srcOrd="1" destOrd="0" presId="urn:microsoft.com/office/officeart/2005/8/layout/vList5"/>
    <dgm:cxn modelId="{81B7CFAB-AA96-411B-89DF-C08F55900400}" type="presParOf" srcId="{ABCF4503-B3BC-4EC2-9B6C-8D1B44036A8D}" destId="{CA07032D-33CC-47A2-AD49-AEEBA87647B5}" srcOrd="2" destOrd="0" presId="urn:microsoft.com/office/officeart/2005/8/layout/vList5"/>
    <dgm:cxn modelId="{B6AE03B8-DF26-4224-898B-FB937CC79BA9}" type="presParOf" srcId="{CA07032D-33CC-47A2-AD49-AEEBA87647B5}" destId="{69704D46-72C8-4EFE-BB25-A12227A7AB52}" srcOrd="0" destOrd="0" presId="urn:microsoft.com/office/officeart/2005/8/layout/vList5"/>
    <dgm:cxn modelId="{AF4C7C59-7811-4E5B-ACEB-989146EA7AD7}" type="presParOf" srcId="{CA07032D-33CC-47A2-AD49-AEEBA87647B5}" destId="{186BBCDD-741A-4543-AAFB-9A5D68168499}" srcOrd="1" destOrd="0" presId="urn:microsoft.com/office/officeart/2005/8/layout/vList5"/>
    <dgm:cxn modelId="{4C32D0EF-03E9-44F8-B64E-15D2166647C2}" type="presParOf" srcId="{ABCF4503-B3BC-4EC2-9B6C-8D1B44036A8D}" destId="{8CEBF86B-05FA-453E-97AA-FEE97ED29208}" srcOrd="3" destOrd="0" presId="urn:microsoft.com/office/officeart/2005/8/layout/vList5"/>
    <dgm:cxn modelId="{B309B68C-E607-4258-A6DD-41ABFC918B84}" type="presParOf" srcId="{ABCF4503-B3BC-4EC2-9B6C-8D1B44036A8D}" destId="{58705AC5-867C-494E-9614-5D1E1BAFDF2C}" srcOrd="4" destOrd="0" presId="urn:microsoft.com/office/officeart/2005/8/layout/vList5"/>
    <dgm:cxn modelId="{A43DA7AA-44FE-40DF-9420-DF29E46ED66B}" type="presParOf" srcId="{58705AC5-867C-494E-9614-5D1E1BAFDF2C}" destId="{46F3F197-EFC4-4128-A191-2E1C51D855E4}" srcOrd="0" destOrd="0" presId="urn:microsoft.com/office/officeart/2005/8/layout/vList5"/>
    <dgm:cxn modelId="{00A96231-0008-49FC-A68F-FE7DFCFA269F}" type="presParOf" srcId="{58705AC5-867C-494E-9614-5D1E1BAFDF2C}" destId="{88F99665-F374-4865-AA00-7919F03567AA}" srcOrd="1" destOrd="0" presId="urn:microsoft.com/office/officeart/2005/8/layout/vList5"/>
    <dgm:cxn modelId="{A56F050A-CE07-46D0-B97E-4748D2875231}" type="presParOf" srcId="{ABCF4503-B3BC-4EC2-9B6C-8D1B44036A8D}" destId="{AB6879BC-B893-4DC7-AC06-73CE679B4B79}" srcOrd="5" destOrd="0" presId="urn:microsoft.com/office/officeart/2005/8/layout/vList5"/>
    <dgm:cxn modelId="{056ADBA8-26F1-4DF1-87AD-7A0327C1079A}" type="presParOf" srcId="{ABCF4503-B3BC-4EC2-9B6C-8D1B44036A8D}" destId="{03ACAE6D-3F3B-4187-9992-5F9DFF39B99F}" srcOrd="6" destOrd="0" presId="urn:microsoft.com/office/officeart/2005/8/layout/vList5"/>
    <dgm:cxn modelId="{0D24EB65-CF89-43B5-8F42-8B20CD58C7EE}" type="presParOf" srcId="{03ACAE6D-3F3B-4187-9992-5F9DFF39B99F}" destId="{C43CE48A-9BC7-4274-8A4B-D3824E929C7F}" srcOrd="0" destOrd="0" presId="urn:microsoft.com/office/officeart/2005/8/layout/vList5"/>
    <dgm:cxn modelId="{BB01DC70-C718-44B2-B7C2-359FD5940A69}" type="presParOf" srcId="{03ACAE6D-3F3B-4187-9992-5F9DFF39B99F}" destId="{70608686-F463-4712-AE07-B85D4AECF9A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34447-69F6-4306-97CA-85ABEDABCF32}">
      <dsp:nvSpPr>
        <dsp:cNvPr id="0" name=""/>
        <dsp:cNvSpPr/>
      </dsp:nvSpPr>
      <dsp:spPr>
        <a:xfrm>
          <a:off x="3080" y="464830"/>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022350">
            <a:lnSpc>
              <a:spcPct val="90000"/>
            </a:lnSpc>
            <a:spcBef>
              <a:spcPct val="0"/>
            </a:spcBef>
            <a:spcAft>
              <a:spcPct val="35000"/>
            </a:spcAft>
            <a:buNone/>
          </a:pPr>
          <a:r>
            <a:rPr lang="en-GB" sz="2300" kern="1200" dirty="0"/>
            <a:t>1. Create and organize requests in collections.</a:t>
          </a:r>
          <a:endParaRPr lang="en-US" sz="2300" kern="1200" dirty="0"/>
        </a:p>
      </dsp:txBody>
      <dsp:txXfrm>
        <a:off x="3080" y="1765067"/>
        <a:ext cx="2444055" cy="2053006"/>
      </dsp:txXfrm>
    </dsp:sp>
    <dsp:sp modelId="{767C4DAB-71BC-4C13-B914-29E787CFA33F}">
      <dsp:nvSpPr>
        <dsp:cNvPr id="0" name=""/>
        <dsp:cNvSpPr/>
      </dsp:nvSpPr>
      <dsp:spPr>
        <a:xfrm>
          <a:off x="711856" y="80699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D541D6A1-B2CD-4371-979E-536833A20AD9}">
      <dsp:nvSpPr>
        <dsp:cNvPr id="0" name=""/>
        <dsp:cNvSpPr/>
      </dsp:nvSpPr>
      <dsp:spPr>
        <a:xfrm>
          <a:off x="3080" y="3886435"/>
          <a:ext cx="2444055"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6D0AE0-F7AA-4DEC-86F6-C27D7B2D6411}">
      <dsp:nvSpPr>
        <dsp:cNvPr id="0" name=""/>
        <dsp:cNvSpPr/>
      </dsp:nvSpPr>
      <dsp:spPr>
        <a:xfrm>
          <a:off x="2691541" y="464830"/>
          <a:ext cx="2444055" cy="342167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022350">
            <a:lnSpc>
              <a:spcPct val="90000"/>
            </a:lnSpc>
            <a:spcBef>
              <a:spcPct val="0"/>
            </a:spcBef>
            <a:spcAft>
              <a:spcPct val="35000"/>
            </a:spcAft>
            <a:buNone/>
          </a:pPr>
          <a:r>
            <a:rPr lang="en-GB" sz="2300" kern="1200" dirty="0"/>
            <a:t>2. Define request parameters, headers, and authentication.</a:t>
          </a:r>
          <a:endParaRPr lang="en-US" sz="2300" kern="1200" dirty="0"/>
        </a:p>
      </dsp:txBody>
      <dsp:txXfrm>
        <a:off x="2691541" y="1765067"/>
        <a:ext cx="2444055" cy="2053006"/>
      </dsp:txXfrm>
    </dsp:sp>
    <dsp:sp modelId="{607D9E3F-3CE7-451C-98D6-488D6EF9AA73}">
      <dsp:nvSpPr>
        <dsp:cNvPr id="0" name=""/>
        <dsp:cNvSpPr/>
      </dsp:nvSpPr>
      <dsp:spPr>
        <a:xfrm>
          <a:off x="3400317" y="806997"/>
          <a:ext cx="1026503" cy="102650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DADFA7FD-8AEC-4F2B-86CA-2CA53B0111F9}">
      <dsp:nvSpPr>
        <dsp:cNvPr id="0" name=""/>
        <dsp:cNvSpPr/>
      </dsp:nvSpPr>
      <dsp:spPr>
        <a:xfrm>
          <a:off x="2691541" y="3886435"/>
          <a:ext cx="2444055"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552D9-F6DF-478C-BA0C-31381D535EA3}">
      <dsp:nvSpPr>
        <dsp:cNvPr id="0" name=""/>
        <dsp:cNvSpPr/>
      </dsp:nvSpPr>
      <dsp:spPr>
        <a:xfrm>
          <a:off x="5380002" y="464830"/>
          <a:ext cx="2444055" cy="342167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022350">
            <a:lnSpc>
              <a:spcPct val="90000"/>
            </a:lnSpc>
            <a:spcBef>
              <a:spcPct val="0"/>
            </a:spcBef>
            <a:spcAft>
              <a:spcPct val="35000"/>
            </a:spcAft>
            <a:buNone/>
          </a:pPr>
          <a:r>
            <a:rPr lang="en-GB" sz="2300" kern="1200" dirty="0"/>
            <a:t>3. Execute requests and examine responses.</a:t>
          </a:r>
          <a:endParaRPr lang="en-US" sz="2300" kern="1200" dirty="0"/>
        </a:p>
      </dsp:txBody>
      <dsp:txXfrm>
        <a:off x="5380002" y="1765067"/>
        <a:ext cx="2444055" cy="2053006"/>
      </dsp:txXfrm>
    </dsp:sp>
    <dsp:sp modelId="{5434DE8F-6A1E-4D72-B11E-D35FAD350055}">
      <dsp:nvSpPr>
        <dsp:cNvPr id="0" name=""/>
        <dsp:cNvSpPr/>
      </dsp:nvSpPr>
      <dsp:spPr>
        <a:xfrm>
          <a:off x="6088778" y="806997"/>
          <a:ext cx="1026503" cy="102650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25E1BF79-0EDC-45E2-A362-CF101BB324AC}">
      <dsp:nvSpPr>
        <dsp:cNvPr id="0" name=""/>
        <dsp:cNvSpPr/>
      </dsp:nvSpPr>
      <dsp:spPr>
        <a:xfrm>
          <a:off x="5380002" y="3886435"/>
          <a:ext cx="2444055"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6F0EB-95A8-4C8E-8BA2-EEEAF37F546D}">
      <dsp:nvSpPr>
        <dsp:cNvPr id="0" name=""/>
        <dsp:cNvSpPr/>
      </dsp:nvSpPr>
      <dsp:spPr>
        <a:xfrm>
          <a:off x="8068463" y="464830"/>
          <a:ext cx="2444055" cy="342167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022350">
            <a:lnSpc>
              <a:spcPct val="90000"/>
            </a:lnSpc>
            <a:spcBef>
              <a:spcPct val="0"/>
            </a:spcBef>
            <a:spcAft>
              <a:spcPct val="35000"/>
            </a:spcAft>
            <a:buNone/>
          </a:pPr>
          <a:r>
            <a:rPr lang="en-GB" sz="2300" kern="1200" dirty="0"/>
            <a:t>4. Utilize test scripts for automated validation.</a:t>
          </a:r>
          <a:endParaRPr lang="en-US" sz="2300" kern="1200" dirty="0"/>
        </a:p>
      </dsp:txBody>
      <dsp:txXfrm>
        <a:off x="8068463" y="1765067"/>
        <a:ext cx="2444055" cy="2053006"/>
      </dsp:txXfrm>
    </dsp:sp>
    <dsp:sp modelId="{744BD321-8428-453C-9970-7129EDACA6FF}">
      <dsp:nvSpPr>
        <dsp:cNvPr id="0" name=""/>
        <dsp:cNvSpPr/>
      </dsp:nvSpPr>
      <dsp:spPr>
        <a:xfrm>
          <a:off x="8777239" y="806997"/>
          <a:ext cx="1026503" cy="102650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0086FDBA-0B86-4234-A95D-446133C4B1B5}">
      <dsp:nvSpPr>
        <dsp:cNvPr id="0" name=""/>
        <dsp:cNvSpPr/>
      </dsp:nvSpPr>
      <dsp:spPr>
        <a:xfrm>
          <a:off x="8068463" y="3886435"/>
          <a:ext cx="244405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6BCCF-6582-4E92-91AF-9D04658925C6}">
      <dsp:nvSpPr>
        <dsp:cNvPr id="0" name=""/>
        <dsp:cNvSpPr/>
      </dsp:nvSpPr>
      <dsp:spPr>
        <a:xfrm rot="5400000">
          <a:off x="6770374" y="-2887723"/>
          <a:ext cx="760467"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Automates Testing</a:t>
          </a:r>
          <a:endParaRPr lang="en-US" sz="2000" kern="1200" dirty="0"/>
        </a:p>
        <a:p>
          <a:pPr marL="228600" lvl="1" indent="-228600" algn="l" defTabSz="889000">
            <a:lnSpc>
              <a:spcPct val="90000"/>
            </a:lnSpc>
            <a:spcBef>
              <a:spcPct val="0"/>
            </a:spcBef>
            <a:spcAft>
              <a:spcPct val="15000"/>
            </a:spcAft>
            <a:buChar char="•"/>
          </a:pPr>
          <a:r>
            <a:rPr lang="en-GB" sz="2000" kern="1200" dirty="0"/>
            <a:t>Batch Processing</a:t>
          </a:r>
          <a:endParaRPr lang="en-US" sz="2000" kern="1200" dirty="0"/>
        </a:p>
      </dsp:txBody>
      <dsp:txXfrm rot="-5400000">
        <a:off x="3785616" y="134158"/>
        <a:ext cx="6692861" cy="686221"/>
      </dsp:txXfrm>
    </dsp:sp>
    <dsp:sp modelId="{9B502DA4-C952-4155-A56A-664D1CC6776B}">
      <dsp:nvSpPr>
        <dsp:cNvPr id="0" name=""/>
        <dsp:cNvSpPr/>
      </dsp:nvSpPr>
      <dsp:spPr>
        <a:xfrm>
          <a:off x="0" y="1976"/>
          <a:ext cx="3785616" cy="95058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Time Efficiency:</a:t>
          </a:r>
          <a:endParaRPr lang="en-US" sz="2600" kern="1200" dirty="0"/>
        </a:p>
      </dsp:txBody>
      <dsp:txXfrm>
        <a:off x="46404" y="48380"/>
        <a:ext cx="3692808" cy="857775"/>
      </dsp:txXfrm>
    </dsp:sp>
    <dsp:sp modelId="{186BBCDD-741A-4543-AAFB-9A5D68168499}">
      <dsp:nvSpPr>
        <dsp:cNvPr id="0" name=""/>
        <dsp:cNvSpPr/>
      </dsp:nvSpPr>
      <dsp:spPr>
        <a:xfrm rot="5400000">
          <a:off x="6770374" y="-1889610"/>
          <a:ext cx="760467" cy="6729984"/>
        </a:xfrm>
        <a:prstGeom prst="round2Same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Consistent Testing</a:t>
          </a:r>
          <a:endParaRPr lang="en-US" sz="2000" kern="1200" dirty="0"/>
        </a:p>
        <a:p>
          <a:pPr marL="228600" lvl="1" indent="-228600" algn="l" defTabSz="889000">
            <a:lnSpc>
              <a:spcPct val="90000"/>
            </a:lnSpc>
            <a:spcBef>
              <a:spcPct val="0"/>
            </a:spcBef>
            <a:spcAft>
              <a:spcPct val="15000"/>
            </a:spcAft>
            <a:buChar char="•"/>
          </a:pPr>
          <a:r>
            <a:rPr lang="en-GB" sz="2000" kern="1200" dirty="0"/>
            <a:t>Reproducibility</a:t>
          </a:r>
          <a:endParaRPr lang="en-US" sz="2000" kern="1200" dirty="0"/>
        </a:p>
      </dsp:txBody>
      <dsp:txXfrm rot="-5400000">
        <a:off x="3785616" y="1132271"/>
        <a:ext cx="6692861" cy="686221"/>
      </dsp:txXfrm>
    </dsp:sp>
    <dsp:sp modelId="{69704D46-72C8-4EFE-BB25-A12227A7AB52}">
      <dsp:nvSpPr>
        <dsp:cNvPr id="0" name=""/>
        <dsp:cNvSpPr/>
      </dsp:nvSpPr>
      <dsp:spPr>
        <a:xfrm>
          <a:off x="0" y="1000089"/>
          <a:ext cx="3785616" cy="95058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Consistency and Reliability:</a:t>
          </a:r>
          <a:endParaRPr lang="en-US" sz="2600" kern="1200" dirty="0"/>
        </a:p>
      </dsp:txBody>
      <dsp:txXfrm>
        <a:off x="46404" y="1046493"/>
        <a:ext cx="3692808" cy="857775"/>
      </dsp:txXfrm>
    </dsp:sp>
    <dsp:sp modelId="{88F99665-F374-4865-AA00-7919F03567AA}">
      <dsp:nvSpPr>
        <dsp:cNvPr id="0" name=""/>
        <dsp:cNvSpPr/>
      </dsp:nvSpPr>
      <dsp:spPr>
        <a:xfrm rot="5400000">
          <a:off x="6770374" y="-891497"/>
          <a:ext cx="760467" cy="6729984"/>
        </a:xfrm>
        <a:prstGeom prst="round2Same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Integration with CI/CD Pipelines</a:t>
          </a:r>
          <a:endParaRPr lang="en-US" sz="2000" kern="1200" dirty="0"/>
        </a:p>
        <a:p>
          <a:pPr marL="228600" lvl="1" indent="-228600" algn="l" defTabSz="889000">
            <a:lnSpc>
              <a:spcPct val="90000"/>
            </a:lnSpc>
            <a:spcBef>
              <a:spcPct val="0"/>
            </a:spcBef>
            <a:spcAft>
              <a:spcPct val="15000"/>
            </a:spcAft>
            <a:buChar char="•"/>
          </a:pPr>
          <a:r>
            <a:rPr lang="en-GB" sz="2000" kern="1200" dirty="0"/>
            <a:t>Automated Deployment</a:t>
          </a:r>
          <a:endParaRPr lang="en-US" sz="2000" kern="1200" dirty="0"/>
        </a:p>
      </dsp:txBody>
      <dsp:txXfrm rot="-5400000">
        <a:off x="3785616" y="2130384"/>
        <a:ext cx="6692861" cy="686221"/>
      </dsp:txXfrm>
    </dsp:sp>
    <dsp:sp modelId="{46F3F197-EFC4-4128-A191-2E1C51D855E4}">
      <dsp:nvSpPr>
        <dsp:cNvPr id="0" name=""/>
        <dsp:cNvSpPr/>
      </dsp:nvSpPr>
      <dsp:spPr>
        <a:xfrm>
          <a:off x="0" y="1998202"/>
          <a:ext cx="3785616" cy="95058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Continuous Integration and Deployment Support:</a:t>
          </a:r>
          <a:endParaRPr lang="en-US" sz="2600" kern="1200" dirty="0"/>
        </a:p>
      </dsp:txBody>
      <dsp:txXfrm>
        <a:off x="46404" y="2044606"/>
        <a:ext cx="3692808" cy="857775"/>
      </dsp:txXfrm>
    </dsp:sp>
    <dsp:sp modelId="{70608686-F463-4712-AE07-B85D4AECF9A2}">
      <dsp:nvSpPr>
        <dsp:cNvPr id="0" name=""/>
        <dsp:cNvSpPr/>
      </dsp:nvSpPr>
      <dsp:spPr>
        <a:xfrm rot="5400000">
          <a:off x="6770374" y="106615"/>
          <a:ext cx="760467" cy="6729984"/>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Shared Collections</a:t>
          </a:r>
          <a:endParaRPr lang="en-US" sz="2000" kern="1200" dirty="0"/>
        </a:p>
        <a:p>
          <a:pPr marL="228600" lvl="1" indent="-228600" algn="l" defTabSz="889000">
            <a:lnSpc>
              <a:spcPct val="90000"/>
            </a:lnSpc>
            <a:spcBef>
              <a:spcPct val="0"/>
            </a:spcBef>
            <a:spcAft>
              <a:spcPct val="15000"/>
            </a:spcAft>
            <a:buChar char="•"/>
          </a:pPr>
          <a:r>
            <a:rPr lang="en-GB" sz="2000" kern="1200" dirty="0"/>
            <a:t>Version Control</a:t>
          </a:r>
          <a:endParaRPr lang="en-US" sz="2000" kern="1200" dirty="0"/>
        </a:p>
      </dsp:txBody>
      <dsp:txXfrm rot="-5400000">
        <a:off x="3785616" y="3128497"/>
        <a:ext cx="6692861" cy="686221"/>
      </dsp:txXfrm>
    </dsp:sp>
    <dsp:sp modelId="{C43CE48A-9BC7-4274-8A4B-D3824E929C7F}">
      <dsp:nvSpPr>
        <dsp:cNvPr id="0" name=""/>
        <dsp:cNvSpPr/>
      </dsp:nvSpPr>
      <dsp:spPr>
        <a:xfrm>
          <a:off x="0" y="2996315"/>
          <a:ext cx="3785616" cy="95058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Enhanced Collaborations:</a:t>
          </a:r>
          <a:endParaRPr lang="en-US" sz="2600" kern="1200" dirty="0"/>
        </a:p>
      </dsp:txBody>
      <dsp:txXfrm>
        <a:off x="46404" y="3042719"/>
        <a:ext cx="3692808" cy="85777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C583C-EB0A-45AC-B6D1-F92F5DFC1E04}" type="datetimeFigureOut">
              <a:rPr lang="en-GB" smtClean="0"/>
              <a:t>27/11/2023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4396F-A021-4C4D-8FF1-E3ABCB524A39}" type="slidenum">
              <a:rPr lang="en-GB" smtClean="0"/>
              <a:t>‹#›</a:t>
            </a:fld>
            <a:endParaRPr lang="en-GB"/>
          </a:p>
        </p:txBody>
      </p:sp>
    </p:spTree>
    <p:extLst>
      <p:ext uri="{BB962C8B-B14F-4D97-AF65-F5344CB8AC3E}">
        <p14:creationId xmlns:p14="http://schemas.microsoft.com/office/powerpoint/2010/main" val="2279322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ing.postman.com/docs/postman-cli/postman-cli-overview/"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learning.postman.com/docs/collections/using-newman-cli/command-line-integration-with-newma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F1"/>
                </a:solidFill>
                <a:effectLst/>
                <a:latin typeface="Söhne"/>
              </a:rPr>
              <a:t>Welcome to the world of Postman, a revolutionary API development and testing tool. In the next few minutes, we'll explore how Postman simplifies the complex landscape of API workflows. From crafting requests to automated testing and collaboration, Postman empowers developers, testers, and businesses worldwide. Let's uncover the key features and benefits that make Postman an indispensable asset in modern software development</a:t>
            </a:r>
            <a:endParaRPr lang="en-GB" dirty="0"/>
          </a:p>
        </p:txBody>
      </p:sp>
      <p:sp>
        <p:nvSpPr>
          <p:cNvPr id="4" name="Slide Number Placeholder 3"/>
          <p:cNvSpPr>
            <a:spLocks noGrp="1"/>
          </p:cNvSpPr>
          <p:nvPr>
            <p:ph type="sldNum" sz="quarter" idx="5"/>
          </p:nvPr>
        </p:nvSpPr>
        <p:spPr/>
        <p:txBody>
          <a:bodyPr/>
          <a:lstStyle/>
          <a:p>
            <a:fld id="{D994396F-A021-4C4D-8FF1-E3ABCB524A39}" type="slidenum">
              <a:rPr lang="en-GB" smtClean="0"/>
              <a:t>1</a:t>
            </a:fld>
            <a:endParaRPr lang="en-GB"/>
          </a:p>
        </p:txBody>
      </p:sp>
    </p:spTree>
    <p:extLst>
      <p:ext uri="{BB962C8B-B14F-4D97-AF65-F5344CB8AC3E}">
        <p14:creationId xmlns:p14="http://schemas.microsoft.com/office/powerpoint/2010/main" val="280436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Postman is a widely-used platform designed for API development and testing. It facilitates the creation and execution of API requests, supports automated testing, collaboration, and integration with CI/CD pipelines. Postman is utilized by developers, testers, and businesses globally, with over 11 million developers and 500,000 companies, including major entities like Microsoft and Twitter. It is widely adopted by Fortune 500 companies, with 98% of them reported to use the platform.</a:t>
            </a:r>
          </a:p>
        </p:txBody>
      </p:sp>
      <p:sp>
        <p:nvSpPr>
          <p:cNvPr id="4" name="Slide Number Placeholder 3"/>
          <p:cNvSpPr>
            <a:spLocks noGrp="1"/>
          </p:cNvSpPr>
          <p:nvPr>
            <p:ph type="sldNum" sz="quarter" idx="5"/>
          </p:nvPr>
        </p:nvSpPr>
        <p:spPr/>
        <p:txBody>
          <a:bodyPr/>
          <a:lstStyle/>
          <a:p>
            <a:fld id="{D994396F-A021-4C4D-8FF1-E3ABCB524A39}" type="slidenum">
              <a:rPr lang="en-GB" smtClean="0"/>
              <a:t>2</a:t>
            </a:fld>
            <a:endParaRPr lang="en-GB"/>
          </a:p>
        </p:txBody>
      </p:sp>
    </p:spTree>
    <p:extLst>
      <p:ext uri="{BB962C8B-B14F-4D97-AF65-F5344CB8AC3E}">
        <p14:creationId xmlns:p14="http://schemas.microsoft.com/office/powerpoint/2010/main" val="966679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Postman Founder and CEO, Abhinav Asthana, traces his entrepreneurial journey from experiencing his first computer in Basti, UP, to founding Postman, a SaaS startup. Raised in various towns due to his father's transferable job, Abhinav's early exposure to programming led to his first paycheque from website design. In 2012, he initiated Postman to address API debugging challenges, formalizing it in 2014. The platform, aiding software developers in collaboration, recently raised $150 million, achieving a $2 billion valuation. Originally a side project, Postman rapidly gained popularity and is now used by over 11 million developers globally, including major companies. Abhinav emphasizes the power of community engagement, transparency, and continuous product improvement. APIs, crucial in modern software, contribute significantly to global infrastructure service providers' revenue. Despite the pandemic, Postman has grown, hired aggressively, and maintained its commitment to building a top technology company from India, proving that great products can originate from the country.</a:t>
            </a:r>
          </a:p>
          <a:p>
            <a:endParaRPr lang="en-GB" dirty="0"/>
          </a:p>
        </p:txBody>
      </p:sp>
      <p:sp>
        <p:nvSpPr>
          <p:cNvPr id="4" name="Slide Number Placeholder 3"/>
          <p:cNvSpPr>
            <a:spLocks noGrp="1"/>
          </p:cNvSpPr>
          <p:nvPr>
            <p:ph type="sldNum" sz="quarter" idx="5"/>
          </p:nvPr>
        </p:nvSpPr>
        <p:spPr/>
        <p:txBody>
          <a:bodyPr/>
          <a:lstStyle/>
          <a:p>
            <a:fld id="{D994396F-A021-4C4D-8FF1-E3ABCB524A39}" type="slidenum">
              <a:rPr lang="en-GB" smtClean="0"/>
              <a:t>3</a:t>
            </a:fld>
            <a:endParaRPr lang="en-GB"/>
          </a:p>
        </p:txBody>
      </p:sp>
    </p:spTree>
    <p:extLst>
      <p:ext uri="{BB962C8B-B14F-4D97-AF65-F5344CB8AC3E}">
        <p14:creationId xmlns:p14="http://schemas.microsoft.com/office/powerpoint/2010/main" val="1198247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These steps outline a typical workflow in Postman for API development and testing:</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users begin by creating collections to organize related API requests. For each request, they define parameters, headers, and authentication settings. Requests are then executed, and the responses are examined using Postman's interface. To automate validation, users can employ test scripts, usually written in JavaScript, to ensure API functionality and meet specified criteria. This workflow allows for systematic and efficient API development and testing.</a:t>
            </a:r>
          </a:p>
          <a:p>
            <a:endParaRPr lang="en-GB" dirty="0"/>
          </a:p>
        </p:txBody>
      </p:sp>
      <p:sp>
        <p:nvSpPr>
          <p:cNvPr id="4" name="Slide Number Placeholder 3"/>
          <p:cNvSpPr>
            <a:spLocks noGrp="1"/>
          </p:cNvSpPr>
          <p:nvPr>
            <p:ph type="sldNum" sz="quarter" idx="5"/>
          </p:nvPr>
        </p:nvSpPr>
        <p:spPr/>
        <p:txBody>
          <a:bodyPr/>
          <a:lstStyle/>
          <a:p>
            <a:fld id="{D994396F-A021-4C4D-8FF1-E3ABCB524A39}" type="slidenum">
              <a:rPr lang="en-GB" smtClean="0"/>
              <a:t>4</a:t>
            </a:fld>
            <a:endParaRPr lang="en-GB"/>
          </a:p>
        </p:txBody>
      </p:sp>
    </p:spTree>
    <p:extLst>
      <p:ext uri="{BB962C8B-B14F-4D97-AF65-F5344CB8AC3E}">
        <p14:creationId xmlns:p14="http://schemas.microsoft.com/office/powerpoint/2010/main" val="266827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F1"/>
                </a:solidFill>
                <a:effectLst/>
                <a:latin typeface="Söhne"/>
              </a:rPr>
              <a:t>GET requests are used to retrieve data from a server. When you make a GET request, you are asking the server to provide information, and the response typically includes the requested data.</a:t>
            </a:r>
          </a:p>
          <a:p>
            <a:r>
              <a:rPr lang="en-GB" b="0" i="0" dirty="0">
                <a:solidFill>
                  <a:srgbClr val="ECECF1"/>
                </a:solidFill>
                <a:effectLst/>
                <a:latin typeface="Söhne"/>
              </a:rPr>
              <a:t>POST requests are used to submit data to a server for processing. It is commonly used when you want to create a new resource on the server, such as submitting a form or uploading a file.</a:t>
            </a:r>
          </a:p>
          <a:p>
            <a:r>
              <a:rPr lang="en-GB" b="0" i="0" dirty="0">
                <a:solidFill>
                  <a:srgbClr val="ECECF1"/>
                </a:solidFill>
                <a:effectLst/>
                <a:latin typeface="Söhne"/>
              </a:rPr>
              <a:t>PUT requests are used to update a resource on the server. If the resource doesn't exist, PUT can create it. When making a PUT request, you usually send the entire representation of the resource in the request.</a:t>
            </a:r>
          </a:p>
          <a:p>
            <a:r>
              <a:rPr lang="en-GB" b="0" i="0" dirty="0">
                <a:solidFill>
                  <a:srgbClr val="ECECF1"/>
                </a:solidFill>
                <a:effectLst/>
                <a:latin typeface="Söhne"/>
              </a:rPr>
              <a:t>PATCH requests are used to apply partial modifications to a resource. Instead of sending the complete representation of the resource, you only send the changes you want to apply.</a:t>
            </a:r>
          </a:p>
          <a:p>
            <a:r>
              <a:rPr lang="en-GB" b="0" i="0" dirty="0">
                <a:solidFill>
                  <a:srgbClr val="ECECF1"/>
                </a:solidFill>
                <a:effectLst/>
                <a:latin typeface="Söhne"/>
              </a:rPr>
              <a:t>DELETE requests are used to request the removal of a resource from the server. It signifies that you want to delete the specified resource, and the server should perform the deletion.</a:t>
            </a:r>
          </a:p>
          <a:p>
            <a:r>
              <a:rPr lang="en-GB" b="0" i="0" dirty="0">
                <a:solidFill>
                  <a:srgbClr val="ECECF1"/>
                </a:solidFill>
                <a:effectLst/>
                <a:latin typeface="Söhne"/>
              </a:rPr>
              <a:t>HEAD requests are similar to GET requests, but they do not include the response body. They are useful when you're interested in retrieving meta-information about a resource without actually getting the resource's representation.</a:t>
            </a:r>
          </a:p>
          <a:p>
            <a:r>
              <a:rPr lang="en-GB" b="0" i="0" dirty="0">
                <a:solidFill>
                  <a:srgbClr val="ECECF1"/>
                </a:solidFill>
                <a:effectLst/>
                <a:latin typeface="Söhne"/>
              </a:rPr>
              <a:t>OPTIONS requests are used to describe the communication options for the target resource. The response provides information about the supported methods and other capabilities.</a:t>
            </a:r>
            <a:endParaRPr lang="en-GB" dirty="0"/>
          </a:p>
        </p:txBody>
      </p:sp>
      <p:sp>
        <p:nvSpPr>
          <p:cNvPr id="4" name="Slide Number Placeholder 3"/>
          <p:cNvSpPr>
            <a:spLocks noGrp="1"/>
          </p:cNvSpPr>
          <p:nvPr>
            <p:ph type="sldNum" sz="quarter" idx="5"/>
          </p:nvPr>
        </p:nvSpPr>
        <p:spPr/>
        <p:txBody>
          <a:bodyPr/>
          <a:lstStyle/>
          <a:p>
            <a:fld id="{D994396F-A021-4C4D-8FF1-E3ABCB524A39}" type="slidenum">
              <a:rPr lang="en-GB" smtClean="0"/>
              <a:t>5</a:t>
            </a:fld>
            <a:endParaRPr lang="en-GB"/>
          </a:p>
        </p:txBody>
      </p:sp>
    </p:spTree>
    <p:extLst>
      <p:ext uri="{BB962C8B-B14F-4D97-AF65-F5344CB8AC3E}">
        <p14:creationId xmlns:p14="http://schemas.microsoft.com/office/powerpoint/2010/main" val="2317050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SzPts val="1000"/>
              <a:buFont typeface="Symbol" panose="05050102010706020507" pitchFamily="18" charset="2"/>
              <a:buNone/>
              <a:tabLst>
                <a:tab pos="457200" algn="l"/>
              </a:tabLst>
            </a:pPr>
            <a:r>
              <a:rPr lang="en-GB" sz="1800" kern="0" dirty="0">
                <a:solidFill>
                  <a:srgbClr val="212121"/>
                </a:solidFill>
                <a:effectLst/>
                <a:latin typeface="Segoe UI" panose="020B0502040204020203" pitchFamily="34" charset="0"/>
                <a:ea typeface="Times New Roman" panose="02020603050405020304" pitchFamily="18" charset="0"/>
                <a:cs typeface="Times New Roman" panose="02020603050405020304" pitchFamily="18" charset="0"/>
              </a:rPr>
              <a:t>It is possible to automate collection runs in a CI/CD with the </a:t>
            </a:r>
            <a:r>
              <a:rPr lang="en-GB" sz="1800" kern="0" dirty="0">
                <a:solidFill>
                  <a:srgbClr val="007BFF"/>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Postman CLI</a:t>
            </a:r>
            <a:r>
              <a:rPr lang="en-GB" sz="1800" kern="0" dirty="0">
                <a:solidFill>
                  <a:srgbClr val="212121"/>
                </a:solidFill>
                <a:effectLst/>
                <a:latin typeface="Segoe UI" panose="020B0502040204020203" pitchFamily="34" charset="0"/>
                <a:ea typeface="Times New Roman" panose="02020603050405020304" pitchFamily="18" charset="0"/>
                <a:cs typeface="Times New Roman" panose="02020603050405020304" pitchFamily="18" charset="0"/>
              </a:rPr>
              <a:t> or </a:t>
            </a:r>
            <a:r>
              <a:rPr lang="en-GB" sz="1800" kern="0" dirty="0">
                <a:solidFill>
                  <a:srgbClr val="007BFF"/>
                </a:solidFill>
                <a:effectLst/>
                <a:latin typeface="Segoe UI" panose="020B0502040204020203" pitchFamily="34" charset="0"/>
                <a:ea typeface="Times New Roman" panose="02020603050405020304" pitchFamily="18" charset="0"/>
                <a:cs typeface="Times New Roman" panose="02020603050405020304" pitchFamily="18" charset="0"/>
                <a:hlinkClick r:id="rId4"/>
              </a:rPr>
              <a:t>Newman</a:t>
            </a:r>
            <a:r>
              <a:rPr lang="en-GB" sz="1800" kern="0" dirty="0">
                <a:solidFill>
                  <a:srgbClr val="21212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GB" sz="1800" kern="10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Postman CLI is developed and maintained by Postman, while Newman, though created by Postman, is open source and supported by community contributions. Both tools support collection runs, but Postman CLI automatically sends results to Postman, whereas Newman supports result ingestion using a reporter. Postman CLI's package is signed by Postman and is distributed as a downloadable package, while Newman's package is unsigned and distributed on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Postman CLI supports sign-in and sign-out and checks API definitions against configured API Governance and Security rules. On the other hand, Newman doesn't support sign-in or sign-out and doesn't check API definitions against configured rules. Additionally, Postman CLI is not available as a library, whereas Newman is available as one. Some Postman CLI commands use the Postman API to fetch data from and send data to Postman's servers. These commands count toward the monthly Postman API usage. The number of Postman API calls that can be made each month depends on the Postman plan agreed.</a:t>
            </a:r>
          </a:p>
          <a:p>
            <a:endParaRPr lang="en-GB" dirty="0"/>
          </a:p>
        </p:txBody>
      </p:sp>
      <p:sp>
        <p:nvSpPr>
          <p:cNvPr id="4" name="Slide Number Placeholder 3"/>
          <p:cNvSpPr>
            <a:spLocks noGrp="1"/>
          </p:cNvSpPr>
          <p:nvPr>
            <p:ph type="sldNum" sz="quarter" idx="5"/>
          </p:nvPr>
        </p:nvSpPr>
        <p:spPr/>
        <p:txBody>
          <a:bodyPr/>
          <a:lstStyle/>
          <a:p>
            <a:fld id="{D994396F-A021-4C4D-8FF1-E3ABCB524A39}" type="slidenum">
              <a:rPr lang="en-GB" smtClean="0"/>
              <a:t>6</a:t>
            </a:fld>
            <a:endParaRPr lang="en-GB"/>
          </a:p>
        </p:txBody>
      </p:sp>
    </p:spTree>
    <p:extLst>
      <p:ext uri="{BB962C8B-B14F-4D97-AF65-F5344CB8AC3E}">
        <p14:creationId xmlns:p14="http://schemas.microsoft.com/office/powerpoint/2010/main" val="2888056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F1"/>
                </a:solidFill>
                <a:effectLst/>
                <a:latin typeface="Söhne"/>
              </a:rPr>
              <a:t>Automating tasks in Postman offers significant advantages in API development and testing. Firstly, it enhances time efficiency by automating testing processes, reducing the time and effort required for repetitive tasks. Additionally, the ability to execute multiple requests simultaneously through batch processing further contributes to time savings. Secondly, automation ensures consistency and reliability in testing by executing tests in a standardized manner, minimizing human errors, and promoting reproducibility of workflows. Thirdly, Postman's automation capabilities seamlessly integrate with continuous integration and deployment (CI/CD) pipelines, allowing for continuous testing throughout the development lifecycle and automated testing as part of the deployment process. Lastly, automation in Postman fosters enhanced collaboration within teams through shared collections, enabling multiple team members to work with the same set of tests, and supporting version control for collections to track changes and revert to previous versions if needed. Overall, these benefits contribute to a more streamlined and effective API development and testing process.</a:t>
            </a:r>
            <a:endParaRPr lang="en-GB" dirty="0"/>
          </a:p>
        </p:txBody>
      </p:sp>
      <p:sp>
        <p:nvSpPr>
          <p:cNvPr id="4" name="Slide Number Placeholder 3"/>
          <p:cNvSpPr>
            <a:spLocks noGrp="1"/>
          </p:cNvSpPr>
          <p:nvPr>
            <p:ph type="sldNum" sz="quarter" idx="5"/>
          </p:nvPr>
        </p:nvSpPr>
        <p:spPr/>
        <p:txBody>
          <a:bodyPr/>
          <a:lstStyle/>
          <a:p>
            <a:fld id="{D994396F-A021-4C4D-8FF1-E3ABCB524A39}" type="slidenum">
              <a:rPr lang="en-GB" smtClean="0"/>
              <a:t>7</a:t>
            </a:fld>
            <a:endParaRPr lang="en-GB"/>
          </a:p>
        </p:txBody>
      </p:sp>
    </p:spTree>
    <p:extLst>
      <p:ext uri="{BB962C8B-B14F-4D97-AF65-F5344CB8AC3E}">
        <p14:creationId xmlns:p14="http://schemas.microsoft.com/office/powerpoint/2010/main" val="357292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35F3-7B65-CFE0-5DF7-2EE029B3C30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32EBA6F-A004-A003-038F-C05E08F122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9D6AC64-19F7-5721-C38F-D75BAB3CC097}"/>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5" name="Footer Placeholder 4">
            <a:extLst>
              <a:ext uri="{FF2B5EF4-FFF2-40B4-BE49-F238E27FC236}">
                <a16:creationId xmlns:a16="http://schemas.microsoft.com/office/drawing/2014/main" id="{28ECEA96-DA68-3D47-5402-C8A3871FA3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C039E7-D763-823D-CA79-E04F21D8C338}"/>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156999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F324-698D-590E-1E84-4784AA6F466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99AAB47-4C74-D8A0-EB2F-1AC29BE1F7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44E252E-47FF-5541-2924-123CC04688D3}"/>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5" name="Footer Placeholder 4">
            <a:extLst>
              <a:ext uri="{FF2B5EF4-FFF2-40B4-BE49-F238E27FC236}">
                <a16:creationId xmlns:a16="http://schemas.microsoft.com/office/drawing/2014/main" id="{E5839DD8-315F-A65F-DCCB-D4DD3B9515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D094B1-5D50-E507-05A8-F26B83C35F69}"/>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140396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278B2D-86B9-1175-DF36-85E3F934339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E75CE97-1195-4C04-C2EB-A84F072DC23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6F9A2D7-AF2B-43AE-ACC2-BA6BC86A6F91}"/>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5" name="Footer Placeholder 4">
            <a:extLst>
              <a:ext uri="{FF2B5EF4-FFF2-40B4-BE49-F238E27FC236}">
                <a16:creationId xmlns:a16="http://schemas.microsoft.com/office/drawing/2014/main" id="{7193CAE3-6910-123F-8B43-6BE1298DF1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A06734-EC6F-D7A8-2C03-9A4CB2D299A3}"/>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200815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E1FC-3B6D-4192-E2A1-EF602AC8BEAA}"/>
              </a:ext>
            </a:extLst>
          </p:cNvPr>
          <p:cNvSpPr>
            <a:spLocks noGrp="1"/>
          </p:cNvSpPr>
          <p:nvPr>
            <p:ph type="title"/>
          </p:nvPr>
        </p:nvSpPr>
        <p:spPr/>
        <p:txBody>
          <a:bodyPr/>
          <a:lstStyle/>
          <a:p>
            <a:r>
              <a:rPr lang="en-GB"/>
              <a:t>Click to edit Master title style</a:t>
            </a:r>
          </a:p>
        </p:txBody>
      </p:sp>
      <p:sp>
        <p:nvSpPr>
          <p:cNvPr id="3" name="Text Placeholder 2">
            <a:extLst>
              <a:ext uri="{FF2B5EF4-FFF2-40B4-BE49-F238E27FC236}">
                <a16:creationId xmlns:a16="http://schemas.microsoft.com/office/drawing/2014/main" id="{119D3444-F4FA-90C4-8C76-183909A96D7E}"/>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97D776-63F1-BE23-737A-82072BD137A0}"/>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5" name="Footer Placeholder 4">
            <a:extLst>
              <a:ext uri="{FF2B5EF4-FFF2-40B4-BE49-F238E27FC236}">
                <a16:creationId xmlns:a16="http://schemas.microsoft.com/office/drawing/2014/main" id="{A39F262A-2C60-CB3A-7AF4-352843BEA5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CA3F1C-9638-445D-793D-F9C6B3A5E739}"/>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17337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3D40-E388-6A8F-C204-8461B33FA1D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F28E2DB-F1B2-1577-795F-F6290BC09AB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7F64A57-963C-98A2-C717-D430C1BBB9AC}"/>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5" name="Footer Placeholder 4">
            <a:extLst>
              <a:ext uri="{FF2B5EF4-FFF2-40B4-BE49-F238E27FC236}">
                <a16:creationId xmlns:a16="http://schemas.microsoft.com/office/drawing/2014/main" id="{08AB4A37-4AED-2C85-AE85-E369202BD3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01CE8F-A51C-AF61-E55F-528304F27D81}"/>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38145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C525-160A-498A-6C99-DB5F2D56F4E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81D1ED5-AECA-04EE-F055-AD49099A6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5C0727-1F72-B58D-4AA1-9668E3277FE9}"/>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5" name="Footer Placeholder 4">
            <a:extLst>
              <a:ext uri="{FF2B5EF4-FFF2-40B4-BE49-F238E27FC236}">
                <a16:creationId xmlns:a16="http://schemas.microsoft.com/office/drawing/2014/main" id="{16DEFAFA-7248-0AA7-E4C8-B326294772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C39C9-00E4-84A4-A2AB-4F8E143A766F}"/>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156405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FF65-CB54-E2B9-4BD7-F60DD96D4BF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342C7A9-AFC5-3AD2-CA77-92C10892A8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304F970-2BC3-32E5-E730-4FD93FB8C1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801E7CA-3B84-2678-F40D-9DD6BC4611A4}"/>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6" name="Footer Placeholder 5">
            <a:extLst>
              <a:ext uri="{FF2B5EF4-FFF2-40B4-BE49-F238E27FC236}">
                <a16:creationId xmlns:a16="http://schemas.microsoft.com/office/drawing/2014/main" id="{829CD627-C767-3F07-E2AC-87741C25B3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7D63E3-4541-0950-58F2-506E5517F72D}"/>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300913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80A9-21CF-5E3E-1AC8-48A161DDF22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8DA771B-C02B-BEA4-D3DC-677D243C5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4A4D48-7B7F-11ED-FD2F-6A02C76B26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C4F99A3-A78B-3FF9-B554-B8BBEC3DA0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DC4556-1F44-DEB4-2A02-8D39F3D10FD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C8520F2-086D-53C3-A333-815A80D7EE40}"/>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8" name="Footer Placeholder 7">
            <a:extLst>
              <a:ext uri="{FF2B5EF4-FFF2-40B4-BE49-F238E27FC236}">
                <a16:creationId xmlns:a16="http://schemas.microsoft.com/office/drawing/2014/main" id="{AAB03EC5-49C0-8D9D-3D92-338D198E8F8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F7F561E-DB08-747C-2C09-E079FD7CDA04}"/>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338375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7763-D0C3-1D89-5388-9AFDEDEA2E8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C44F333-E958-43B6-984A-9980F9E82C51}"/>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4" name="Footer Placeholder 3">
            <a:extLst>
              <a:ext uri="{FF2B5EF4-FFF2-40B4-BE49-F238E27FC236}">
                <a16:creationId xmlns:a16="http://schemas.microsoft.com/office/drawing/2014/main" id="{7AF3243B-92A6-E82E-E3CE-201F2F1B0A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D8BEAF-3FAF-F27E-CF4E-916C7898A23E}"/>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409346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06B3E8-F257-22AF-833E-508450051732}"/>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3" name="Footer Placeholder 2">
            <a:extLst>
              <a:ext uri="{FF2B5EF4-FFF2-40B4-BE49-F238E27FC236}">
                <a16:creationId xmlns:a16="http://schemas.microsoft.com/office/drawing/2014/main" id="{AC14429F-8E8D-336A-1CE0-6453728E508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7EA6B3-B502-A6AE-07E8-6EE7D49FFB47}"/>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422794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CC52-CAAC-A0D4-F895-3B2133E93C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FA762CB-C2E5-7F68-CEAB-1756CDD0BD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A976129D-1318-EF1F-4D0E-A211F66CC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B31F72-118A-0D3F-5BEB-E0935D20C8B9}"/>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6" name="Footer Placeholder 5">
            <a:extLst>
              <a:ext uri="{FF2B5EF4-FFF2-40B4-BE49-F238E27FC236}">
                <a16:creationId xmlns:a16="http://schemas.microsoft.com/office/drawing/2014/main" id="{FF6DD97A-E86D-F44E-86C3-ECA351AD23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636CA4-775D-D63E-4023-BE243063238C}"/>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57910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4444-BF50-51F9-B59E-97622C78C7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B2F2CA7-CFD3-408F-74CD-C792A4328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9AA4B4C-7FAE-30DE-958E-C6177B90D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B486EB-5169-20CC-9C80-1E98F774169D}"/>
              </a:ext>
            </a:extLst>
          </p:cNvPr>
          <p:cNvSpPr>
            <a:spLocks noGrp="1"/>
          </p:cNvSpPr>
          <p:nvPr>
            <p:ph type="dt" sz="half" idx="10"/>
          </p:nvPr>
        </p:nvSpPr>
        <p:spPr/>
        <p:txBody>
          <a:bodyPr/>
          <a:lstStyle/>
          <a:p>
            <a:fld id="{BEA09312-D232-41E5-BFD1-DDBA9E70D2C2}" type="datetimeFigureOut">
              <a:rPr lang="en-GB" smtClean="0"/>
              <a:t>27/11/2023</a:t>
            </a:fld>
            <a:endParaRPr lang="en-GB"/>
          </a:p>
        </p:txBody>
      </p:sp>
      <p:sp>
        <p:nvSpPr>
          <p:cNvPr id="6" name="Footer Placeholder 5">
            <a:extLst>
              <a:ext uri="{FF2B5EF4-FFF2-40B4-BE49-F238E27FC236}">
                <a16:creationId xmlns:a16="http://schemas.microsoft.com/office/drawing/2014/main" id="{48FE86FF-292B-F345-4507-D4B959F7B0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52928C-B8D2-4EF5-6525-B109B3615129}"/>
              </a:ext>
            </a:extLst>
          </p:cNvPr>
          <p:cNvSpPr>
            <a:spLocks noGrp="1"/>
          </p:cNvSpPr>
          <p:nvPr>
            <p:ph type="sldNum" sz="quarter" idx="12"/>
          </p:nvPr>
        </p:nvSpPr>
        <p:spPr/>
        <p:txBody>
          <a:bodyPr/>
          <a:lstStyle/>
          <a:p>
            <a:fld id="{77B520C8-FDA5-4CFE-88D8-A757A601515D}" type="slidenum">
              <a:rPr lang="en-GB" smtClean="0"/>
              <a:t>‹#›</a:t>
            </a:fld>
            <a:endParaRPr lang="en-GB"/>
          </a:p>
        </p:txBody>
      </p:sp>
    </p:spTree>
    <p:extLst>
      <p:ext uri="{BB962C8B-B14F-4D97-AF65-F5344CB8AC3E}">
        <p14:creationId xmlns:p14="http://schemas.microsoft.com/office/powerpoint/2010/main" val="300962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50392E-0829-5BB8-BBEA-6A5F24EFCC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6152A63-1FAF-D63C-A197-4C17630DF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8DE63A9-C1D2-2D6F-4262-9D6A33D37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09312-D232-41E5-BFD1-DDBA9E70D2C2}" type="datetimeFigureOut">
              <a:rPr lang="en-GB" smtClean="0"/>
              <a:t>27/11/2023</a:t>
            </a:fld>
            <a:endParaRPr lang="en-GB"/>
          </a:p>
        </p:txBody>
      </p:sp>
      <p:sp>
        <p:nvSpPr>
          <p:cNvPr id="5" name="Footer Placeholder 4">
            <a:extLst>
              <a:ext uri="{FF2B5EF4-FFF2-40B4-BE49-F238E27FC236}">
                <a16:creationId xmlns:a16="http://schemas.microsoft.com/office/drawing/2014/main" id="{78EBC230-669E-C489-7280-97C6A70A3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DA48E79-D40D-3F58-6762-7450CAAE9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520C8-FDA5-4CFE-88D8-A757A601515D}" type="slidenum">
              <a:rPr lang="en-GB" smtClean="0"/>
              <a:t>‹#›</a:t>
            </a:fld>
            <a:endParaRPr lang="en-GB"/>
          </a:p>
        </p:txBody>
      </p:sp>
    </p:spTree>
    <p:extLst>
      <p:ext uri="{BB962C8B-B14F-4D97-AF65-F5344CB8AC3E}">
        <p14:creationId xmlns:p14="http://schemas.microsoft.com/office/powerpoint/2010/main" val="1546218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marcus-povey.co.uk/2020/08/31/known-postman-colle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person in a suit&#10;&#10;Description automatically generated">
            <a:extLst>
              <a:ext uri="{FF2B5EF4-FFF2-40B4-BE49-F238E27FC236}">
                <a16:creationId xmlns:a16="http://schemas.microsoft.com/office/drawing/2014/main" id="{A49AB3CE-1385-D75A-D55F-DADD20037BF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4988" y="2094046"/>
            <a:ext cx="3368969" cy="2669907"/>
          </a:xfrm>
          <a:prstGeom prst="rect">
            <a:avLst/>
          </a:prstGeom>
        </p:spPr>
      </p:pic>
      <p:sp>
        <p:nvSpPr>
          <p:cNvPr id="75" name="Freeform: Shape 74">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77"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74AE37-BD15-D47C-1DCC-FE431C37A24C}"/>
              </a:ext>
            </a:extLst>
          </p:cNvPr>
          <p:cNvSpPr txBox="1"/>
          <p:nvPr/>
        </p:nvSpPr>
        <p:spPr>
          <a:xfrm>
            <a:off x="5759354" y="2798064"/>
            <a:ext cx="5461095" cy="3417611"/>
          </a:xfrm>
          <a:prstGeom prst="rect">
            <a:avLst/>
          </a:prstGeom>
        </p:spPr>
        <p:txBody>
          <a:bodyPr vert="horz" lIns="91440" tIns="45720" rIns="91440" bIns="45720" rtlCol="0" anchor="t">
            <a:normAutofit/>
          </a:bodyPr>
          <a:lstStyle/>
          <a:p>
            <a:pPr>
              <a:lnSpc>
                <a:spcPct val="90000"/>
              </a:lnSpc>
              <a:spcAft>
                <a:spcPts val="600"/>
              </a:spcAft>
            </a:pPr>
            <a:r>
              <a:rPr lang="en-US" sz="2200" dirty="0">
                <a:solidFill>
                  <a:srgbClr val="FFFFFF"/>
                </a:solidFill>
              </a:rPr>
              <a:t>Gyorgy Papp &amp; Francisco </a:t>
            </a:r>
            <a:r>
              <a:rPr lang="en-US" sz="2200" dirty="0" err="1">
                <a:solidFill>
                  <a:srgbClr val="FFFFFF"/>
                </a:solidFill>
              </a:rPr>
              <a:t>Bejarano</a:t>
            </a:r>
            <a:endParaRPr lang="en-US" sz="2200" dirty="0">
              <a:solidFill>
                <a:srgbClr val="FFFFFF"/>
              </a:solidFill>
            </a:endParaRPr>
          </a:p>
        </p:txBody>
      </p:sp>
    </p:spTree>
    <p:extLst>
      <p:ext uri="{BB962C8B-B14F-4D97-AF65-F5344CB8AC3E}">
        <p14:creationId xmlns:p14="http://schemas.microsoft.com/office/powerpoint/2010/main" val="248676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D2643A9-67CD-5664-73D0-E2FFA2D235D2}"/>
              </a:ext>
            </a:extLst>
          </p:cNvPr>
          <p:cNvPicPr>
            <a:picLocks noChangeAspect="1"/>
          </p:cNvPicPr>
          <p:nvPr/>
        </p:nvPicPr>
        <p:blipFill rotWithShape="1">
          <a:blip r:embed="rId3">
            <a:alphaModFix amt="40000"/>
          </a:blip>
          <a:srcRect t="7017" b="8713"/>
          <a:stretch/>
        </p:blipFill>
        <p:spPr>
          <a:xfrm>
            <a:off x="20" y="10"/>
            <a:ext cx="12191979" cy="6857990"/>
          </a:xfrm>
          <a:prstGeom prst="rect">
            <a:avLst/>
          </a:prstGeom>
        </p:spPr>
      </p:pic>
      <p:sp>
        <p:nvSpPr>
          <p:cNvPr id="2" name="Title 1">
            <a:extLst>
              <a:ext uri="{FF2B5EF4-FFF2-40B4-BE49-F238E27FC236}">
                <a16:creationId xmlns:a16="http://schemas.microsoft.com/office/drawing/2014/main" id="{262B4BC0-536C-F6C8-EDB4-007A8A904D05}"/>
              </a:ext>
            </a:extLst>
          </p:cNvPr>
          <p:cNvSpPr>
            <a:spLocks noGrp="1"/>
          </p:cNvSpPr>
          <p:nvPr>
            <p:ph type="title"/>
          </p:nvPr>
        </p:nvSpPr>
        <p:spPr>
          <a:xfrm>
            <a:off x="640080" y="853673"/>
            <a:ext cx="4023360" cy="5004794"/>
          </a:xfrm>
        </p:spPr>
        <p:txBody>
          <a:bodyPr vert="horz" lIns="91440" tIns="45720" rIns="91440" bIns="45720" rtlCol="0" anchor="ctr">
            <a:normAutofit/>
          </a:bodyPr>
          <a:lstStyle/>
          <a:p>
            <a:r>
              <a:rPr lang="en-US" sz="5400">
                <a:solidFill>
                  <a:schemeClr val="bg1"/>
                </a:solidFill>
              </a:rPr>
              <a:t>Exploring the Power of Postman</a:t>
            </a:r>
          </a:p>
        </p:txBody>
      </p:sp>
      <p:sp>
        <p:nvSpPr>
          <p:cNvPr id="3" name="Text Placeholder 2">
            <a:extLst>
              <a:ext uri="{FF2B5EF4-FFF2-40B4-BE49-F238E27FC236}">
                <a16:creationId xmlns:a16="http://schemas.microsoft.com/office/drawing/2014/main" id="{FF40CFF1-3ED8-FA4B-0107-E1D6F09C31DC}"/>
              </a:ext>
            </a:extLst>
          </p:cNvPr>
          <p:cNvSpPr>
            <a:spLocks noGrp="1"/>
          </p:cNvSpPr>
          <p:nvPr>
            <p:ph type="body" idx="1"/>
          </p:nvPr>
        </p:nvSpPr>
        <p:spPr>
          <a:xfrm>
            <a:off x="5315874" y="493776"/>
            <a:ext cx="6236046" cy="5722227"/>
          </a:xfrm>
        </p:spPr>
        <p:txBody>
          <a:bodyPr vert="horz" lIns="91440" tIns="45720" rIns="91440" bIns="45720" rtlCol="0" anchor="ctr">
            <a:normAutofit/>
          </a:bodyPr>
          <a:lstStyle/>
          <a:p>
            <a:r>
              <a:rPr lang="en-US" sz="1900" dirty="0">
                <a:solidFill>
                  <a:schemeClr val="bg1"/>
                </a:solidFill>
              </a:rPr>
              <a:t>Postman is an API Development and Testing Tool:</a:t>
            </a:r>
          </a:p>
          <a:p>
            <a:pPr lvl="1"/>
            <a:r>
              <a:rPr lang="en-US" sz="1900" dirty="0">
                <a:solidFill>
                  <a:schemeClr val="bg1"/>
                </a:solidFill>
              </a:rPr>
              <a:t>Postman is a widely-used platform designed for API development and testing.</a:t>
            </a:r>
          </a:p>
          <a:p>
            <a:r>
              <a:rPr lang="en-US" sz="1900" dirty="0">
                <a:solidFill>
                  <a:schemeClr val="bg1"/>
                </a:solidFill>
              </a:rPr>
              <a:t>Key Functions of Postman:</a:t>
            </a:r>
          </a:p>
          <a:p>
            <a:pPr lvl="1"/>
            <a:r>
              <a:rPr lang="en-US" sz="1900" dirty="0">
                <a:solidFill>
                  <a:schemeClr val="bg1"/>
                </a:solidFill>
              </a:rPr>
              <a:t>Facilitates the creation and execution of API requests.</a:t>
            </a:r>
          </a:p>
          <a:p>
            <a:pPr lvl="1"/>
            <a:r>
              <a:rPr lang="en-US" sz="1900" dirty="0">
                <a:solidFill>
                  <a:schemeClr val="bg1"/>
                </a:solidFill>
              </a:rPr>
              <a:t>Supports automated testing, collaboration, and integration with CI/CD pipelines.</a:t>
            </a:r>
          </a:p>
          <a:p>
            <a:r>
              <a:rPr lang="en-US" sz="1900" dirty="0">
                <a:solidFill>
                  <a:schemeClr val="bg1"/>
                </a:solidFill>
              </a:rPr>
              <a:t>Users of Postman:</a:t>
            </a:r>
          </a:p>
          <a:p>
            <a:pPr lvl="1"/>
            <a:r>
              <a:rPr lang="en-US" sz="1900" dirty="0">
                <a:solidFill>
                  <a:schemeClr val="bg1"/>
                </a:solidFill>
              </a:rPr>
              <a:t>Utilized by developers, testers, and businesses globally.</a:t>
            </a:r>
          </a:p>
          <a:p>
            <a:pPr lvl="1"/>
            <a:r>
              <a:rPr lang="en-US" sz="1900" dirty="0">
                <a:solidFill>
                  <a:schemeClr val="bg1"/>
                </a:solidFill>
              </a:rPr>
              <a:t>Over 11 million developers and 500,000 companies, including major entities like Microsoft and Twitter.</a:t>
            </a:r>
          </a:p>
          <a:p>
            <a:pPr lvl="1"/>
            <a:r>
              <a:rPr lang="en-US" sz="1900" dirty="0">
                <a:solidFill>
                  <a:schemeClr val="bg1"/>
                </a:solidFill>
              </a:rPr>
              <a:t>Widely adopted by Fortune 500 companies, with 98% of them reported to use the platform.</a:t>
            </a:r>
          </a:p>
        </p:txBody>
      </p:sp>
      <p:sp>
        <p:nvSpPr>
          <p:cNvPr id="28"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79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4C9B7-447A-EBBA-35C7-F16F5EF3AE3B}"/>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Evolution of Postman</a:t>
            </a:r>
          </a:p>
        </p:txBody>
      </p:sp>
      <p:sp>
        <p:nvSpPr>
          <p:cNvPr id="3" name="Text Placeholder 2">
            <a:extLst>
              <a:ext uri="{FF2B5EF4-FFF2-40B4-BE49-F238E27FC236}">
                <a16:creationId xmlns:a16="http://schemas.microsoft.com/office/drawing/2014/main" id="{8FA86A2D-1A4E-8BC0-6400-1F5EAC57916C}"/>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GB" sz="2000" dirty="0"/>
              <a:t>Started as a side project in 2012 by Abhinav Asthana</a:t>
            </a:r>
          </a:p>
          <a:p>
            <a:r>
              <a:rPr lang="en-GB" sz="2000" dirty="0"/>
              <a:t>He found it difficult to test APIs so he decided to make his’s own tools</a:t>
            </a:r>
          </a:p>
          <a:p>
            <a:r>
              <a:rPr lang="en-GB" sz="2000" dirty="0"/>
              <a:t>It started as a Chrome extension but as it rapidly gained popularity it became a standalone application.</a:t>
            </a:r>
          </a:p>
          <a:p>
            <a:r>
              <a:rPr lang="en-GB" sz="2000" dirty="0"/>
              <a:t>Through continuous updates and improvements, today it is industry standard</a:t>
            </a:r>
            <a:endParaRPr lang="en-US" sz="2000" dirty="0"/>
          </a:p>
        </p:txBody>
      </p:sp>
      <p:pic>
        <p:nvPicPr>
          <p:cNvPr id="13" name="Picture 12">
            <a:extLst>
              <a:ext uri="{FF2B5EF4-FFF2-40B4-BE49-F238E27FC236}">
                <a16:creationId xmlns:a16="http://schemas.microsoft.com/office/drawing/2014/main" id="{B5B5BDB4-2ACD-AD92-9BC7-E8A7BABDF821}"/>
              </a:ext>
            </a:extLst>
          </p:cNvPr>
          <p:cNvPicPr>
            <a:picLocks noChangeAspect="1"/>
          </p:cNvPicPr>
          <p:nvPr/>
        </p:nvPicPr>
        <p:blipFill rotWithShape="1">
          <a:blip r:embed="rId3"/>
          <a:srcRect l="29965" r="2635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4991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079436-AB6A-4CD0-73A8-579F2BF5102D}"/>
              </a:ext>
            </a:extLst>
          </p:cNvPr>
          <p:cNvPicPr>
            <a:picLocks noChangeAspect="1"/>
          </p:cNvPicPr>
          <p:nvPr/>
        </p:nvPicPr>
        <p:blipFill rotWithShape="1">
          <a:blip r:embed="rId3">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6114E-9877-7768-13A5-9C871934E1A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Efficient API Testing</a:t>
            </a:r>
          </a:p>
        </p:txBody>
      </p:sp>
      <p:graphicFrame>
        <p:nvGraphicFramePr>
          <p:cNvPr id="5" name="Text Placeholder 2">
            <a:extLst>
              <a:ext uri="{FF2B5EF4-FFF2-40B4-BE49-F238E27FC236}">
                <a16:creationId xmlns:a16="http://schemas.microsoft.com/office/drawing/2014/main" id="{97D48D24-A955-B574-CFF1-7B16BD1D4850}"/>
              </a:ext>
            </a:extLst>
          </p:cNvPr>
          <p:cNvGraphicFramePr/>
          <p:nvPr>
            <p:extLst>
              <p:ext uri="{D42A27DB-BD31-4B8C-83A1-F6EECF244321}">
                <p14:modId xmlns:p14="http://schemas.microsoft.com/office/powerpoint/2010/main" val="2598885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4606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FCA27-9203-DDFF-1749-2DB7BE725643}"/>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a:t>Diving into Requests</a:t>
            </a:r>
          </a:p>
        </p:txBody>
      </p:sp>
      <p:pic>
        <p:nvPicPr>
          <p:cNvPr id="25" name="Picture 24" descr="Computer script on a screen">
            <a:extLst>
              <a:ext uri="{FF2B5EF4-FFF2-40B4-BE49-F238E27FC236}">
                <a16:creationId xmlns:a16="http://schemas.microsoft.com/office/drawing/2014/main" id="{28C53A4B-C3C9-EC30-023F-FEBF9727A043}"/>
              </a:ext>
            </a:extLst>
          </p:cNvPr>
          <p:cNvPicPr>
            <a:picLocks noChangeAspect="1"/>
          </p:cNvPicPr>
          <p:nvPr/>
        </p:nvPicPr>
        <p:blipFill rotWithShape="1">
          <a:blip r:embed="rId3"/>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4A546B6-159E-2E64-38C7-10B98DC5688B}"/>
              </a:ext>
            </a:extLst>
          </p:cNvPr>
          <p:cNvSpPr>
            <a:spLocks noGrp="1"/>
          </p:cNvSpPr>
          <p:nvPr>
            <p:ph type="body" idx="1"/>
          </p:nvPr>
        </p:nvSpPr>
        <p:spPr>
          <a:xfrm>
            <a:off x="4654296" y="2706624"/>
            <a:ext cx="6894576" cy="3483864"/>
          </a:xfrm>
        </p:spPr>
        <p:txBody>
          <a:bodyPr vert="horz" lIns="91440" tIns="45720" rIns="91440" bIns="45720" rtlCol="0">
            <a:normAutofit/>
          </a:bodyPr>
          <a:lstStyle/>
          <a:p>
            <a:r>
              <a:rPr lang="en-US" sz="2200" dirty="0"/>
              <a:t>GET: Retrieve data</a:t>
            </a:r>
          </a:p>
          <a:p>
            <a:r>
              <a:rPr lang="en-US" sz="2200" dirty="0"/>
              <a:t>POST: Send data</a:t>
            </a:r>
          </a:p>
          <a:p>
            <a:r>
              <a:rPr lang="en-US" sz="2200" dirty="0"/>
              <a:t>PUT/PATCH: Update data</a:t>
            </a:r>
          </a:p>
          <a:p>
            <a:r>
              <a:rPr lang="en-US" sz="2200" dirty="0"/>
              <a:t>DELETE: Remove data</a:t>
            </a:r>
          </a:p>
          <a:p>
            <a:r>
              <a:rPr lang="en-US" sz="2200" dirty="0"/>
              <a:t>HEAD: Retrieve data without response body</a:t>
            </a:r>
          </a:p>
          <a:p>
            <a:r>
              <a:rPr lang="en-US" sz="2200" dirty="0"/>
              <a:t>OPTIONS: Communication options</a:t>
            </a:r>
          </a:p>
        </p:txBody>
      </p:sp>
    </p:spTree>
    <p:extLst>
      <p:ext uri="{BB962C8B-B14F-4D97-AF65-F5344CB8AC3E}">
        <p14:creationId xmlns:p14="http://schemas.microsoft.com/office/powerpoint/2010/main" val="178544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CE6AC7-33C6-4F06-BF1B-C35002D46FD4}"/>
              </a:ext>
            </a:extLst>
          </p:cNvPr>
          <p:cNvPicPr>
            <a:picLocks noChangeAspect="1"/>
          </p:cNvPicPr>
          <p:nvPr/>
        </p:nvPicPr>
        <p:blipFill rotWithShape="1">
          <a:blip r:embed="rId3">
            <a:duotone>
              <a:schemeClr val="bg2">
                <a:shade val="45000"/>
                <a:satMod val="135000"/>
              </a:schemeClr>
              <a:prstClr val="white"/>
            </a:duotone>
          </a:blip>
          <a:srcRect l="6325" r="12341"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525BA-49D5-873C-FE3A-D21311CAED3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lvl="0"/>
            <a:r>
              <a:rPr lang="en-GB" dirty="0"/>
              <a:t>Integrating with CI/CD pipelines</a:t>
            </a:r>
            <a:endParaRPr lang="en-US" dirty="0"/>
          </a:p>
        </p:txBody>
      </p:sp>
      <p:graphicFrame>
        <p:nvGraphicFramePr>
          <p:cNvPr id="5" name="Text Placeholder 2">
            <a:extLst>
              <a:ext uri="{FF2B5EF4-FFF2-40B4-BE49-F238E27FC236}">
                <a16:creationId xmlns:a16="http://schemas.microsoft.com/office/drawing/2014/main" id="{FB1B24D3-8C6F-9435-5A37-B80003A67062}"/>
              </a:ext>
            </a:extLst>
          </p:cNvPr>
          <p:cNvGraphicFramePr/>
          <p:nvPr>
            <p:extLst>
              <p:ext uri="{D42A27DB-BD31-4B8C-83A1-F6EECF244321}">
                <p14:modId xmlns:p14="http://schemas.microsoft.com/office/powerpoint/2010/main" val="5298848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Table 6">
            <a:extLst>
              <a:ext uri="{FF2B5EF4-FFF2-40B4-BE49-F238E27FC236}">
                <a16:creationId xmlns:a16="http://schemas.microsoft.com/office/drawing/2014/main" id="{530C7073-CCF9-C5AE-6C3E-315A228141FA}"/>
              </a:ext>
            </a:extLst>
          </p:cNvPr>
          <p:cNvGraphicFramePr>
            <a:graphicFrameLocks noGrp="1"/>
          </p:cNvGraphicFramePr>
          <p:nvPr>
            <p:extLst>
              <p:ext uri="{D42A27DB-BD31-4B8C-83A1-F6EECF244321}">
                <p14:modId xmlns:p14="http://schemas.microsoft.com/office/powerpoint/2010/main" val="3140432364"/>
              </p:ext>
            </p:extLst>
          </p:nvPr>
        </p:nvGraphicFramePr>
        <p:xfrm>
          <a:off x="2446215" y="1690688"/>
          <a:ext cx="7299570" cy="4949695"/>
        </p:xfrm>
        <a:graphic>
          <a:graphicData uri="http://schemas.openxmlformats.org/drawingml/2006/table">
            <a:tbl>
              <a:tblPr firstRow="1" bandRow="1">
                <a:tableStyleId>{5C22544A-7EE6-4342-B048-85BDC9FD1C3A}</a:tableStyleId>
              </a:tblPr>
              <a:tblGrid>
                <a:gridCol w="3649785">
                  <a:extLst>
                    <a:ext uri="{9D8B030D-6E8A-4147-A177-3AD203B41FA5}">
                      <a16:colId xmlns:a16="http://schemas.microsoft.com/office/drawing/2014/main" val="205570286"/>
                    </a:ext>
                  </a:extLst>
                </a:gridCol>
                <a:gridCol w="3649785">
                  <a:extLst>
                    <a:ext uri="{9D8B030D-6E8A-4147-A177-3AD203B41FA5}">
                      <a16:colId xmlns:a16="http://schemas.microsoft.com/office/drawing/2014/main" val="1394815741"/>
                    </a:ext>
                  </a:extLst>
                </a:gridCol>
              </a:tblGrid>
              <a:tr h="202415">
                <a:tc>
                  <a:txBody>
                    <a:bodyPr/>
                    <a:lstStyle/>
                    <a:p>
                      <a:pPr algn="l"/>
                      <a:r>
                        <a:rPr lang="en-GB" sz="1400" b="1" dirty="0">
                          <a:effectLst/>
                        </a:rPr>
                        <a:t>Postman CLI</a:t>
                      </a:r>
                    </a:p>
                  </a:txBody>
                  <a:tcPr anchor="ctr">
                    <a:solidFill>
                      <a:schemeClr val="accent2"/>
                    </a:solidFill>
                  </a:tcPr>
                </a:tc>
                <a:tc>
                  <a:txBody>
                    <a:bodyPr/>
                    <a:lstStyle/>
                    <a:p>
                      <a:pPr algn="l"/>
                      <a:r>
                        <a:rPr lang="en-GB" sz="1400" b="1" dirty="0">
                          <a:effectLst/>
                        </a:rPr>
                        <a:t>Newman</a:t>
                      </a:r>
                    </a:p>
                  </a:txBody>
                  <a:tcPr anchor="ctr">
                    <a:solidFill>
                      <a:schemeClr val="accent2"/>
                    </a:solidFill>
                  </a:tcPr>
                </a:tc>
                <a:extLst>
                  <a:ext uri="{0D108BD9-81ED-4DB2-BD59-A6C34878D82A}">
                    <a16:rowId xmlns:a16="http://schemas.microsoft.com/office/drawing/2014/main" val="682716063"/>
                  </a:ext>
                </a:extLst>
              </a:tr>
              <a:tr h="328897">
                <a:tc>
                  <a:txBody>
                    <a:bodyPr/>
                    <a:lstStyle/>
                    <a:p>
                      <a:pPr algn="l"/>
                      <a:r>
                        <a:rPr lang="en-GB" sz="1400" dirty="0">
                          <a:effectLst/>
                        </a:rPr>
                        <a:t>Created by Postman</a:t>
                      </a:r>
                    </a:p>
                  </a:txBody>
                  <a:tcPr marL="76200" marR="76200" marT="76200" marB="76200" anchor="ctr">
                    <a:solidFill>
                      <a:schemeClr val="accent2">
                        <a:lumMod val="40000"/>
                        <a:lumOff val="60000"/>
                      </a:schemeClr>
                    </a:solidFill>
                  </a:tcPr>
                </a:tc>
                <a:tc>
                  <a:txBody>
                    <a:bodyPr/>
                    <a:lstStyle/>
                    <a:p>
                      <a:pPr algn="l"/>
                      <a:r>
                        <a:rPr lang="en-GB" sz="1400" dirty="0">
                          <a:effectLst/>
                        </a:rPr>
                        <a:t>Created by Postman</a:t>
                      </a:r>
                    </a:p>
                  </a:txBody>
                  <a:tcPr marL="76200" marR="76200" marT="76200" marB="76200" anchor="ctr">
                    <a:solidFill>
                      <a:schemeClr val="accent2">
                        <a:lumMod val="40000"/>
                        <a:lumOff val="60000"/>
                      </a:schemeClr>
                    </a:solidFill>
                  </a:tcPr>
                </a:tc>
                <a:extLst>
                  <a:ext uri="{0D108BD9-81ED-4DB2-BD59-A6C34878D82A}">
                    <a16:rowId xmlns:a16="http://schemas.microsoft.com/office/drawing/2014/main" val="4238339204"/>
                  </a:ext>
                </a:extLst>
              </a:tr>
              <a:tr h="540331">
                <a:tc>
                  <a:txBody>
                    <a:bodyPr/>
                    <a:lstStyle/>
                    <a:p>
                      <a:pPr algn="l"/>
                      <a:r>
                        <a:rPr lang="en-GB" sz="1400" dirty="0">
                          <a:effectLst/>
                        </a:rPr>
                        <a:t>Maintained and supported by Postman</a:t>
                      </a:r>
                    </a:p>
                  </a:txBody>
                  <a:tcPr marL="76200" marR="76200" marT="76200" marB="76200" anchor="ctr">
                    <a:solidFill>
                      <a:schemeClr val="accent2">
                        <a:lumMod val="20000"/>
                        <a:lumOff val="80000"/>
                      </a:schemeClr>
                    </a:solidFill>
                  </a:tcPr>
                </a:tc>
                <a:tc>
                  <a:txBody>
                    <a:bodyPr/>
                    <a:lstStyle/>
                    <a:p>
                      <a:pPr algn="l"/>
                      <a:r>
                        <a:rPr lang="en-GB" sz="1400" dirty="0">
                          <a:effectLst/>
                        </a:rPr>
                        <a:t>Open source; supported by community contributions</a:t>
                      </a:r>
                    </a:p>
                  </a:txBody>
                  <a:tcPr marL="76200" marR="76200" marT="76200" marB="76200" anchor="ctr">
                    <a:solidFill>
                      <a:schemeClr val="accent2">
                        <a:lumMod val="20000"/>
                        <a:lumOff val="80000"/>
                      </a:schemeClr>
                    </a:solidFill>
                  </a:tcPr>
                </a:tc>
                <a:extLst>
                  <a:ext uri="{0D108BD9-81ED-4DB2-BD59-A6C34878D82A}">
                    <a16:rowId xmlns:a16="http://schemas.microsoft.com/office/drawing/2014/main" val="476745881"/>
                  </a:ext>
                </a:extLst>
              </a:tr>
              <a:tr h="328897">
                <a:tc>
                  <a:txBody>
                    <a:bodyPr/>
                    <a:lstStyle/>
                    <a:p>
                      <a:pPr algn="l"/>
                      <a:r>
                        <a:rPr lang="en-GB" sz="1400" dirty="0">
                          <a:effectLst/>
                        </a:rPr>
                        <a:t>Supports collection runs</a:t>
                      </a:r>
                    </a:p>
                  </a:txBody>
                  <a:tcPr marL="76200" marR="76200" marT="76200" marB="76200" anchor="ctr">
                    <a:solidFill>
                      <a:schemeClr val="accent2">
                        <a:lumMod val="40000"/>
                        <a:lumOff val="60000"/>
                      </a:schemeClr>
                    </a:solidFill>
                  </a:tcPr>
                </a:tc>
                <a:tc>
                  <a:txBody>
                    <a:bodyPr/>
                    <a:lstStyle/>
                    <a:p>
                      <a:pPr algn="l"/>
                      <a:r>
                        <a:rPr lang="en-GB" sz="1400" dirty="0">
                          <a:effectLst/>
                        </a:rPr>
                        <a:t>Supports collection runs</a:t>
                      </a:r>
                    </a:p>
                  </a:txBody>
                  <a:tcPr marL="76200" marR="76200" marT="76200" marB="76200" anchor="ctr">
                    <a:solidFill>
                      <a:schemeClr val="accent2">
                        <a:lumMod val="40000"/>
                        <a:lumOff val="60000"/>
                      </a:schemeClr>
                    </a:solidFill>
                  </a:tcPr>
                </a:tc>
                <a:extLst>
                  <a:ext uri="{0D108BD9-81ED-4DB2-BD59-A6C34878D82A}">
                    <a16:rowId xmlns:a16="http://schemas.microsoft.com/office/drawing/2014/main" val="3872856921"/>
                  </a:ext>
                </a:extLst>
              </a:tr>
              <a:tr h="540331">
                <a:tc>
                  <a:txBody>
                    <a:bodyPr/>
                    <a:lstStyle/>
                    <a:p>
                      <a:pPr algn="l"/>
                      <a:r>
                        <a:rPr lang="en-GB" sz="1400" dirty="0">
                          <a:effectLst/>
                        </a:rPr>
                        <a:t>Automatically sends collection run results to Postman by default</a:t>
                      </a:r>
                    </a:p>
                  </a:txBody>
                  <a:tcPr marL="76200" marR="76200" marT="76200" marB="76200" anchor="ctr">
                    <a:solidFill>
                      <a:schemeClr val="accent2">
                        <a:lumMod val="20000"/>
                        <a:lumOff val="80000"/>
                      </a:schemeClr>
                    </a:solidFill>
                  </a:tcPr>
                </a:tc>
                <a:tc>
                  <a:txBody>
                    <a:bodyPr/>
                    <a:lstStyle/>
                    <a:p>
                      <a:pPr algn="l"/>
                      <a:r>
                        <a:rPr lang="en-GB" sz="1400" dirty="0">
                          <a:effectLst/>
                        </a:rPr>
                        <a:t>Supports ingesting run results to Postman using a reporter</a:t>
                      </a:r>
                    </a:p>
                  </a:txBody>
                  <a:tcPr marL="76200" marR="76200" marT="76200" marB="76200" anchor="ctr">
                    <a:solidFill>
                      <a:schemeClr val="accent2">
                        <a:lumMod val="20000"/>
                        <a:lumOff val="80000"/>
                      </a:schemeClr>
                    </a:solidFill>
                  </a:tcPr>
                </a:tc>
                <a:extLst>
                  <a:ext uri="{0D108BD9-81ED-4DB2-BD59-A6C34878D82A}">
                    <a16:rowId xmlns:a16="http://schemas.microsoft.com/office/drawing/2014/main" val="429759602"/>
                  </a:ext>
                </a:extLst>
              </a:tr>
              <a:tr h="328897">
                <a:tc>
                  <a:txBody>
                    <a:bodyPr/>
                    <a:lstStyle/>
                    <a:p>
                      <a:pPr algn="l"/>
                      <a:r>
                        <a:rPr lang="en-GB" sz="1400" dirty="0">
                          <a:effectLst/>
                        </a:rPr>
                        <a:t>Package is signed by Postman</a:t>
                      </a:r>
                    </a:p>
                  </a:txBody>
                  <a:tcPr marL="76200" marR="76200" marT="76200" marB="76200" anchor="ctr">
                    <a:solidFill>
                      <a:schemeClr val="accent2">
                        <a:lumMod val="40000"/>
                        <a:lumOff val="60000"/>
                      </a:schemeClr>
                    </a:solidFill>
                  </a:tcPr>
                </a:tc>
                <a:tc>
                  <a:txBody>
                    <a:bodyPr/>
                    <a:lstStyle/>
                    <a:p>
                      <a:pPr algn="l"/>
                      <a:r>
                        <a:rPr lang="en-GB" sz="1400" dirty="0">
                          <a:effectLst/>
                        </a:rPr>
                        <a:t>Package isn't signed by Postman</a:t>
                      </a:r>
                    </a:p>
                  </a:txBody>
                  <a:tcPr marL="76200" marR="76200" marT="76200" marB="76200" anchor="ctr">
                    <a:solidFill>
                      <a:schemeClr val="accent2">
                        <a:lumMod val="40000"/>
                        <a:lumOff val="60000"/>
                      </a:schemeClr>
                    </a:solidFill>
                  </a:tcPr>
                </a:tc>
                <a:extLst>
                  <a:ext uri="{0D108BD9-81ED-4DB2-BD59-A6C34878D82A}">
                    <a16:rowId xmlns:a16="http://schemas.microsoft.com/office/drawing/2014/main" val="1910658058"/>
                  </a:ext>
                </a:extLst>
              </a:tr>
              <a:tr h="540331">
                <a:tc>
                  <a:txBody>
                    <a:bodyPr/>
                    <a:lstStyle/>
                    <a:p>
                      <a:pPr algn="l"/>
                      <a:r>
                        <a:rPr lang="en-GB" sz="1400" dirty="0">
                          <a:effectLst/>
                        </a:rPr>
                        <a:t>Distributed as a downloadable package</a:t>
                      </a:r>
                    </a:p>
                  </a:txBody>
                  <a:tcPr marL="76200" marR="76200" marT="76200" marB="76200" anchor="ctr">
                    <a:solidFill>
                      <a:schemeClr val="accent2">
                        <a:lumMod val="20000"/>
                        <a:lumOff val="80000"/>
                      </a:schemeClr>
                    </a:solidFill>
                  </a:tcPr>
                </a:tc>
                <a:tc>
                  <a:txBody>
                    <a:bodyPr/>
                    <a:lstStyle/>
                    <a:p>
                      <a:pPr algn="l"/>
                      <a:r>
                        <a:rPr lang="en-GB" sz="1400" dirty="0">
                          <a:effectLst/>
                        </a:rPr>
                        <a:t>Distributed on </a:t>
                      </a:r>
                      <a:r>
                        <a:rPr lang="en-GB" sz="1400" dirty="0" err="1">
                          <a:effectLst/>
                        </a:rPr>
                        <a:t>npm</a:t>
                      </a:r>
                      <a:endParaRPr lang="en-GB" sz="1400" dirty="0">
                        <a:effectLst/>
                      </a:endParaRPr>
                    </a:p>
                  </a:txBody>
                  <a:tcPr marL="76200" marR="76200" marT="76200" marB="76200" anchor="ctr">
                    <a:solidFill>
                      <a:schemeClr val="accent2">
                        <a:lumMod val="20000"/>
                        <a:lumOff val="80000"/>
                      </a:schemeClr>
                    </a:solidFill>
                  </a:tcPr>
                </a:tc>
                <a:extLst>
                  <a:ext uri="{0D108BD9-81ED-4DB2-BD59-A6C34878D82A}">
                    <a16:rowId xmlns:a16="http://schemas.microsoft.com/office/drawing/2014/main" val="2172667803"/>
                  </a:ext>
                </a:extLst>
              </a:tr>
              <a:tr h="328897">
                <a:tc>
                  <a:txBody>
                    <a:bodyPr/>
                    <a:lstStyle/>
                    <a:p>
                      <a:pPr algn="l"/>
                      <a:r>
                        <a:rPr lang="en-GB" sz="1400" dirty="0">
                          <a:effectLst/>
                        </a:rPr>
                        <a:t>Downloadable programmatically</a:t>
                      </a:r>
                    </a:p>
                  </a:txBody>
                  <a:tcPr marL="76200" marR="76200" marT="76200" marB="76200" anchor="ctr">
                    <a:solidFill>
                      <a:schemeClr val="accent2">
                        <a:lumMod val="40000"/>
                        <a:lumOff val="60000"/>
                      </a:schemeClr>
                    </a:solidFill>
                  </a:tcPr>
                </a:tc>
                <a:tc>
                  <a:txBody>
                    <a:bodyPr/>
                    <a:lstStyle/>
                    <a:p>
                      <a:pPr algn="l"/>
                      <a:r>
                        <a:rPr lang="en-GB" sz="1400" dirty="0">
                          <a:effectLst/>
                        </a:rPr>
                        <a:t>Downloadable programmatically</a:t>
                      </a:r>
                    </a:p>
                  </a:txBody>
                  <a:tcPr marL="76200" marR="76200" marT="76200" marB="76200" anchor="ctr">
                    <a:solidFill>
                      <a:schemeClr val="accent2">
                        <a:lumMod val="40000"/>
                        <a:lumOff val="60000"/>
                      </a:schemeClr>
                    </a:solidFill>
                  </a:tcPr>
                </a:tc>
                <a:extLst>
                  <a:ext uri="{0D108BD9-81ED-4DB2-BD59-A6C34878D82A}">
                    <a16:rowId xmlns:a16="http://schemas.microsoft.com/office/drawing/2014/main" val="4240576782"/>
                  </a:ext>
                </a:extLst>
              </a:tr>
              <a:tr h="328897">
                <a:tc>
                  <a:txBody>
                    <a:bodyPr/>
                    <a:lstStyle/>
                    <a:p>
                      <a:pPr algn="l"/>
                      <a:r>
                        <a:rPr lang="en-GB" sz="1400">
                          <a:effectLst/>
                        </a:rPr>
                        <a:t>Not available as a library</a:t>
                      </a:r>
                    </a:p>
                  </a:txBody>
                  <a:tcPr marL="76200" marR="76200" marT="76200" marB="76200" anchor="ctr">
                    <a:solidFill>
                      <a:schemeClr val="accent2">
                        <a:lumMod val="20000"/>
                        <a:lumOff val="80000"/>
                      </a:schemeClr>
                    </a:solidFill>
                  </a:tcPr>
                </a:tc>
                <a:tc>
                  <a:txBody>
                    <a:bodyPr/>
                    <a:lstStyle/>
                    <a:p>
                      <a:pPr algn="l"/>
                      <a:r>
                        <a:rPr lang="en-GB" sz="1400" dirty="0">
                          <a:effectLst/>
                        </a:rPr>
                        <a:t>Available as a library</a:t>
                      </a:r>
                    </a:p>
                  </a:txBody>
                  <a:tcPr marL="76200" marR="76200" marT="76200" marB="76200" anchor="ctr">
                    <a:solidFill>
                      <a:schemeClr val="accent2">
                        <a:lumMod val="20000"/>
                        <a:lumOff val="80000"/>
                      </a:schemeClr>
                    </a:solidFill>
                  </a:tcPr>
                </a:tc>
                <a:extLst>
                  <a:ext uri="{0D108BD9-81ED-4DB2-BD59-A6C34878D82A}">
                    <a16:rowId xmlns:a16="http://schemas.microsoft.com/office/drawing/2014/main" val="1867047629"/>
                  </a:ext>
                </a:extLst>
              </a:tr>
              <a:tr h="328897">
                <a:tc>
                  <a:txBody>
                    <a:bodyPr/>
                    <a:lstStyle/>
                    <a:p>
                      <a:pPr algn="l"/>
                      <a:r>
                        <a:rPr lang="en-GB" sz="1400">
                          <a:effectLst/>
                        </a:rPr>
                        <a:t>Supports sign in and sign out</a:t>
                      </a:r>
                    </a:p>
                  </a:txBody>
                  <a:tcPr marL="76200" marR="76200" marT="76200" marB="76200" anchor="ctr">
                    <a:solidFill>
                      <a:schemeClr val="accent2">
                        <a:lumMod val="40000"/>
                        <a:lumOff val="60000"/>
                      </a:schemeClr>
                    </a:solidFill>
                  </a:tcPr>
                </a:tc>
                <a:tc>
                  <a:txBody>
                    <a:bodyPr/>
                    <a:lstStyle/>
                    <a:p>
                      <a:pPr algn="l"/>
                      <a:r>
                        <a:rPr lang="en-GB" sz="1400" dirty="0">
                          <a:effectLst/>
                        </a:rPr>
                        <a:t>Doesn't support sign in and sign out</a:t>
                      </a:r>
                    </a:p>
                  </a:txBody>
                  <a:tcPr marL="76200" marR="76200" marT="76200" marB="76200" anchor="ctr">
                    <a:solidFill>
                      <a:schemeClr val="accent2">
                        <a:lumMod val="40000"/>
                        <a:lumOff val="60000"/>
                      </a:schemeClr>
                    </a:solidFill>
                  </a:tcPr>
                </a:tc>
                <a:extLst>
                  <a:ext uri="{0D108BD9-81ED-4DB2-BD59-A6C34878D82A}">
                    <a16:rowId xmlns:a16="http://schemas.microsoft.com/office/drawing/2014/main" val="928194675"/>
                  </a:ext>
                </a:extLst>
              </a:tr>
              <a:tr h="751764">
                <a:tc>
                  <a:txBody>
                    <a:bodyPr/>
                    <a:lstStyle/>
                    <a:p>
                      <a:pPr algn="l"/>
                      <a:r>
                        <a:rPr lang="en-GB" sz="1400">
                          <a:effectLst/>
                        </a:rPr>
                        <a:t>Checks API definition against configured API Governance and API Security rules</a:t>
                      </a:r>
                    </a:p>
                  </a:txBody>
                  <a:tcPr marL="76200" marR="76200" marT="76200" marB="76200" anchor="ctr">
                    <a:solidFill>
                      <a:schemeClr val="accent2">
                        <a:lumMod val="20000"/>
                        <a:lumOff val="80000"/>
                      </a:schemeClr>
                    </a:solidFill>
                  </a:tcPr>
                </a:tc>
                <a:tc>
                  <a:txBody>
                    <a:bodyPr/>
                    <a:lstStyle/>
                    <a:p>
                      <a:pPr algn="l"/>
                      <a:r>
                        <a:rPr lang="en-GB" sz="1400" dirty="0">
                          <a:effectLst/>
                        </a:rPr>
                        <a:t>Doesn't check API definition against configured API Governance and API Security rules</a:t>
                      </a:r>
                    </a:p>
                  </a:txBody>
                  <a:tcPr marL="76200" marR="76200" marT="76200" marB="76200" anchor="ctr">
                    <a:solidFill>
                      <a:schemeClr val="accent2">
                        <a:lumMod val="20000"/>
                        <a:lumOff val="80000"/>
                      </a:schemeClr>
                    </a:solidFill>
                  </a:tcPr>
                </a:tc>
                <a:extLst>
                  <a:ext uri="{0D108BD9-81ED-4DB2-BD59-A6C34878D82A}">
                    <a16:rowId xmlns:a16="http://schemas.microsoft.com/office/drawing/2014/main" val="975213690"/>
                  </a:ext>
                </a:extLst>
              </a:tr>
            </a:tbl>
          </a:graphicData>
        </a:graphic>
      </p:graphicFrame>
    </p:spTree>
    <p:extLst>
      <p:ext uri="{BB962C8B-B14F-4D97-AF65-F5344CB8AC3E}">
        <p14:creationId xmlns:p14="http://schemas.microsoft.com/office/powerpoint/2010/main" val="381605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FCA27-9203-DDFF-1749-2DB7BE7256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Benefits of Postman</a:t>
            </a:r>
          </a:p>
        </p:txBody>
      </p:sp>
      <p:sp>
        <p:nvSpPr>
          <p:cNvPr id="6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TextBox 3">
            <a:extLst>
              <a:ext uri="{FF2B5EF4-FFF2-40B4-BE49-F238E27FC236}">
                <a16:creationId xmlns:a16="http://schemas.microsoft.com/office/drawing/2014/main" id="{B334C33C-4E2B-2FC5-FBB2-196C92EE6C7C}"/>
              </a:ext>
            </a:extLst>
          </p:cNvPr>
          <p:cNvGraphicFramePr/>
          <p:nvPr>
            <p:extLst>
              <p:ext uri="{D42A27DB-BD31-4B8C-83A1-F6EECF244321}">
                <p14:modId xmlns:p14="http://schemas.microsoft.com/office/powerpoint/2010/main" val="77414332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938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1448</Words>
  <Application>Microsoft Office PowerPoint</Application>
  <PresentationFormat>Widescreen</PresentationFormat>
  <Paragraphs>86</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Söhne</vt:lpstr>
      <vt:lpstr>Symbol</vt:lpstr>
      <vt:lpstr>Office Theme</vt:lpstr>
      <vt:lpstr>PowerPoint Presentation</vt:lpstr>
      <vt:lpstr>Exploring the Power of Postman</vt:lpstr>
      <vt:lpstr>Evolution of Postman</vt:lpstr>
      <vt:lpstr>Efficient API Testing</vt:lpstr>
      <vt:lpstr>Diving into Requests</vt:lpstr>
      <vt:lpstr>Integrating with CI/CD pipelines</vt:lpstr>
      <vt:lpstr>Benefits of Postman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Power of Postman</dc:title>
  <dc:creator>Francisco Escano</dc:creator>
  <cp:lastModifiedBy>Francisco Escano</cp:lastModifiedBy>
  <cp:revision>1</cp:revision>
  <dcterms:created xsi:type="dcterms:W3CDTF">2023-11-27T11:13:59Z</dcterms:created>
  <dcterms:modified xsi:type="dcterms:W3CDTF">2023-11-28T10:29:47Z</dcterms:modified>
</cp:coreProperties>
</file>