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80" r:id="rId5"/>
    <p:sldId id="259" r:id="rId6"/>
    <p:sldId id="265" r:id="rId7"/>
    <p:sldId id="266" r:id="rId8"/>
    <p:sldId id="267" r:id="rId9"/>
    <p:sldId id="268" r:id="rId10"/>
    <p:sldId id="269" r:id="rId11"/>
    <p:sldId id="270" r:id="rId12"/>
    <p:sldId id="275" r:id="rId13"/>
    <p:sldId id="276" r:id="rId14"/>
    <p:sldId id="277" r:id="rId15"/>
    <p:sldId id="272" r:id="rId16"/>
    <p:sldId id="278" r:id="rId17"/>
    <p:sldId id="279" r:id="rId18"/>
    <p:sldId id="261" r:id="rId19"/>
    <p:sldId id="281" r:id="rId20"/>
    <p:sldId id="283" r:id="rId21"/>
    <p:sldId id="260" r:id="rId22"/>
    <p:sldId id="284" r:id="rId23"/>
    <p:sldId id="285" r:id="rId24"/>
    <p:sldId id="287" r:id="rId25"/>
    <p:sldId id="286" r:id="rId26"/>
    <p:sldId id="25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9B445-3D07-490A-9703-94F7866C08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4667A6-B846-4640-9A79-1E4A809D97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BE31D5-3B19-4C13-BDC5-C102BB3A7574}"/>
              </a:ext>
            </a:extLst>
          </p:cNvPr>
          <p:cNvSpPr>
            <a:spLocks noGrp="1"/>
          </p:cNvSpPr>
          <p:nvPr>
            <p:ph type="dt" sz="half" idx="10"/>
          </p:nvPr>
        </p:nvSpPr>
        <p:spPr/>
        <p:txBody>
          <a:bodyPr/>
          <a:lstStyle/>
          <a:p>
            <a:fld id="{14E9384F-17C1-4C33-A7A2-A37C2466E12D}" type="datetimeFigureOut">
              <a:rPr lang="en-US" smtClean="0"/>
              <a:t>05/05/2019</a:t>
            </a:fld>
            <a:endParaRPr lang="en-US"/>
          </a:p>
        </p:txBody>
      </p:sp>
      <p:sp>
        <p:nvSpPr>
          <p:cNvPr id="5" name="Footer Placeholder 4">
            <a:extLst>
              <a:ext uri="{FF2B5EF4-FFF2-40B4-BE49-F238E27FC236}">
                <a16:creationId xmlns:a16="http://schemas.microsoft.com/office/drawing/2014/main" id="{8FFAA0F2-7185-4EB2-9AFC-9ABF991E5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C18B8-19FF-4A5C-A0E9-2BAFDADFAD68}"/>
              </a:ext>
            </a:extLst>
          </p:cNvPr>
          <p:cNvSpPr>
            <a:spLocks noGrp="1"/>
          </p:cNvSpPr>
          <p:nvPr>
            <p:ph type="sldNum" sz="quarter" idx="12"/>
          </p:nvPr>
        </p:nvSpPr>
        <p:spPr/>
        <p:txBody>
          <a:bodyPr/>
          <a:lstStyle/>
          <a:p>
            <a:fld id="{7EB80F5E-F4B2-4095-8B65-9D0EFE9C0659}" type="slidenum">
              <a:rPr lang="en-US" smtClean="0"/>
              <a:t>‹#›</a:t>
            </a:fld>
            <a:endParaRPr lang="en-US"/>
          </a:p>
        </p:txBody>
      </p:sp>
    </p:spTree>
    <p:extLst>
      <p:ext uri="{BB962C8B-B14F-4D97-AF65-F5344CB8AC3E}">
        <p14:creationId xmlns:p14="http://schemas.microsoft.com/office/powerpoint/2010/main" val="319475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7143-7CBF-4B43-888F-1C76C7AF97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C6D2A5-1CAA-4A3C-92E0-8FEDD01B38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7D103-F170-4B6F-B15A-DC0D11B6659E}"/>
              </a:ext>
            </a:extLst>
          </p:cNvPr>
          <p:cNvSpPr>
            <a:spLocks noGrp="1"/>
          </p:cNvSpPr>
          <p:nvPr>
            <p:ph type="dt" sz="half" idx="10"/>
          </p:nvPr>
        </p:nvSpPr>
        <p:spPr/>
        <p:txBody>
          <a:bodyPr/>
          <a:lstStyle/>
          <a:p>
            <a:fld id="{14E9384F-17C1-4C33-A7A2-A37C2466E12D}" type="datetimeFigureOut">
              <a:rPr lang="en-US" smtClean="0"/>
              <a:t>05/05/2019</a:t>
            </a:fld>
            <a:endParaRPr lang="en-US"/>
          </a:p>
        </p:txBody>
      </p:sp>
      <p:sp>
        <p:nvSpPr>
          <p:cNvPr id="5" name="Footer Placeholder 4">
            <a:extLst>
              <a:ext uri="{FF2B5EF4-FFF2-40B4-BE49-F238E27FC236}">
                <a16:creationId xmlns:a16="http://schemas.microsoft.com/office/drawing/2014/main" id="{9801CD61-D3DF-4692-B4D0-045445052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3E165-678E-46BC-8ACE-620E26D32294}"/>
              </a:ext>
            </a:extLst>
          </p:cNvPr>
          <p:cNvSpPr>
            <a:spLocks noGrp="1"/>
          </p:cNvSpPr>
          <p:nvPr>
            <p:ph type="sldNum" sz="quarter" idx="12"/>
          </p:nvPr>
        </p:nvSpPr>
        <p:spPr/>
        <p:txBody>
          <a:bodyPr/>
          <a:lstStyle/>
          <a:p>
            <a:fld id="{7EB80F5E-F4B2-4095-8B65-9D0EFE9C0659}" type="slidenum">
              <a:rPr lang="en-US" smtClean="0"/>
              <a:t>‹#›</a:t>
            </a:fld>
            <a:endParaRPr lang="en-US"/>
          </a:p>
        </p:txBody>
      </p:sp>
    </p:spTree>
    <p:extLst>
      <p:ext uri="{BB962C8B-B14F-4D97-AF65-F5344CB8AC3E}">
        <p14:creationId xmlns:p14="http://schemas.microsoft.com/office/powerpoint/2010/main" val="128356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FBF792-F668-4A77-895A-F23392D513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9E2005-3C84-47BF-8FCA-1A0FD9478A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EC6C1-F335-4031-A81A-0BD307A17B5D}"/>
              </a:ext>
            </a:extLst>
          </p:cNvPr>
          <p:cNvSpPr>
            <a:spLocks noGrp="1"/>
          </p:cNvSpPr>
          <p:nvPr>
            <p:ph type="dt" sz="half" idx="10"/>
          </p:nvPr>
        </p:nvSpPr>
        <p:spPr/>
        <p:txBody>
          <a:bodyPr/>
          <a:lstStyle/>
          <a:p>
            <a:fld id="{14E9384F-17C1-4C33-A7A2-A37C2466E12D}" type="datetimeFigureOut">
              <a:rPr lang="en-US" smtClean="0"/>
              <a:t>05/05/2019</a:t>
            </a:fld>
            <a:endParaRPr lang="en-US"/>
          </a:p>
        </p:txBody>
      </p:sp>
      <p:sp>
        <p:nvSpPr>
          <p:cNvPr id="5" name="Footer Placeholder 4">
            <a:extLst>
              <a:ext uri="{FF2B5EF4-FFF2-40B4-BE49-F238E27FC236}">
                <a16:creationId xmlns:a16="http://schemas.microsoft.com/office/drawing/2014/main" id="{9299669F-11FA-4C1C-B476-54374ADAE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A2A3C-8D52-40E2-8BCA-B3668BF55A06}"/>
              </a:ext>
            </a:extLst>
          </p:cNvPr>
          <p:cNvSpPr>
            <a:spLocks noGrp="1"/>
          </p:cNvSpPr>
          <p:nvPr>
            <p:ph type="sldNum" sz="quarter" idx="12"/>
          </p:nvPr>
        </p:nvSpPr>
        <p:spPr/>
        <p:txBody>
          <a:bodyPr/>
          <a:lstStyle/>
          <a:p>
            <a:fld id="{7EB80F5E-F4B2-4095-8B65-9D0EFE9C0659}" type="slidenum">
              <a:rPr lang="en-US" smtClean="0"/>
              <a:t>‹#›</a:t>
            </a:fld>
            <a:endParaRPr lang="en-US"/>
          </a:p>
        </p:txBody>
      </p:sp>
    </p:spTree>
    <p:extLst>
      <p:ext uri="{BB962C8B-B14F-4D97-AF65-F5344CB8AC3E}">
        <p14:creationId xmlns:p14="http://schemas.microsoft.com/office/powerpoint/2010/main" val="1269451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16EDF-263C-42CD-BC4D-30C61C41A9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DCF84D-B541-4577-B358-AC09663493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F78F6E-BA6C-4BC5-A5F1-D634E9656ECA}"/>
              </a:ext>
            </a:extLst>
          </p:cNvPr>
          <p:cNvSpPr>
            <a:spLocks noGrp="1"/>
          </p:cNvSpPr>
          <p:nvPr>
            <p:ph type="dt" sz="half" idx="10"/>
          </p:nvPr>
        </p:nvSpPr>
        <p:spPr/>
        <p:txBody>
          <a:bodyPr/>
          <a:lstStyle/>
          <a:p>
            <a:fld id="{14E9384F-17C1-4C33-A7A2-A37C2466E12D}" type="datetimeFigureOut">
              <a:rPr lang="en-US" smtClean="0"/>
              <a:t>05/05/2019</a:t>
            </a:fld>
            <a:endParaRPr lang="en-US"/>
          </a:p>
        </p:txBody>
      </p:sp>
      <p:sp>
        <p:nvSpPr>
          <p:cNvPr id="5" name="Footer Placeholder 4">
            <a:extLst>
              <a:ext uri="{FF2B5EF4-FFF2-40B4-BE49-F238E27FC236}">
                <a16:creationId xmlns:a16="http://schemas.microsoft.com/office/drawing/2014/main" id="{49686116-3A9D-40FE-816D-E649B3A39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4E31F-2E4B-40CE-B578-3B43069BBA44}"/>
              </a:ext>
            </a:extLst>
          </p:cNvPr>
          <p:cNvSpPr>
            <a:spLocks noGrp="1"/>
          </p:cNvSpPr>
          <p:nvPr>
            <p:ph type="sldNum" sz="quarter" idx="12"/>
          </p:nvPr>
        </p:nvSpPr>
        <p:spPr/>
        <p:txBody>
          <a:bodyPr/>
          <a:lstStyle/>
          <a:p>
            <a:fld id="{7EB80F5E-F4B2-4095-8B65-9D0EFE9C0659}" type="slidenum">
              <a:rPr lang="en-US" smtClean="0"/>
              <a:t>‹#›</a:t>
            </a:fld>
            <a:endParaRPr lang="en-US"/>
          </a:p>
        </p:txBody>
      </p:sp>
    </p:spTree>
    <p:extLst>
      <p:ext uri="{BB962C8B-B14F-4D97-AF65-F5344CB8AC3E}">
        <p14:creationId xmlns:p14="http://schemas.microsoft.com/office/powerpoint/2010/main" val="33357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41A3-53B1-4655-9A3D-D74ED5EA6D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9BB5BA-DBA3-4B0D-8218-F973C098A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01B799-1DAF-4378-9EB5-63C69A46A17B}"/>
              </a:ext>
            </a:extLst>
          </p:cNvPr>
          <p:cNvSpPr>
            <a:spLocks noGrp="1"/>
          </p:cNvSpPr>
          <p:nvPr>
            <p:ph type="dt" sz="half" idx="10"/>
          </p:nvPr>
        </p:nvSpPr>
        <p:spPr/>
        <p:txBody>
          <a:bodyPr/>
          <a:lstStyle/>
          <a:p>
            <a:fld id="{14E9384F-17C1-4C33-A7A2-A37C2466E12D}" type="datetimeFigureOut">
              <a:rPr lang="en-US" smtClean="0"/>
              <a:t>05/05/2019</a:t>
            </a:fld>
            <a:endParaRPr lang="en-US"/>
          </a:p>
        </p:txBody>
      </p:sp>
      <p:sp>
        <p:nvSpPr>
          <p:cNvPr id="5" name="Footer Placeholder 4">
            <a:extLst>
              <a:ext uri="{FF2B5EF4-FFF2-40B4-BE49-F238E27FC236}">
                <a16:creationId xmlns:a16="http://schemas.microsoft.com/office/drawing/2014/main" id="{89C43C5E-A50E-42A2-9F8A-14697DE6D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86E1A-1DF7-4C25-B404-0A223A20C321}"/>
              </a:ext>
            </a:extLst>
          </p:cNvPr>
          <p:cNvSpPr>
            <a:spLocks noGrp="1"/>
          </p:cNvSpPr>
          <p:nvPr>
            <p:ph type="sldNum" sz="quarter" idx="12"/>
          </p:nvPr>
        </p:nvSpPr>
        <p:spPr/>
        <p:txBody>
          <a:bodyPr/>
          <a:lstStyle/>
          <a:p>
            <a:fld id="{7EB80F5E-F4B2-4095-8B65-9D0EFE9C0659}" type="slidenum">
              <a:rPr lang="en-US" smtClean="0"/>
              <a:t>‹#›</a:t>
            </a:fld>
            <a:endParaRPr lang="en-US"/>
          </a:p>
        </p:txBody>
      </p:sp>
    </p:spTree>
    <p:extLst>
      <p:ext uri="{BB962C8B-B14F-4D97-AF65-F5344CB8AC3E}">
        <p14:creationId xmlns:p14="http://schemas.microsoft.com/office/powerpoint/2010/main" val="302056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714C-F415-47B2-9EC6-45FAC9EFF7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C64CAE-5CB0-4B9D-9A3E-E0CFF3656F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5E61D3-339A-4ED9-93FA-F5142AEE35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636FF2-4F62-47F8-84F7-95779E6DE954}"/>
              </a:ext>
            </a:extLst>
          </p:cNvPr>
          <p:cNvSpPr>
            <a:spLocks noGrp="1"/>
          </p:cNvSpPr>
          <p:nvPr>
            <p:ph type="dt" sz="half" idx="10"/>
          </p:nvPr>
        </p:nvSpPr>
        <p:spPr/>
        <p:txBody>
          <a:bodyPr/>
          <a:lstStyle/>
          <a:p>
            <a:fld id="{14E9384F-17C1-4C33-A7A2-A37C2466E12D}" type="datetimeFigureOut">
              <a:rPr lang="en-US" smtClean="0"/>
              <a:t>05/05/2019</a:t>
            </a:fld>
            <a:endParaRPr lang="en-US"/>
          </a:p>
        </p:txBody>
      </p:sp>
      <p:sp>
        <p:nvSpPr>
          <p:cNvPr id="6" name="Footer Placeholder 5">
            <a:extLst>
              <a:ext uri="{FF2B5EF4-FFF2-40B4-BE49-F238E27FC236}">
                <a16:creationId xmlns:a16="http://schemas.microsoft.com/office/drawing/2014/main" id="{27D3EF82-F965-40D2-A338-7A740B25E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0A7DF3-928D-4AEC-B013-441202B36782}"/>
              </a:ext>
            </a:extLst>
          </p:cNvPr>
          <p:cNvSpPr>
            <a:spLocks noGrp="1"/>
          </p:cNvSpPr>
          <p:nvPr>
            <p:ph type="sldNum" sz="quarter" idx="12"/>
          </p:nvPr>
        </p:nvSpPr>
        <p:spPr/>
        <p:txBody>
          <a:bodyPr/>
          <a:lstStyle/>
          <a:p>
            <a:fld id="{7EB80F5E-F4B2-4095-8B65-9D0EFE9C0659}" type="slidenum">
              <a:rPr lang="en-US" smtClean="0"/>
              <a:t>‹#›</a:t>
            </a:fld>
            <a:endParaRPr lang="en-US"/>
          </a:p>
        </p:txBody>
      </p:sp>
    </p:spTree>
    <p:extLst>
      <p:ext uri="{BB962C8B-B14F-4D97-AF65-F5344CB8AC3E}">
        <p14:creationId xmlns:p14="http://schemas.microsoft.com/office/powerpoint/2010/main" val="64109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059B-C63B-48AC-B6EF-6E945D306C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507482-F405-43BF-90CE-62BC22B8CF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AA26D-65D7-4546-8B87-39EBCDA420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D88D84-FCD9-41FE-AD58-767ACEE6DE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FF45B2-E00E-4632-8621-E55B3CDF70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0CA68C-AD38-4DE0-8F12-6AE1C7384EFC}"/>
              </a:ext>
            </a:extLst>
          </p:cNvPr>
          <p:cNvSpPr>
            <a:spLocks noGrp="1"/>
          </p:cNvSpPr>
          <p:nvPr>
            <p:ph type="dt" sz="half" idx="10"/>
          </p:nvPr>
        </p:nvSpPr>
        <p:spPr/>
        <p:txBody>
          <a:bodyPr/>
          <a:lstStyle/>
          <a:p>
            <a:fld id="{14E9384F-17C1-4C33-A7A2-A37C2466E12D}" type="datetimeFigureOut">
              <a:rPr lang="en-US" smtClean="0"/>
              <a:t>05/05/2019</a:t>
            </a:fld>
            <a:endParaRPr lang="en-US"/>
          </a:p>
        </p:txBody>
      </p:sp>
      <p:sp>
        <p:nvSpPr>
          <p:cNvPr id="8" name="Footer Placeholder 7">
            <a:extLst>
              <a:ext uri="{FF2B5EF4-FFF2-40B4-BE49-F238E27FC236}">
                <a16:creationId xmlns:a16="http://schemas.microsoft.com/office/drawing/2014/main" id="{103EADDE-603C-4779-A684-403E349515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318B56-EBD1-4024-8EC1-5AB2BD451D4D}"/>
              </a:ext>
            </a:extLst>
          </p:cNvPr>
          <p:cNvSpPr>
            <a:spLocks noGrp="1"/>
          </p:cNvSpPr>
          <p:nvPr>
            <p:ph type="sldNum" sz="quarter" idx="12"/>
          </p:nvPr>
        </p:nvSpPr>
        <p:spPr/>
        <p:txBody>
          <a:bodyPr/>
          <a:lstStyle/>
          <a:p>
            <a:fld id="{7EB80F5E-F4B2-4095-8B65-9D0EFE9C0659}" type="slidenum">
              <a:rPr lang="en-US" smtClean="0"/>
              <a:t>‹#›</a:t>
            </a:fld>
            <a:endParaRPr lang="en-US"/>
          </a:p>
        </p:txBody>
      </p:sp>
    </p:spTree>
    <p:extLst>
      <p:ext uri="{BB962C8B-B14F-4D97-AF65-F5344CB8AC3E}">
        <p14:creationId xmlns:p14="http://schemas.microsoft.com/office/powerpoint/2010/main" val="309696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C6D74-6FDB-4175-BA8D-8BEA71AE2E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8ED232-C727-4D98-A95B-BA182D4E8F69}"/>
              </a:ext>
            </a:extLst>
          </p:cNvPr>
          <p:cNvSpPr>
            <a:spLocks noGrp="1"/>
          </p:cNvSpPr>
          <p:nvPr>
            <p:ph type="dt" sz="half" idx="10"/>
          </p:nvPr>
        </p:nvSpPr>
        <p:spPr/>
        <p:txBody>
          <a:bodyPr/>
          <a:lstStyle/>
          <a:p>
            <a:fld id="{14E9384F-17C1-4C33-A7A2-A37C2466E12D}" type="datetimeFigureOut">
              <a:rPr lang="en-US" smtClean="0"/>
              <a:t>05/05/2019</a:t>
            </a:fld>
            <a:endParaRPr lang="en-US"/>
          </a:p>
        </p:txBody>
      </p:sp>
      <p:sp>
        <p:nvSpPr>
          <p:cNvPr id="4" name="Footer Placeholder 3">
            <a:extLst>
              <a:ext uri="{FF2B5EF4-FFF2-40B4-BE49-F238E27FC236}">
                <a16:creationId xmlns:a16="http://schemas.microsoft.com/office/drawing/2014/main" id="{071B22BF-358B-483E-A33A-E1A66A843C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E857E8-57FE-418E-B67A-326E157DF91C}"/>
              </a:ext>
            </a:extLst>
          </p:cNvPr>
          <p:cNvSpPr>
            <a:spLocks noGrp="1"/>
          </p:cNvSpPr>
          <p:nvPr>
            <p:ph type="sldNum" sz="quarter" idx="12"/>
          </p:nvPr>
        </p:nvSpPr>
        <p:spPr/>
        <p:txBody>
          <a:bodyPr/>
          <a:lstStyle/>
          <a:p>
            <a:fld id="{7EB80F5E-F4B2-4095-8B65-9D0EFE9C0659}" type="slidenum">
              <a:rPr lang="en-US" smtClean="0"/>
              <a:t>‹#›</a:t>
            </a:fld>
            <a:endParaRPr lang="en-US"/>
          </a:p>
        </p:txBody>
      </p:sp>
    </p:spTree>
    <p:extLst>
      <p:ext uri="{BB962C8B-B14F-4D97-AF65-F5344CB8AC3E}">
        <p14:creationId xmlns:p14="http://schemas.microsoft.com/office/powerpoint/2010/main" val="1339833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D2C33C-4E5E-41BD-81F6-CA91A020F473}"/>
              </a:ext>
            </a:extLst>
          </p:cNvPr>
          <p:cNvSpPr>
            <a:spLocks noGrp="1"/>
          </p:cNvSpPr>
          <p:nvPr>
            <p:ph type="dt" sz="half" idx="10"/>
          </p:nvPr>
        </p:nvSpPr>
        <p:spPr/>
        <p:txBody>
          <a:bodyPr/>
          <a:lstStyle/>
          <a:p>
            <a:fld id="{14E9384F-17C1-4C33-A7A2-A37C2466E12D}" type="datetimeFigureOut">
              <a:rPr lang="en-US" smtClean="0"/>
              <a:t>05/05/2019</a:t>
            </a:fld>
            <a:endParaRPr lang="en-US"/>
          </a:p>
        </p:txBody>
      </p:sp>
      <p:sp>
        <p:nvSpPr>
          <p:cNvPr id="3" name="Footer Placeholder 2">
            <a:extLst>
              <a:ext uri="{FF2B5EF4-FFF2-40B4-BE49-F238E27FC236}">
                <a16:creationId xmlns:a16="http://schemas.microsoft.com/office/drawing/2014/main" id="{C895899B-6C9E-4E25-BCFD-B11390E8C5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C7B989-68A1-4B3E-95D3-06234E35168E}"/>
              </a:ext>
            </a:extLst>
          </p:cNvPr>
          <p:cNvSpPr>
            <a:spLocks noGrp="1"/>
          </p:cNvSpPr>
          <p:nvPr>
            <p:ph type="sldNum" sz="quarter" idx="12"/>
          </p:nvPr>
        </p:nvSpPr>
        <p:spPr/>
        <p:txBody>
          <a:bodyPr/>
          <a:lstStyle/>
          <a:p>
            <a:fld id="{7EB80F5E-F4B2-4095-8B65-9D0EFE9C0659}" type="slidenum">
              <a:rPr lang="en-US" smtClean="0"/>
              <a:t>‹#›</a:t>
            </a:fld>
            <a:endParaRPr lang="en-US"/>
          </a:p>
        </p:txBody>
      </p:sp>
    </p:spTree>
    <p:extLst>
      <p:ext uri="{BB962C8B-B14F-4D97-AF65-F5344CB8AC3E}">
        <p14:creationId xmlns:p14="http://schemas.microsoft.com/office/powerpoint/2010/main" val="2559670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BA7C-90A1-4F52-AE21-40DA5409DF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DFFFBE-19B1-4144-91D3-42CAF444BB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EF9F99-6607-4A88-A3B8-12FF2A1BC9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7C8B8-CFA3-4599-8B1A-812A533B9819}"/>
              </a:ext>
            </a:extLst>
          </p:cNvPr>
          <p:cNvSpPr>
            <a:spLocks noGrp="1"/>
          </p:cNvSpPr>
          <p:nvPr>
            <p:ph type="dt" sz="half" idx="10"/>
          </p:nvPr>
        </p:nvSpPr>
        <p:spPr/>
        <p:txBody>
          <a:bodyPr/>
          <a:lstStyle/>
          <a:p>
            <a:fld id="{14E9384F-17C1-4C33-A7A2-A37C2466E12D}" type="datetimeFigureOut">
              <a:rPr lang="en-US" smtClean="0"/>
              <a:t>05/05/2019</a:t>
            </a:fld>
            <a:endParaRPr lang="en-US"/>
          </a:p>
        </p:txBody>
      </p:sp>
      <p:sp>
        <p:nvSpPr>
          <p:cNvPr id="6" name="Footer Placeholder 5">
            <a:extLst>
              <a:ext uri="{FF2B5EF4-FFF2-40B4-BE49-F238E27FC236}">
                <a16:creationId xmlns:a16="http://schemas.microsoft.com/office/drawing/2014/main" id="{3ADBE748-135A-4067-A711-91AC1C7B8D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1B596B-518E-4212-8BA5-35AC50EB27BB}"/>
              </a:ext>
            </a:extLst>
          </p:cNvPr>
          <p:cNvSpPr>
            <a:spLocks noGrp="1"/>
          </p:cNvSpPr>
          <p:nvPr>
            <p:ph type="sldNum" sz="quarter" idx="12"/>
          </p:nvPr>
        </p:nvSpPr>
        <p:spPr/>
        <p:txBody>
          <a:bodyPr/>
          <a:lstStyle/>
          <a:p>
            <a:fld id="{7EB80F5E-F4B2-4095-8B65-9D0EFE9C0659}" type="slidenum">
              <a:rPr lang="en-US" smtClean="0"/>
              <a:t>‹#›</a:t>
            </a:fld>
            <a:endParaRPr lang="en-US"/>
          </a:p>
        </p:txBody>
      </p:sp>
    </p:spTree>
    <p:extLst>
      <p:ext uri="{BB962C8B-B14F-4D97-AF65-F5344CB8AC3E}">
        <p14:creationId xmlns:p14="http://schemas.microsoft.com/office/powerpoint/2010/main" val="132659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029C-52A6-4FD8-8475-7639A30AE9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2C31C5-8EC7-4EFD-BBA7-1C4EF20EEB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72105-2128-420F-A993-31B293008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D2A87A-9A4F-478C-A5EF-2EDCCBF0E12D}"/>
              </a:ext>
            </a:extLst>
          </p:cNvPr>
          <p:cNvSpPr>
            <a:spLocks noGrp="1"/>
          </p:cNvSpPr>
          <p:nvPr>
            <p:ph type="dt" sz="half" idx="10"/>
          </p:nvPr>
        </p:nvSpPr>
        <p:spPr/>
        <p:txBody>
          <a:bodyPr/>
          <a:lstStyle/>
          <a:p>
            <a:fld id="{14E9384F-17C1-4C33-A7A2-A37C2466E12D}" type="datetimeFigureOut">
              <a:rPr lang="en-US" smtClean="0"/>
              <a:t>05/05/2019</a:t>
            </a:fld>
            <a:endParaRPr lang="en-US"/>
          </a:p>
        </p:txBody>
      </p:sp>
      <p:sp>
        <p:nvSpPr>
          <p:cNvPr id="6" name="Footer Placeholder 5">
            <a:extLst>
              <a:ext uri="{FF2B5EF4-FFF2-40B4-BE49-F238E27FC236}">
                <a16:creationId xmlns:a16="http://schemas.microsoft.com/office/drawing/2014/main" id="{2BD25C44-5E2D-4CAC-9FF6-E8DAFFB77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B371FC-732D-49E3-B965-B6564F743149}"/>
              </a:ext>
            </a:extLst>
          </p:cNvPr>
          <p:cNvSpPr>
            <a:spLocks noGrp="1"/>
          </p:cNvSpPr>
          <p:nvPr>
            <p:ph type="sldNum" sz="quarter" idx="12"/>
          </p:nvPr>
        </p:nvSpPr>
        <p:spPr/>
        <p:txBody>
          <a:bodyPr/>
          <a:lstStyle/>
          <a:p>
            <a:fld id="{7EB80F5E-F4B2-4095-8B65-9D0EFE9C0659}" type="slidenum">
              <a:rPr lang="en-US" smtClean="0"/>
              <a:t>‹#›</a:t>
            </a:fld>
            <a:endParaRPr lang="en-US"/>
          </a:p>
        </p:txBody>
      </p:sp>
    </p:spTree>
    <p:extLst>
      <p:ext uri="{BB962C8B-B14F-4D97-AF65-F5344CB8AC3E}">
        <p14:creationId xmlns:p14="http://schemas.microsoft.com/office/powerpoint/2010/main" val="2687673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A0415F-3D0C-4A1B-8D73-CDB031C8F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DC0077-9323-40DD-99E4-E61DC2187A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15EC20-355A-4FB4-8025-B77262FBA2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9384F-17C1-4C33-A7A2-A37C2466E12D}" type="datetimeFigureOut">
              <a:rPr lang="en-US" smtClean="0"/>
              <a:t>05/05/2019</a:t>
            </a:fld>
            <a:endParaRPr lang="en-US"/>
          </a:p>
        </p:txBody>
      </p:sp>
      <p:sp>
        <p:nvSpPr>
          <p:cNvPr id="5" name="Footer Placeholder 4">
            <a:extLst>
              <a:ext uri="{FF2B5EF4-FFF2-40B4-BE49-F238E27FC236}">
                <a16:creationId xmlns:a16="http://schemas.microsoft.com/office/drawing/2014/main" id="{59CEFF14-8CF4-47AA-8391-5D7FE7DB95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651B5D-2C39-4684-86A3-3A771E62F6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80F5E-F4B2-4095-8B65-9D0EFE9C0659}" type="slidenum">
              <a:rPr lang="en-US" smtClean="0"/>
              <a:t>‹#›</a:t>
            </a:fld>
            <a:endParaRPr lang="en-US"/>
          </a:p>
        </p:txBody>
      </p:sp>
    </p:spTree>
    <p:extLst>
      <p:ext uri="{BB962C8B-B14F-4D97-AF65-F5344CB8AC3E}">
        <p14:creationId xmlns:p14="http://schemas.microsoft.com/office/powerpoint/2010/main" val="1293371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11178B0-B4F7-4047-9667-F5D3A942E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32520"/>
            <a:ext cx="4905375" cy="1028700"/>
          </a:xfrm>
          <a:prstGeom prst="rect">
            <a:avLst/>
          </a:prstGeom>
        </p:spPr>
      </p:pic>
      <p:pic>
        <p:nvPicPr>
          <p:cNvPr id="19" name="Picture 18">
            <a:extLst>
              <a:ext uri="{FF2B5EF4-FFF2-40B4-BE49-F238E27FC236}">
                <a16:creationId xmlns:a16="http://schemas.microsoft.com/office/drawing/2014/main" id="{90333034-F5CF-49FC-A844-067BE07661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
        <p:nvSpPr>
          <p:cNvPr id="20" name="Title 19">
            <a:extLst>
              <a:ext uri="{FF2B5EF4-FFF2-40B4-BE49-F238E27FC236}">
                <a16:creationId xmlns:a16="http://schemas.microsoft.com/office/drawing/2014/main" id="{EEA9F215-2CC6-4652-97CD-967E825D786F}"/>
              </a:ext>
            </a:extLst>
          </p:cNvPr>
          <p:cNvSpPr>
            <a:spLocks noGrp="1"/>
          </p:cNvSpPr>
          <p:nvPr>
            <p:ph type="ctrTitle"/>
          </p:nvPr>
        </p:nvSpPr>
        <p:spPr>
          <a:xfrm>
            <a:off x="1530185" y="1570476"/>
            <a:ext cx="9131627" cy="1578807"/>
          </a:xfrm>
        </p:spPr>
        <p:txBody>
          <a:bodyPr>
            <a:noAutofit/>
          </a:bodyPr>
          <a:lstStyle/>
          <a:p>
            <a:pPr>
              <a:lnSpc>
                <a:spcPct val="130000"/>
              </a:lnSpc>
            </a:pPr>
            <a:r>
              <a:rPr lang="en-US" sz="4000" b="1">
                <a:solidFill>
                  <a:srgbClr val="FF0000"/>
                </a:solidFill>
                <a:latin typeface="Times New Roman" panose="02020603050405020304" pitchFamily="18" charset="0"/>
                <a:cs typeface="Times New Roman" panose="02020603050405020304" pitchFamily="18" charset="0"/>
              </a:rPr>
              <a:t>NGHIÊN CỨU VỀ HỆ THỐNG GỢI Ý, ÁP DỤNG VÀO WEBSITE BÁN SÁCH</a:t>
            </a:r>
          </a:p>
        </p:txBody>
      </p:sp>
      <p:graphicFrame>
        <p:nvGraphicFramePr>
          <p:cNvPr id="30" name="Table 29">
            <a:extLst>
              <a:ext uri="{FF2B5EF4-FFF2-40B4-BE49-F238E27FC236}">
                <a16:creationId xmlns:a16="http://schemas.microsoft.com/office/drawing/2014/main" id="{86DFF047-3792-4605-ABED-36DD5455DCC5}"/>
              </a:ext>
            </a:extLst>
          </p:cNvPr>
          <p:cNvGraphicFramePr>
            <a:graphicFrameLocks noGrp="1"/>
          </p:cNvGraphicFramePr>
          <p:nvPr>
            <p:extLst>
              <p:ext uri="{D42A27DB-BD31-4B8C-83A1-F6EECF244321}">
                <p14:modId xmlns:p14="http://schemas.microsoft.com/office/powerpoint/2010/main" val="2088157136"/>
              </p:ext>
            </p:extLst>
          </p:nvPr>
        </p:nvGraphicFramePr>
        <p:xfrm>
          <a:off x="3251198" y="4066444"/>
          <a:ext cx="5689600" cy="1828800"/>
        </p:xfrm>
        <a:graphic>
          <a:graphicData uri="http://schemas.openxmlformats.org/drawingml/2006/table">
            <a:tbl>
              <a:tblPr firstRow="1" bandRow="1">
                <a:tableStyleId>{2D5ABB26-0587-4C30-8999-92F81FD0307C}</a:tableStyleId>
              </a:tblPr>
              <a:tblGrid>
                <a:gridCol w="3152679">
                  <a:extLst>
                    <a:ext uri="{9D8B030D-6E8A-4147-A177-3AD203B41FA5}">
                      <a16:colId xmlns:a16="http://schemas.microsoft.com/office/drawing/2014/main" val="92779033"/>
                    </a:ext>
                  </a:extLst>
                </a:gridCol>
                <a:gridCol w="2536921">
                  <a:extLst>
                    <a:ext uri="{9D8B030D-6E8A-4147-A177-3AD203B41FA5}">
                      <a16:colId xmlns:a16="http://schemas.microsoft.com/office/drawing/2014/main" val="3606027476"/>
                    </a:ext>
                  </a:extLst>
                </a:gridCol>
              </a:tblGrid>
              <a:tr h="370840">
                <a:tc>
                  <a:txBody>
                    <a:bodyPr/>
                    <a:lstStyle/>
                    <a:p>
                      <a:r>
                        <a:rPr lang="en-US" sz="2400">
                          <a:latin typeface="Times New Roman" panose="02020603050405020304" pitchFamily="18" charset="0"/>
                          <a:cs typeface="Times New Roman" panose="02020603050405020304" pitchFamily="18" charset="0"/>
                        </a:rPr>
                        <a:t>Giảng viên 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ớng dẫn: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a:latin typeface="Times New Roman" panose="02020603050405020304" pitchFamily="18" charset="0"/>
                          <a:cs typeface="Times New Roman" panose="02020603050405020304" pitchFamily="18" charset="0"/>
                        </a:rPr>
                        <a:t>TS Ngô Đức Vĩnh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0921766"/>
                  </a:ext>
                </a:extLst>
              </a:tr>
              <a:tr h="370840">
                <a:tc>
                  <a:txBody>
                    <a:bodyPr/>
                    <a:lstStyle/>
                    <a:p>
                      <a:r>
                        <a:rPr lang="en-US" sz="2400">
                          <a:latin typeface="Times New Roman" panose="02020603050405020304" pitchFamily="18" charset="0"/>
                          <a:cs typeface="Times New Roman" panose="02020603050405020304" pitchFamily="18" charset="0"/>
                        </a:rPr>
                        <a:t>Sinh viên thực hiện: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a:latin typeface="Times New Roman" panose="02020603050405020304" pitchFamily="18" charset="0"/>
                          <a:cs typeface="Times New Roman" panose="02020603050405020304" pitchFamily="18" charset="0"/>
                        </a:rPr>
                        <a:t>Vũ Đình Huy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8939939"/>
                  </a:ext>
                </a:extLst>
              </a:tr>
              <a:tr h="370840">
                <a:tc>
                  <a:txBody>
                    <a:bodyPr/>
                    <a:lstStyle/>
                    <a:p>
                      <a:r>
                        <a:rPr lang="en-US" sz="2400">
                          <a:latin typeface="Times New Roman" panose="02020603050405020304" pitchFamily="18" charset="0"/>
                          <a:cs typeface="Times New Roman" panose="02020603050405020304" pitchFamily="18" charset="0"/>
                        </a:rPr>
                        <a:t>Mã sinh viên: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a:latin typeface="Times New Roman" panose="02020603050405020304" pitchFamily="18" charset="0"/>
                          <a:cs typeface="Times New Roman" panose="02020603050405020304" pitchFamily="18" charset="0"/>
                        </a:rPr>
                        <a:t>1041360388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6649541"/>
                  </a:ext>
                </a:extLst>
              </a:tr>
              <a:tr h="370840">
                <a:tc>
                  <a:txBody>
                    <a:bodyPr/>
                    <a:lstStyle/>
                    <a:p>
                      <a:r>
                        <a:rPr lang="en-US" sz="2400">
                          <a:latin typeface="Times New Roman" panose="02020603050405020304" pitchFamily="18" charset="0"/>
                          <a:cs typeface="Times New Roman" panose="02020603050405020304" pitchFamily="18" charset="0"/>
                        </a:rPr>
                        <a:t>Lớp – Khoa: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a:latin typeface="Times New Roman" panose="02020603050405020304" pitchFamily="18" charset="0"/>
                          <a:cs typeface="Times New Roman" panose="02020603050405020304" pitchFamily="18" charset="0"/>
                        </a:rPr>
                        <a:t>CNTT2 – K10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6575399"/>
                  </a:ext>
                </a:extLst>
              </a:tr>
            </a:tbl>
          </a:graphicData>
        </a:graphic>
      </p:graphicFrame>
    </p:spTree>
    <p:extLst>
      <p:ext uri="{BB962C8B-B14F-4D97-AF65-F5344CB8AC3E}">
        <p14:creationId xmlns:p14="http://schemas.microsoft.com/office/powerpoint/2010/main" val="51560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5591038" cy="4508176"/>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2.2 Hệ thống gợi ý</a:t>
            </a:r>
          </a:p>
          <a:p>
            <a:pPr algn="l">
              <a:lnSpc>
                <a:spcPct val="130000"/>
              </a:lnSpc>
            </a:pPr>
            <a:r>
              <a:rPr lang="en-US">
                <a:latin typeface="Times New Roman" panose="02020603050405020304" pitchFamily="18" charset="0"/>
                <a:cs typeface="Times New Roman" panose="02020603050405020304" pitchFamily="18" charset="0"/>
              </a:rPr>
              <a:t>L</a:t>
            </a:r>
            <a:r>
              <a:rPr lang="vi-VN">
                <a:latin typeface="Times New Roman" panose="02020603050405020304" pitchFamily="18" charset="0"/>
                <a:cs typeface="Times New Roman" panose="02020603050405020304" pitchFamily="18" charset="0"/>
              </a:rPr>
              <a:t>à một dạng của hệ hỗ trợ ra quyết định, cung cấp giải pháp mang tính cá nhân hóa mà không phải trải qua quá trình tìm kiếm phức tạp. Hệ gợi ý học từ người dùng và gợi ý các sản phẩm tốt nhất trong số các sản phẩm phù hợp.</a:t>
            </a:r>
            <a:endParaRPr lang="en-US">
              <a:latin typeface="Times New Roman" panose="02020603050405020304" pitchFamily="18" charset="0"/>
              <a:cs typeface="Times New Roman" panose="02020603050405020304" pitchFamily="18" charset="0"/>
            </a:endParaRPr>
          </a:p>
          <a:p>
            <a:pPr algn="l"/>
            <a:endParaRPr lang="en-US" sz="200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0BD4A744-9808-4422-982D-C753547BC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pic>
        <p:nvPicPr>
          <p:cNvPr id="18" name="Picture 17">
            <a:extLst>
              <a:ext uri="{FF2B5EF4-FFF2-40B4-BE49-F238E27FC236}">
                <a16:creationId xmlns:a16="http://schemas.microsoft.com/office/drawing/2014/main" id="{B4D07A61-668E-4FE0-A467-516ABF3ACC4C}"/>
              </a:ext>
            </a:extLst>
          </p:cNvPr>
          <p:cNvPicPr/>
          <p:nvPr/>
        </p:nvPicPr>
        <p:blipFill>
          <a:blip r:embed="rId4">
            <a:extLst>
              <a:ext uri="{28A0092B-C50C-407E-A947-70E740481C1C}">
                <a14:useLocalDpi xmlns:a14="http://schemas.microsoft.com/office/drawing/2010/main" val="0"/>
              </a:ext>
            </a:extLst>
          </a:blip>
          <a:stretch>
            <a:fillRect/>
          </a:stretch>
        </p:blipFill>
        <p:spPr>
          <a:xfrm>
            <a:off x="6679096" y="1859883"/>
            <a:ext cx="4132448" cy="4035361"/>
          </a:xfrm>
          <a:prstGeom prst="rect">
            <a:avLst/>
          </a:prstGeom>
        </p:spPr>
      </p:pic>
    </p:spTree>
    <p:extLst>
      <p:ext uri="{BB962C8B-B14F-4D97-AF65-F5344CB8AC3E}">
        <p14:creationId xmlns:p14="http://schemas.microsoft.com/office/powerpoint/2010/main" val="1924575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10015883" cy="4035362"/>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2.2 Hệ thống gợi ý</a:t>
            </a:r>
          </a:p>
          <a:p>
            <a:pPr algn="l"/>
            <a:endParaRPr lang="en-US" sz="20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4B295A4-F7C8-46CD-81C4-85E556311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700" y="2186553"/>
            <a:ext cx="9626599" cy="4123809"/>
          </a:xfrm>
          <a:prstGeom prst="rect">
            <a:avLst/>
          </a:prstGeom>
        </p:spPr>
      </p:pic>
      <p:pic>
        <p:nvPicPr>
          <p:cNvPr id="16" name="Picture 15">
            <a:extLst>
              <a:ext uri="{FF2B5EF4-FFF2-40B4-BE49-F238E27FC236}">
                <a16:creationId xmlns:a16="http://schemas.microsoft.com/office/drawing/2014/main" id="{0BD4A744-9808-4422-982D-C753547BCF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1036626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10015883" cy="4035362"/>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2.2 Hệ thống gợi ý</a:t>
            </a:r>
          </a:p>
          <a:p>
            <a:pPr algn="l"/>
            <a:r>
              <a:rPr lang="en-US">
                <a:latin typeface="Times New Roman" panose="02020603050405020304" pitchFamily="18" charset="0"/>
                <a:cs typeface="Times New Roman" panose="02020603050405020304" pitchFamily="18" charset="0"/>
              </a:rPr>
              <a:t>3 phư</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ng pháp tiếp cận</a:t>
            </a:r>
          </a:p>
          <a:p>
            <a:pPr algn="l"/>
            <a:endParaRPr lang="en-US" sz="2000">
              <a:latin typeface="Times New Roman" panose="02020603050405020304" pitchFamily="18" charset="0"/>
              <a:cs typeface="Times New Roman" panose="02020603050405020304" pitchFamily="18" charset="0"/>
            </a:endParaRPr>
          </a:p>
        </p:txBody>
      </p:sp>
      <p:sp>
        <p:nvSpPr>
          <p:cNvPr id="14" name="AutoShape 3">
            <a:extLst>
              <a:ext uri="{FF2B5EF4-FFF2-40B4-BE49-F238E27FC236}">
                <a16:creationId xmlns:a16="http://schemas.microsoft.com/office/drawing/2014/main" id="{55203320-245D-4EB8-8BF1-B59835C73E38}"/>
              </a:ext>
            </a:extLst>
          </p:cNvPr>
          <p:cNvSpPr>
            <a:spLocks noChangeArrowheads="1"/>
          </p:cNvSpPr>
          <p:nvPr/>
        </p:nvSpPr>
        <p:spPr bwMode="gray">
          <a:xfrm>
            <a:off x="1282700" y="3479594"/>
            <a:ext cx="9477548" cy="2752725"/>
          </a:xfrm>
          <a:prstGeom prst="roundRect">
            <a:avLst>
              <a:gd name="adj" fmla="val 8014"/>
            </a:avLst>
          </a:prstGeom>
          <a:solidFill>
            <a:srgbClr val="F8F8F8"/>
          </a:solidFill>
          <a:ln w="9525">
            <a:solidFill>
              <a:srgbClr val="5EB52D"/>
            </a:solid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5" name="AutoShape 4">
            <a:extLst>
              <a:ext uri="{FF2B5EF4-FFF2-40B4-BE49-F238E27FC236}">
                <a16:creationId xmlns:a16="http://schemas.microsoft.com/office/drawing/2014/main" id="{B049EA3E-C36A-4348-AADE-B242CC9F199E}"/>
              </a:ext>
            </a:extLst>
          </p:cNvPr>
          <p:cNvSpPr>
            <a:spLocks noChangeArrowheads="1"/>
          </p:cNvSpPr>
          <p:nvPr/>
        </p:nvSpPr>
        <p:spPr bwMode="gray">
          <a:xfrm>
            <a:off x="1387697" y="3544681"/>
            <a:ext cx="9268763" cy="2611438"/>
          </a:xfrm>
          <a:prstGeom prst="roundRect">
            <a:avLst>
              <a:gd name="adj" fmla="val 7912"/>
            </a:avLst>
          </a:prstGeom>
          <a:gradFill rotWithShape="1">
            <a:gsLst>
              <a:gs pos="0">
                <a:srgbClr val="5EB52D">
                  <a:gamma/>
                  <a:tint val="38039"/>
                  <a:invGamma/>
                </a:srgbClr>
              </a:gs>
              <a:gs pos="100000">
                <a:srgbClr val="5EB52D">
                  <a:alpha val="5000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7" name="Group 9">
            <a:extLst>
              <a:ext uri="{FF2B5EF4-FFF2-40B4-BE49-F238E27FC236}">
                <a16:creationId xmlns:a16="http://schemas.microsoft.com/office/drawing/2014/main" id="{FF5186E6-095C-4629-9687-DD74B5A9ADA0}"/>
              </a:ext>
            </a:extLst>
          </p:cNvPr>
          <p:cNvGrpSpPr>
            <a:grpSpLocks/>
          </p:cNvGrpSpPr>
          <p:nvPr/>
        </p:nvGrpSpPr>
        <p:grpSpPr bwMode="auto">
          <a:xfrm>
            <a:off x="1282700" y="2916031"/>
            <a:ext cx="9477548" cy="466725"/>
            <a:chOff x="3623" y="1413"/>
            <a:chExt cx="1321" cy="294"/>
          </a:xfrm>
        </p:grpSpPr>
        <p:sp>
          <p:nvSpPr>
            <p:cNvPr id="18" name="AutoShape 10">
              <a:extLst>
                <a:ext uri="{FF2B5EF4-FFF2-40B4-BE49-F238E27FC236}">
                  <a16:creationId xmlns:a16="http://schemas.microsoft.com/office/drawing/2014/main" id="{0EC547A8-CF84-428B-B146-019891931FFB}"/>
                </a:ext>
              </a:extLst>
            </p:cNvPr>
            <p:cNvSpPr>
              <a:spLocks noChangeArrowheads="1"/>
            </p:cNvSpPr>
            <p:nvPr/>
          </p:nvSpPr>
          <p:spPr bwMode="gray">
            <a:xfrm>
              <a:off x="3623" y="1413"/>
              <a:ext cx="1321" cy="294"/>
            </a:xfrm>
            <a:prstGeom prst="roundRect">
              <a:avLst>
                <a:gd name="adj" fmla="val 50000"/>
              </a:avLst>
            </a:prstGeom>
            <a:gradFill rotWithShape="1">
              <a:gsLst>
                <a:gs pos="0">
                  <a:srgbClr val="5EB52D">
                    <a:gamma/>
                    <a:shade val="89020"/>
                    <a:invGamma/>
                  </a:srgbClr>
                </a:gs>
                <a:gs pos="50000">
                  <a:srgbClr val="5EB52D"/>
                </a:gs>
                <a:gs pos="100000">
                  <a:srgbClr val="5EB52D">
                    <a:gamma/>
                    <a:shade val="89020"/>
                    <a:invGamma/>
                  </a:srgbClr>
                </a:gs>
              </a:gsLst>
              <a:lin ang="0" scaled="1"/>
            </a:gradFill>
            <a:ln w="12700">
              <a:solidFill>
                <a:srgbClr val="5EB52D"/>
              </a:solidFill>
              <a:round/>
              <a:headEnd/>
              <a:tailEnd/>
            </a:ln>
            <a:effectLst>
              <a:outerShdw dist="53882" dir="2700000" algn="ctr" rotWithShape="0">
                <a:srgbClr val="292929">
                  <a:alpha val="50000"/>
                </a:srgbClr>
              </a:outerShdw>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9" name="AutoShape 11">
              <a:extLst>
                <a:ext uri="{FF2B5EF4-FFF2-40B4-BE49-F238E27FC236}">
                  <a16:creationId xmlns:a16="http://schemas.microsoft.com/office/drawing/2014/main" id="{0CEA5908-A89E-40CC-A82A-22646C68367F}"/>
                </a:ext>
              </a:extLst>
            </p:cNvPr>
            <p:cNvSpPr>
              <a:spLocks noChangeArrowheads="1"/>
            </p:cNvSpPr>
            <p:nvPr/>
          </p:nvSpPr>
          <p:spPr bwMode="gray">
            <a:xfrm flipH="1">
              <a:off x="4878"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20" name="AutoShape 12">
              <a:extLst>
                <a:ext uri="{FF2B5EF4-FFF2-40B4-BE49-F238E27FC236}">
                  <a16:creationId xmlns:a16="http://schemas.microsoft.com/office/drawing/2014/main" id="{431B8E15-59B3-4011-BD27-85E11AF37D4C}"/>
                </a:ext>
              </a:extLst>
            </p:cNvPr>
            <p:cNvSpPr>
              <a:spLocks noChangeArrowheads="1"/>
            </p:cNvSpPr>
            <p:nvPr/>
          </p:nvSpPr>
          <p:spPr bwMode="gray">
            <a:xfrm>
              <a:off x="363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sp>
        <p:nvSpPr>
          <p:cNvPr id="21" name="Text Box 18">
            <a:extLst>
              <a:ext uri="{FF2B5EF4-FFF2-40B4-BE49-F238E27FC236}">
                <a16:creationId xmlns:a16="http://schemas.microsoft.com/office/drawing/2014/main" id="{009F0D68-9C7E-4873-AA60-2EA99FC7282A}"/>
              </a:ext>
            </a:extLst>
          </p:cNvPr>
          <p:cNvSpPr txBox="1">
            <a:spLocks noChangeArrowheads="1"/>
          </p:cNvSpPr>
          <p:nvPr/>
        </p:nvSpPr>
        <p:spPr bwMode="white">
          <a:xfrm>
            <a:off x="1438994" y="2899735"/>
            <a:ext cx="9174486" cy="461665"/>
          </a:xfrm>
          <a:prstGeom prst="rect">
            <a:avLst/>
          </a:prstGeom>
          <a:noFill/>
          <a:ln w="9525" algn="ctr">
            <a:noFill/>
            <a:miter lim="800000"/>
            <a:headEnd/>
            <a:tailEnd/>
          </a:ln>
        </p:spPr>
        <p:txBody>
          <a:bodyPr wrap="square">
            <a:spAutoFit/>
          </a:bodyPr>
          <a:lstStyle/>
          <a:p>
            <a:pPr algn="ctr" fontAlgn="base">
              <a:spcBef>
                <a:spcPct val="50000"/>
              </a:spcBef>
              <a:spcAft>
                <a:spcPct val="0"/>
              </a:spcAft>
            </a:pPr>
            <a:r>
              <a:rPr lang="en-US" sz="2400" b="1">
                <a:solidFill>
                  <a:srgbClr val="F8F8F8"/>
                </a:solidFill>
                <a:latin typeface="Times New Roman" panose="02020603050405020304" pitchFamily="18" charset="0"/>
                <a:cs typeface="Times New Roman" panose="02020603050405020304" pitchFamily="18" charset="0"/>
              </a:rPr>
              <a:t>Lọc cộng tác</a:t>
            </a:r>
          </a:p>
        </p:txBody>
      </p:sp>
      <p:sp>
        <p:nvSpPr>
          <p:cNvPr id="22" name="Text Box 19">
            <a:extLst>
              <a:ext uri="{FF2B5EF4-FFF2-40B4-BE49-F238E27FC236}">
                <a16:creationId xmlns:a16="http://schemas.microsoft.com/office/drawing/2014/main" id="{84054134-F1D5-4E70-9BBA-F4EFAB931B72}"/>
              </a:ext>
            </a:extLst>
          </p:cNvPr>
          <p:cNvSpPr txBox="1">
            <a:spLocks noChangeArrowheads="1"/>
          </p:cNvSpPr>
          <p:nvPr/>
        </p:nvSpPr>
        <p:spPr bwMode="gray">
          <a:xfrm>
            <a:off x="1552515" y="3670077"/>
            <a:ext cx="8931667" cy="2246769"/>
          </a:xfrm>
          <a:prstGeom prst="rect">
            <a:avLst/>
          </a:prstGeom>
          <a:noFill/>
          <a:ln w="9525" algn="ctr">
            <a:noFill/>
            <a:miter lim="800000"/>
            <a:headEnd/>
            <a:tailEnd/>
          </a:ln>
          <a:effectLst/>
        </p:spPr>
        <p:txBody>
          <a:bodyPr wrap="square">
            <a:spAutoFit/>
          </a:bodyPr>
          <a:lstStyle/>
          <a:p>
            <a:pPr eaLnBrk="0" fontAlgn="base" hangingPunct="0">
              <a:spcBef>
                <a:spcPct val="0"/>
              </a:spcBef>
              <a:spcAft>
                <a:spcPct val="0"/>
              </a:spcAft>
            </a:pPr>
            <a:r>
              <a:rPr lang="vi-VN" sz="2000">
                <a:solidFill>
                  <a:srgbClr val="1C1C1C"/>
                </a:solidFill>
                <a:latin typeface="Times New Roman" panose="02020603050405020304" pitchFamily="18" charset="0"/>
                <a:cs typeface="Times New Roman" panose="02020603050405020304" pitchFamily="18" charset="0"/>
              </a:rPr>
              <a:t>Phương pháp lọc cộng tác dựa trên việc thu thập và phân tích một lượng lớn thông tin về hành vi, hoạt động hoặc sở thích của người dùng và dự đoán người dùng sẽ thích gì dựa trên sự giống nhau của họ với người dùng khác. Ưu điểm chính của phương pháp lọc cộng tác là nó không dựa vào nội dung của máy phân tích và do đó nó có khả năng đề xuất chính xác các mục phức tạp mà không yêu cầu "hiểu" về chính nó. Nhiều thuật toán đã được sử dụng để đo độ tương tự của người dùng hoặc độ tương tự của vật phẩm trong các hệ thống đề xuất, gợi ý.</a:t>
            </a:r>
            <a:endParaRPr lang="en-US" sz="2000">
              <a:solidFill>
                <a:srgbClr val="1C1C1C"/>
              </a:solidFill>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8DD76450-C7DE-421C-AEC4-05C4CDE1C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1510047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10015883" cy="4035362"/>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2.2 Hệ thống gợi ý</a:t>
            </a:r>
          </a:p>
          <a:p>
            <a:pPr algn="l"/>
            <a:r>
              <a:rPr lang="en-US">
                <a:latin typeface="Times New Roman" panose="02020603050405020304" pitchFamily="18" charset="0"/>
                <a:cs typeface="Times New Roman" panose="02020603050405020304" pitchFamily="18" charset="0"/>
              </a:rPr>
              <a:t>3 phư</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ng pháp tiếp cận</a:t>
            </a:r>
          </a:p>
          <a:p>
            <a:pPr algn="l"/>
            <a:endParaRPr lang="en-US" sz="2000">
              <a:latin typeface="Times New Roman" panose="02020603050405020304" pitchFamily="18" charset="0"/>
              <a:cs typeface="Times New Roman" panose="02020603050405020304" pitchFamily="18" charset="0"/>
            </a:endParaRPr>
          </a:p>
        </p:txBody>
      </p:sp>
      <p:sp>
        <p:nvSpPr>
          <p:cNvPr id="30" name="AutoShape 3">
            <a:extLst>
              <a:ext uri="{FF2B5EF4-FFF2-40B4-BE49-F238E27FC236}">
                <a16:creationId xmlns:a16="http://schemas.microsoft.com/office/drawing/2014/main" id="{F7FED9E8-A8B6-448A-8936-5F3CF12E25C2}"/>
              </a:ext>
            </a:extLst>
          </p:cNvPr>
          <p:cNvSpPr>
            <a:spLocks noChangeArrowheads="1"/>
          </p:cNvSpPr>
          <p:nvPr/>
        </p:nvSpPr>
        <p:spPr bwMode="gray">
          <a:xfrm>
            <a:off x="1282700" y="3479594"/>
            <a:ext cx="9477548" cy="2752725"/>
          </a:xfrm>
          <a:prstGeom prst="roundRect">
            <a:avLst>
              <a:gd name="adj" fmla="val 8014"/>
            </a:avLst>
          </a:prstGeom>
          <a:solidFill>
            <a:srgbClr val="F8F8F8"/>
          </a:solidFill>
          <a:ln w="9525">
            <a:solidFill>
              <a:srgbClr val="5EB52D"/>
            </a:solid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31" name="AutoShape 4">
            <a:extLst>
              <a:ext uri="{FF2B5EF4-FFF2-40B4-BE49-F238E27FC236}">
                <a16:creationId xmlns:a16="http://schemas.microsoft.com/office/drawing/2014/main" id="{7D2B2285-112B-44E2-A981-6F17EE05D555}"/>
              </a:ext>
            </a:extLst>
          </p:cNvPr>
          <p:cNvSpPr>
            <a:spLocks noChangeArrowheads="1"/>
          </p:cNvSpPr>
          <p:nvPr/>
        </p:nvSpPr>
        <p:spPr bwMode="gray">
          <a:xfrm>
            <a:off x="1387697" y="3544681"/>
            <a:ext cx="9268763" cy="2611438"/>
          </a:xfrm>
          <a:prstGeom prst="roundRect">
            <a:avLst>
              <a:gd name="adj" fmla="val 7912"/>
            </a:avLst>
          </a:prstGeom>
          <a:gradFill rotWithShape="1">
            <a:gsLst>
              <a:gs pos="0">
                <a:srgbClr val="5EB52D">
                  <a:gamma/>
                  <a:tint val="38039"/>
                  <a:invGamma/>
                </a:srgbClr>
              </a:gs>
              <a:gs pos="100000">
                <a:srgbClr val="5EB52D">
                  <a:alpha val="5000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32" name="Group 9">
            <a:extLst>
              <a:ext uri="{FF2B5EF4-FFF2-40B4-BE49-F238E27FC236}">
                <a16:creationId xmlns:a16="http://schemas.microsoft.com/office/drawing/2014/main" id="{6B8F259A-6583-4C94-8C8E-05D2038F3610}"/>
              </a:ext>
            </a:extLst>
          </p:cNvPr>
          <p:cNvGrpSpPr>
            <a:grpSpLocks/>
          </p:cNvGrpSpPr>
          <p:nvPr/>
        </p:nvGrpSpPr>
        <p:grpSpPr bwMode="auto">
          <a:xfrm>
            <a:off x="1282700" y="2916031"/>
            <a:ext cx="9477548" cy="466725"/>
            <a:chOff x="3623" y="1413"/>
            <a:chExt cx="1321" cy="294"/>
          </a:xfrm>
        </p:grpSpPr>
        <p:sp>
          <p:nvSpPr>
            <p:cNvPr id="33" name="AutoShape 10">
              <a:extLst>
                <a:ext uri="{FF2B5EF4-FFF2-40B4-BE49-F238E27FC236}">
                  <a16:creationId xmlns:a16="http://schemas.microsoft.com/office/drawing/2014/main" id="{15018D52-001D-498A-9B8C-B29F7707F0CA}"/>
                </a:ext>
              </a:extLst>
            </p:cNvPr>
            <p:cNvSpPr>
              <a:spLocks noChangeArrowheads="1"/>
            </p:cNvSpPr>
            <p:nvPr/>
          </p:nvSpPr>
          <p:spPr bwMode="gray">
            <a:xfrm>
              <a:off x="3623" y="1413"/>
              <a:ext cx="1321" cy="294"/>
            </a:xfrm>
            <a:prstGeom prst="roundRect">
              <a:avLst>
                <a:gd name="adj" fmla="val 50000"/>
              </a:avLst>
            </a:prstGeom>
            <a:gradFill rotWithShape="1">
              <a:gsLst>
                <a:gs pos="0">
                  <a:srgbClr val="5EB52D">
                    <a:gamma/>
                    <a:shade val="89020"/>
                    <a:invGamma/>
                  </a:srgbClr>
                </a:gs>
                <a:gs pos="50000">
                  <a:srgbClr val="5EB52D"/>
                </a:gs>
                <a:gs pos="100000">
                  <a:srgbClr val="5EB52D">
                    <a:gamma/>
                    <a:shade val="89020"/>
                    <a:invGamma/>
                  </a:srgbClr>
                </a:gs>
              </a:gsLst>
              <a:lin ang="0" scaled="1"/>
            </a:gradFill>
            <a:ln w="12700">
              <a:solidFill>
                <a:srgbClr val="5EB52D"/>
              </a:solidFill>
              <a:round/>
              <a:headEnd/>
              <a:tailEnd/>
            </a:ln>
            <a:effectLst>
              <a:outerShdw dist="53882" dir="2700000" algn="ctr" rotWithShape="0">
                <a:srgbClr val="292929">
                  <a:alpha val="50000"/>
                </a:srgbClr>
              </a:outerShdw>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34" name="AutoShape 11">
              <a:extLst>
                <a:ext uri="{FF2B5EF4-FFF2-40B4-BE49-F238E27FC236}">
                  <a16:creationId xmlns:a16="http://schemas.microsoft.com/office/drawing/2014/main" id="{5CE8E987-1D5F-4E55-98A9-7414B06ADEC4}"/>
                </a:ext>
              </a:extLst>
            </p:cNvPr>
            <p:cNvSpPr>
              <a:spLocks noChangeArrowheads="1"/>
            </p:cNvSpPr>
            <p:nvPr/>
          </p:nvSpPr>
          <p:spPr bwMode="gray">
            <a:xfrm flipH="1">
              <a:off x="4878"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35" name="AutoShape 12">
              <a:extLst>
                <a:ext uri="{FF2B5EF4-FFF2-40B4-BE49-F238E27FC236}">
                  <a16:creationId xmlns:a16="http://schemas.microsoft.com/office/drawing/2014/main" id="{A3D3336A-614E-495F-B3D0-05C1B87D1459}"/>
                </a:ext>
              </a:extLst>
            </p:cNvPr>
            <p:cNvSpPr>
              <a:spLocks noChangeArrowheads="1"/>
            </p:cNvSpPr>
            <p:nvPr/>
          </p:nvSpPr>
          <p:spPr bwMode="gray">
            <a:xfrm>
              <a:off x="363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sp>
        <p:nvSpPr>
          <p:cNvPr id="36" name="Text Box 18">
            <a:extLst>
              <a:ext uri="{FF2B5EF4-FFF2-40B4-BE49-F238E27FC236}">
                <a16:creationId xmlns:a16="http://schemas.microsoft.com/office/drawing/2014/main" id="{038FB25E-2283-44B4-B2D5-8B53D24CAA16}"/>
              </a:ext>
            </a:extLst>
          </p:cNvPr>
          <p:cNvSpPr txBox="1">
            <a:spLocks noChangeArrowheads="1"/>
          </p:cNvSpPr>
          <p:nvPr/>
        </p:nvSpPr>
        <p:spPr bwMode="white">
          <a:xfrm>
            <a:off x="1438994" y="2899735"/>
            <a:ext cx="9174486" cy="461665"/>
          </a:xfrm>
          <a:prstGeom prst="rect">
            <a:avLst/>
          </a:prstGeom>
          <a:noFill/>
          <a:ln w="9525" algn="ctr">
            <a:noFill/>
            <a:miter lim="800000"/>
            <a:headEnd/>
            <a:tailEnd/>
          </a:ln>
        </p:spPr>
        <p:txBody>
          <a:bodyPr wrap="square">
            <a:spAutoFit/>
          </a:bodyPr>
          <a:lstStyle/>
          <a:p>
            <a:pPr algn="ctr" fontAlgn="base">
              <a:spcBef>
                <a:spcPct val="50000"/>
              </a:spcBef>
              <a:spcAft>
                <a:spcPct val="0"/>
              </a:spcAft>
            </a:pPr>
            <a:r>
              <a:rPr lang="en-US" sz="2400" b="1">
                <a:solidFill>
                  <a:srgbClr val="F8F8F8"/>
                </a:solidFill>
                <a:latin typeface="Times New Roman" panose="02020603050405020304" pitchFamily="18" charset="0"/>
                <a:cs typeface="Times New Roman" panose="02020603050405020304" pitchFamily="18" charset="0"/>
              </a:rPr>
              <a:t>Lọc dựa trên nội dung</a:t>
            </a:r>
          </a:p>
        </p:txBody>
      </p:sp>
      <p:sp>
        <p:nvSpPr>
          <p:cNvPr id="37" name="Text Box 19">
            <a:extLst>
              <a:ext uri="{FF2B5EF4-FFF2-40B4-BE49-F238E27FC236}">
                <a16:creationId xmlns:a16="http://schemas.microsoft.com/office/drawing/2014/main" id="{13C43C89-4379-4262-88F0-A9686FD3D2C7}"/>
              </a:ext>
            </a:extLst>
          </p:cNvPr>
          <p:cNvSpPr txBox="1">
            <a:spLocks noChangeArrowheads="1"/>
          </p:cNvSpPr>
          <p:nvPr/>
        </p:nvSpPr>
        <p:spPr bwMode="gray">
          <a:xfrm>
            <a:off x="1552515" y="3670077"/>
            <a:ext cx="8931667" cy="2246769"/>
          </a:xfrm>
          <a:prstGeom prst="rect">
            <a:avLst/>
          </a:prstGeom>
          <a:noFill/>
          <a:ln w="9525" algn="ctr">
            <a:noFill/>
            <a:miter lim="800000"/>
            <a:headEnd/>
            <a:tailEnd/>
          </a:ln>
          <a:effectLst/>
        </p:spPr>
        <p:txBody>
          <a:bodyPr wrap="square">
            <a:spAutoFit/>
          </a:bodyPr>
          <a:lstStyle/>
          <a:p>
            <a:pPr eaLnBrk="0" fontAlgn="base" hangingPunct="0">
              <a:spcBef>
                <a:spcPct val="0"/>
              </a:spcBef>
              <a:spcAft>
                <a:spcPct val="0"/>
              </a:spcAft>
            </a:pPr>
            <a:r>
              <a:rPr lang="en-US" sz="2000">
                <a:solidFill>
                  <a:srgbClr val="1C1C1C"/>
                </a:solidFill>
                <a:latin typeface="Times New Roman" panose="02020603050405020304" pitchFamily="18" charset="0"/>
                <a:cs typeface="Times New Roman" panose="02020603050405020304" pitchFamily="18" charset="0"/>
              </a:rPr>
              <a:t>D</a:t>
            </a:r>
            <a:r>
              <a:rPr lang="vi-VN" sz="2000">
                <a:solidFill>
                  <a:srgbClr val="1C1C1C"/>
                </a:solidFill>
                <a:latin typeface="Times New Roman" panose="02020603050405020304" pitchFamily="18" charset="0"/>
                <a:cs typeface="Times New Roman" panose="02020603050405020304" pitchFamily="18" charset="0"/>
              </a:rPr>
              <a:t>ựa trên mô tả của mục và hồ sơ về sở thích của người dùng. Các từ khóa được sử dụng để mô tả các mục và hồ sơ người dùng được xây dựng để chỉ ra loại mặt hàng mà người dùng này thích. Nói cách khác, các thuật toán này cố gắng đề xuất các mục tương tự với các mục mà người dùng thích trong quá khứ (hoặc đang kiểm tra trong hiện tại). Cụ thể, các mặt hàng ứng cử viên khác nhau được so sánh với các mặt hàng được người dùng đánh giá trước đó và các mặt hàng phù hợp nhất được đề xuất. Cách tiếp cận này có nguồn gốc từ việc thu hồi thông tin và nghiên cứu lọc thông tin.</a:t>
            </a:r>
            <a:endParaRPr lang="en-US" sz="2000">
              <a:solidFill>
                <a:srgbClr val="1C1C1C"/>
              </a:solidFill>
              <a:latin typeface="Times New Roman" panose="02020603050405020304" pitchFamily="18" charset="0"/>
              <a:cs typeface="Times New Roman" panose="02020603050405020304" pitchFamily="18" charset="0"/>
            </a:endParaRPr>
          </a:p>
        </p:txBody>
      </p:sp>
      <p:pic>
        <p:nvPicPr>
          <p:cNvPr id="38" name="Picture 37">
            <a:extLst>
              <a:ext uri="{FF2B5EF4-FFF2-40B4-BE49-F238E27FC236}">
                <a16:creationId xmlns:a16="http://schemas.microsoft.com/office/drawing/2014/main" id="{583ADEEB-C9FF-49BF-9C44-22943997D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602625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10015883" cy="4035362"/>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2.2 Hệ thống gợi ý</a:t>
            </a:r>
          </a:p>
          <a:p>
            <a:pPr algn="l"/>
            <a:r>
              <a:rPr lang="en-US">
                <a:latin typeface="Times New Roman" panose="02020603050405020304" pitchFamily="18" charset="0"/>
                <a:cs typeface="Times New Roman" panose="02020603050405020304" pitchFamily="18" charset="0"/>
              </a:rPr>
              <a:t>3 phư</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ng pháp tiếp cận</a:t>
            </a:r>
          </a:p>
          <a:p>
            <a:pPr algn="l"/>
            <a:endParaRPr lang="en-US" sz="200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0BD4A744-9808-4422-982D-C753547BC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
        <p:nvSpPr>
          <p:cNvPr id="21" name="AutoShape 3">
            <a:extLst>
              <a:ext uri="{FF2B5EF4-FFF2-40B4-BE49-F238E27FC236}">
                <a16:creationId xmlns:a16="http://schemas.microsoft.com/office/drawing/2014/main" id="{8C43B930-F46C-48B8-B7BD-F41991A98E31}"/>
              </a:ext>
            </a:extLst>
          </p:cNvPr>
          <p:cNvSpPr>
            <a:spLocks noChangeArrowheads="1"/>
          </p:cNvSpPr>
          <p:nvPr/>
        </p:nvSpPr>
        <p:spPr bwMode="gray">
          <a:xfrm>
            <a:off x="1282700" y="3479594"/>
            <a:ext cx="9477548" cy="2752725"/>
          </a:xfrm>
          <a:prstGeom prst="roundRect">
            <a:avLst>
              <a:gd name="adj" fmla="val 8014"/>
            </a:avLst>
          </a:prstGeom>
          <a:solidFill>
            <a:srgbClr val="F8F8F8"/>
          </a:solidFill>
          <a:ln w="9525">
            <a:solidFill>
              <a:srgbClr val="5EB52D"/>
            </a:solid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22" name="AutoShape 4">
            <a:extLst>
              <a:ext uri="{FF2B5EF4-FFF2-40B4-BE49-F238E27FC236}">
                <a16:creationId xmlns:a16="http://schemas.microsoft.com/office/drawing/2014/main" id="{EEBE8356-6505-4E78-81A8-0C9E95861288}"/>
              </a:ext>
            </a:extLst>
          </p:cNvPr>
          <p:cNvSpPr>
            <a:spLocks noChangeArrowheads="1"/>
          </p:cNvSpPr>
          <p:nvPr/>
        </p:nvSpPr>
        <p:spPr bwMode="gray">
          <a:xfrm>
            <a:off x="1387697" y="3544681"/>
            <a:ext cx="9268763" cy="2611438"/>
          </a:xfrm>
          <a:prstGeom prst="roundRect">
            <a:avLst>
              <a:gd name="adj" fmla="val 7912"/>
            </a:avLst>
          </a:prstGeom>
          <a:gradFill rotWithShape="1">
            <a:gsLst>
              <a:gs pos="0">
                <a:srgbClr val="5EB52D">
                  <a:gamma/>
                  <a:tint val="38039"/>
                  <a:invGamma/>
                </a:srgbClr>
              </a:gs>
              <a:gs pos="100000">
                <a:srgbClr val="5EB52D">
                  <a:alpha val="5000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23" name="Group 9">
            <a:extLst>
              <a:ext uri="{FF2B5EF4-FFF2-40B4-BE49-F238E27FC236}">
                <a16:creationId xmlns:a16="http://schemas.microsoft.com/office/drawing/2014/main" id="{20C209AD-3889-4DE3-82EF-390B4F3F0002}"/>
              </a:ext>
            </a:extLst>
          </p:cNvPr>
          <p:cNvGrpSpPr>
            <a:grpSpLocks/>
          </p:cNvGrpSpPr>
          <p:nvPr/>
        </p:nvGrpSpPr>
        <p:grpSpPr bwMode="auto">
          <a:xfrm>
            <a:off x="1282700" y="2916031"/>
            <a:ext cx="9477548" cy="466725"/>
            <a:chOff x="3623" y="1413"/>
            <a:chExt cx="1321" cy="294"/>
          </a:xfrm>
        </p:grpSpPr>
        <p:sp>
          <p:nvSpPr>
            <p:cNvPr id="24" name="AutoShape 10">
              <a:extLst>
                <a:ext uri="{FF2B5EF4-FFF2-40B4-BE49-F238E27FC236}">
                  <a16:creationId xmlns:a16="http://schemas.microsoft.com/office/drawing/2014/main" id="{DB693842-F77A-494E-BFBA-054746DB9205}"/>
                </a:ext>
              </a:extLst>
            </p:cNvPr>
            <p:cNvSpPr>
              <a:spLocks noChangeArrowheads="1"/>
            </p:cNvSpPr>
            <p:nvPr/>
          </p:nvSpPr>
          <p:spPr bwMode="gray">
            <a:xfrm>
              <a:off x="3623" y="1413"/>
              <a:ext cx="1321" cy="294"/>
            </a:xfrm>
            <a:prstGeom prst="roundRect">
              <a:avLst>
                <a:gd name="adj" fmla="val 50000"/>
              </a:avLst>
            </a:prstGeom>
            <a:gradFill rotWithShape="1">
              <a:gsLst>
                <a:gs pos="0">
                  <a:srgbClr val="5EB52D">
                    <a:gamma/>
                    <a:shade val="89020"/>
                    <a:invGamma/>
                  </a:srgbClr>
                </a:gs>
                <a:gs pos="50000">
                  <a:srgbClr val="5EB52D"/>
                </a:gs>
                <a:gs pos="100000">
                  <a:srgbClr val="5EB52D">
                    <a:gamma/>
                    <a:shade val="89020"/>
                    <a:invGamma/>
                  </a:srgbClr>
                </a:gs>
              </a:gsLst>
              <a:lin ang="0" scaled="1"/>
            </a:gradFill>
            <a:ln w="12700">
              <a:solidFill>
                <a:srgbClr val="5EB52D"/>
              </a:solidFill>
              <a:round/>
              <a:headEnd/>
              <a:tailEnd/>
            </a:ln>
            <a:effectLst>
              <a:outerShdw dist="53882" dir="2700000" algn="ctr" rotWithShape="0">
                <a:srgbClr val="292929">
                  <a:alpha val="50000"/>
                </a:srgbClr>
              </a:outerShdw>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25" name="AutoShape 11">
              <a:extLst>
                <a:ext uri="{FF2B5EF4-FFF2-40B4-BE49-F238E27FC236}">
                  <a16:creationId xmlns:a16="http://schemas.microsoft.com/office/drawing/2014/main" id="{329DA223-4A9A-4F2E-B092-B7A2CD1936EA}"/>
                </a:ext>
              </a:extLst>
            </p:cNvPr>
            <p:cNvSpPr>
              <a:spLocks noChangeArrowheads="1"/>
            </p:cNvSpPr>
            <p:nvPr/>
          </p:nvSpPr>
          <p:spPr bwMode="gray">
            <a:xfrm flipH="1">
              <a:off x="4878"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26" name="AutoShape 12">
              <a:extLst>
                <a:ext uri="{FF2B5EF4-FFF2-40B4-BE49-F238E27FC236}">
                  <a16:creationId xmlns:a16="http://schemas.microsoft.com/office/drawing/2014/main" id="{9EAB97F5-B3CE-40B7-8B4D-421EA9CF3F60}"/>
                </a:ext>
              </a:extLst>
            </p:cNvPr>
            <p:cNvSpPr>
              <a:spLocks noChangeArrowheads="1"/>
            </p:cNvSpPr>
            <p:nvPr/>
          </p:nvSpPr>
          <p:spPr bwMode="gray">
            <a:xfrm>
              <a:off x="363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sp>
        <p:nvSpPr>
          <p:cNvPr id="27" name="Text Box 18">
            <a:extLst>
              <a:ext uri="{FF2B5EF4-FFF2-40B4-BE49-F238E27FC236}">
                <a16:creationId xmlns:a16="http://schemas.microsoft.com/office/drawing/2014/main" id="{B231DF70-CF77-41A6-AA6C-F5F368E4A0AB}"/>
              </a:ext>
            </a:extLst>
          </p:cNvPr>
          <p:cNvSpPr txBox="1">
            <a:spLocks noChangeArrowheads="1"/>
          </p:cNvSpPr>
          <p:nvPr/>
        </p:nvSpPr>
        <p:spPr bwMode="white">
          <a:xfrm>
            <a:off x="1438994" y="2899735"/>
            <a:ext cx="9174486" cy="461665"/>
          </a:xfrm>
          <a:prstGeom prst="rect">
            <a:avLst/>
          </a:prstGeom>
          <a:noFill/>
          <a:ln w="9525" algn="ctr">
            <a:noFill/>
            <a:miter lim="800000"/>
            <a:headEnd/>
            <a:tailEnd/>
          </a:ln>
        </p:spPr>
        <p:txBody>
          <a:bodyPr wrap="square">
            <a:spAutoFit/>
          </a:bodyPr>
          <a:lstStyle/>
          <a:p>
            <a:pPr algn="ctr" fontAlgn="base">
              <a:spcBef>
                <a:spcPct val="50000"/>
              </a:spcBef>
              <a:spcAft>
                <a:spcPct val="0"/>
              </a:spcAft>
            </a:pPr>
            <a:r>
              <a:rPr lang="en-US" sz="2400" b="1">
                <a:solidFill>
                  <a:srgbClr val="F8F8F8"/>
                </a:solidFill>
                <a:latin typeface="Times New Roman" panose="02020603050405020304" pitchFamily="18" charset="0"/>
                <a:cs typeface="Times New Roman" panose="02020603050405020304" pitchFamily="18" charset="0"/>
              </a:rPr>
              <a:t>Lọc kết hợp</a:t>
            </a:r>
          </a:p>
        </p:txBody>
      </p:sp>
      <p:sp>
        <p:nvSpPr>
          <p:cNvPr id="28" name="Text Box 19">
            <a:extLst>
              <a:ext uri="{FF2B5EF4-FFF2-40B4-BE49-F238E27FC236}">
                <a16:creationId xmlns:a16="http://schemas.microsoft.com/office/drawing/2014/main" id="{E336D54A-44E0-4A38-B3FB-3A5E4053D48A}"/>
              </a:ext>
            </a:extLst>
          </p:cNvPr>
          <p:cNvSpPr txBox="1">
            <a:spLocks noChangeArrowheads="1"/>
          </p:cNvSpPr>
          <p:nvPr/>
        </p:nvSpPr>
        <p:spPr bwMode="gray">
          <a:xfrm>
            <a:off x="1552515" y="3670077"/>
            <a:ext cx="8931667" cy="2246769"/>
          </a:xfrm>
          <a:prstGeom prst="rect">
            <a:avLst/>
          </a:prstGeom>
          <a:noFill/>
          <a:ln w="9525" algn="ctr">
            <a:noFill/>
            <a:miter lim="800000"/>
            <a:headEnd/>
            <a:tailEnd/>
          </a:ln>
          <a:effectLst/>
        </p:spPr>
        <p:txBody>
          <a:bodyPr wrap="square">
            <a:spAutoFit/>
          </a:bodyPr>
          <a:lstStyle/>
          <a:p>
            <a:pPr eaLnBrk="0" fontAlgn="base" hangingPunct="0">
              <a:spcBef>
                <a:spcPct val="0"/>
              </a:spcBef>
              <a:spcAft>
                <a:spcPct val="0"/>
              </a:spcAft>
            </a:pPr>
            <a:r>
              <a:rPr lang="vi-VN" sz="2000">
                <a:solidFill>
                  <a:srgbClr val="1C1C1C"/>
                </a:solidFill>
                <a:latin typeface="Times New Roman" panose="02020603050405020304" pitchFamily="18" charset="0"/>
                <a:cs typeface="Times New Roman" panose="02020603050405020304" pitchFamily="18" charset="0"/>
              </a:rPr>
              <a:t>Là phương pháp kết hợp giữa lọc công tác và lọc trên nội dung ở trên. Phương pháp lai có thể được thực hiện theo nhiều cách: </a:t>
            </a:r>
          </a:p>
          <a:p>
            <a:pPr eaLnBrk="0" fontAlgn="base" hangingPunct="0">
              <a:spcBef>
                <a:spcPct val="0"/>
              </a:spcBef>
              <a:spcAft>
                <a:spcPct val="0"/>
              </a:spcAft>
            </a:pPr>
            <a:r>
              <a:rPr lang="en-US" sz="2000">
                <a:solidFill>
                  <a:srgbClr val="1C1C1C"/>
                </a:solidFill>
                <a:latin typeface="Times New Roman" panose="02020603050405020304" pitchFamily="18" charset="0"/>
                <a:cs typeface="Times New Roman" panose="02020603050405020304" pitchFamily="18" charset="0"/>
              </a:rPr>
              <a:t>	</a:t>
            </a:r>
            <a:r>
              <a:rPr lang="vi-VN" sz="2000">
                <a:solidFill>
                  <a:srgbClr val="1C1C1C"/>
                </a:solidFill>
                <a:latin typeface="Times New Roman" panose="02020603050405020304" pitchFamily="18" charset="0"/>
                <a:cs typeface="Times New Roman" panose="02020603050405020304" pitchFamily="18" charset="0"/>
              </a:rPr>
              <a:t>+ Đưa ra các dự đoán dựa trên nội dung và hợp tác riêng biệt và sau đó kết hợp chúng</a:t>
            </a:r>
          </a:p>
          <a:p>
            <a:pPr eaLnBrk="0" fontAlgn="base" hangingPunct="0">
              <a:spcBef>
                <a:spcPct val="0"/>
              </a:spcBef>
              <a:spcAft>
                <a:spcPct val="0"/>
              </a:spcAft>
            </a:pPr>
            <a:r>
              <a:rPr lang="en-US" sz="2000">
                <a:solidFill>
                  <a:srgbClr val="1C1C1C"/>
                </a:solidFill>
                <a:latin typeface="Times New Roman" panose="02020603050405020304" pitchFamily="18" charset="0"/>
                <a:cs typeface="Times New Roman" panose="02020603050405020304" pitchFamily="18" charset="0"/>
              </a:rPr>
              <a:t>	</a:t>
            </a:r>
            <a:r>
              <a:rPr lang="vi-VN" sz="2000">
                <a:solidFill>
                  <a:srgbClr val="1C1C1C"/>
                </a:solidFill>
                <a:latin typeface="Times New Roman" panose="02020603050405020304" pitchFamily="18" charset="0"/>
                <a:cs typeface="Times New Roman" panose="02020603050405020304" pitchFamily="18" charset="0"/>
              </a:rPr>
              <a:t>+ Thêm các khả năng dựa trên nội dung vào cách tiếp cận dựa trên hợp tác (và ngược lại)</a:t>
            </a:r>
          </a:p>
          <a:p>
            <a:pPr eaLnBrk="0" fontAlgn="base" hangingPunct="0">
              <a:spcBef>
                <a:spcPct val="0"/>
              </a:spcBef>
              <a:spcAft>
                <a:spcPct val="0"/>
              </a:spcAft>
            </a:pPr>
            <a:r>
              <a:rPr lang="en-US" sz="2000">
                <a:solidFill>
                  <a:srgbClr val="1C1C1C"/>
                </a:solidFill>
                <a:latin typeface="Times New Roman" panose="02020603050405020304" pitchFamily="18" charset="0"/>
                <a:cs typeface="Times New Roman" panose="02020603050405020304" pitchFamily="18" charset="0"/>
              </a:rPr>
              <a:t>	</a:t>
            </a:r>
            <a:r>
              <a:rPr lang="vi-VN" sz="2000">
                <a:solidFill>
                  <a:srgbClr val="1C1C1C"/>
                </a:solidFill>
                <a:latin typeface="Times New Roman" panose="02020603050405020304" pitchFamily="18" charset="0"/>
                <a:cs typeface="Times New Roman" panose="02020603050405020304" pitchFamily="18" charset="0"/>
              </a:rPr>
              <a:t>+ Thống nhất các cách tiếp cận thành một mô hình </a:t>
            </a:r>
          </a:p>
        </p:txBody>
      </p:sp>
    </p:spTree>
    <p:extLst>
      <p:ext uri="{BB962C8B-B14F-4D97-AF65-F5344CB8AC3E}">
        <p14:creationId xmlns:p14="http://schemas.microsoft.com/office/powerpoint/2010/main" val="3186696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10015883" cy="4035362"/>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2.2 Hệ thống gợi ý</a:t>
            </a:r>
          </a:p>
          <a:p>
            <a:pPr algn="l"/>
            <a:r>
              <a:rPr lang="en-US">
                <a:latin typeface="Times New Roman" panose="02020603050405020304" pitchFamily="18" charset="0"/>
                <a:cs typeface="Times New Roman" panose="02020603050405020304" pitchFamily="18" charset="0"/>
              </a:rPr>
              <a:t>Các yếu tố quan trọng khác</a:t>
            </a:r>
          </a:p>
          <a:p>
            <a:pPr algn="l"/>
            <a:endParaRPr lang="en-US" sz="2000">
              <a:latin typeface="Times New Roman" panose="02020603050405020304" pitchFamily="18" charset="0"/>
              <a:cs typeface="Times New Roman" panose="02020603050405020304" pitchFamily="18" charset="0"/>
            </a:endParaRPr>
          </a:p>
        </p:txBody>
      </p:sp>
      <p:sp>
        <p:nvSpPr>
          <p:cNvPr id="27" name="AutoShape 3">
            <a:extLst>
              <a:ext uri="{FF2B5EF4-FFF2-40B4-BE49-F238E27FC236}">
                <a16:creationId xmlns:a16="http://schemas.microsoft.com/office/drawing/2014/main" id="{DF050CE2-146B-4345-BDD2-137026B3F78B}"/>
              </a:ext>
            </a:extLst>
          </p:cNvPr>
          <p:cNvSpPr>
            <a:spLocks noChangeArrowheads="1"/>
          </p:cNvSpPr>
          <p:nvPr/>
        </p:nvSpPr>
        <p:spPr bwMode="gray">
          <a:xfrm>
            <a:off x="1282700" y="2684463"/>
            <a:ext cx="9614739" cy="3716337"/>
          </a:xfrm>
          <a:prstGeom prst="roundRect">
            <a:avLst>
              <a:gd name="adj" fmla="val 8014"/>
            </a:avLst>
          </a:prstGeom>
          <a:solidFill>
            <a:srgbClr val="F8F8F8"/>
          </a:solidFill>
          <a:ln w="9525">
            <a:solidFill>
              <a:schemeClr val="accent1"/>
            </a:solidFill>
            <a:round/>
            <a:headEnd/>
            <a:tailEnd/>
          </a:ln>
          <a:effectLst/>
        </p:spPr>
        <p:txBody>
          <a:bodyPr wrap="none" anchor="ctr"/>
          <a:lstStyle/>
          <a:p>
            <a:endParaRPr lang="en-US"/>
          </a:p>
        </p:txBody>
      </p:sp>
      <p:sp>
        <p:nvSpPr>
          <p:cNvPr id="31" name="AutoShape 4">
            <a:extLst>
              <a:ext uri="{FF2B5EF4-FFF2-40B4-BE49-F238E27FC236}">
                <a16:creationId xmlns:a16="http://schemas.microsoft.com/office/drawing/2014/main" id="{5260AF34-8598-45EE-A0FC-1DD319F37DFC}"/>
              </a:ext>
            </a:extLst>
          </p:cNvPr>
          <p:cNvSpPr>
            <a:spLocks noChangeArrowheads="1"/>
          </p:cNvSpPr>
          <p:nvPr/>
        </p:nvSpPr>
        <p:spPr bwMode="gray">
          <a:xfrm>
            <a:off x="1364974" y="2789305"/>
            <a:ext cx="9446570" cy="3520575"/>
          </a:xfrm>
          <a:prstGeom prst="roundRect">
            <a:avLst>
              <a:gd name="adj" fmla="val 7912"/>
            </a:avLst>
          </a:prstGeom>
          <a:gradFill rotWithShape="1">
            <a:gsLst>
              <a:gs pos="0">
                <a:schemeClr val="accent1">
                  <a:gamma/>
                  <a:tint val="38039"/>
                  <a:invGamma/>
                </a:schemeClr>
              </a:gs>
              <a:gs pos="100000">
                <a:schemeClr val="accent1">
                  <a:alpha val="50000"/>
                </a:schemeClr>
              </a:gs>
            </a:gsLst>
            <a:lin ang="5400000" scaled="1"/>
          </a:gradFill>
          <a:ln w="9525">
            <a:noFill/>
            <a:round/>
            <a:headEnd/>
            <a:tailEnd/>
          </a:ln>
          <a:effectLst/>
        </p:spPr>
        <p:txBody>
          <a:bodyPr wrap="none" anchor="ctr"/>
          <a:lstStyle/>
          <a:p>
            <a:endParaRPr lang="en-US"/>
          </a:p>
        </p:txBody>
      </p:sp>
      <p:sp>
        <p:nvSpPr>
          <p:cNvPr id="32" name="Rectangle 17">
            <a:extLst>
              <a:ext uri="{FF2B5EF4-FFF2-40B4-BE49-F238E27FC236}">
                <a16:creationId xmlns:a16="http://schemas.microsoft.com/office/drawing/2014/main" id="{D451C62E-EF56-4BFD-BD73-8A2E950750B0}"/>
              </a:ext>
            </a:extLst>
          </p:cNvPr>
          <p:cNvSpPr>
            <a:spLocks noChangeArrowheads="1"/>
          </p:cNvSpPr>
          <p:nvPr/>
        </p:nvSpPr>
        <p:spPr bwMode="gray">
          <a:xfrm>
            <a:off x="1770802" y="2950324"/>
            <a:ext cx="1947969" cy="461665"/>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sz="2400" b="1">
                <a:effectLst>
                  <a:outerShdw blurRad="38100" dist="38100" dir="2700000" algn="tl">
                    <a:srgbClr val="C0C0C0"/>
                  </a:outerShdw>
                </a:effectLst>
                <a:latin typeface="Times New Roman" panose="02020603050405020304" pitchFamily="18" charset="0"/>
                <a:cs typeface="Times New Roman" panose="02020603050405020304" pitchFamily="18" charset="0"/>
              </a:rPr>
              <a:t>Tính đa dạng</a:t>
            </a:r>
          </a:p>
        </p:txBody>
      </p:sp>
      <p:sp>
        <p:nvSpPr>
          <p:cNvPr id="34" name="Text Box 19">
            <a:extLst>
              <a:ext uri="{FF2B5EF4-FFF2-40B4-BE49-F238E27FC236}">
                <a16:creationId xmlns:a16="http://schemas.microsoft.com/office/drawing/2014/main" id="{F31EF2A8-4D60-4724-AC12-5EB8089CBD3A}"/>
              </a:ext>
            </a:extLst>
          </p:cNvPr>
          <p:cNvSpPr txBox="1">
            <a:spLocks noChangeArrowheads="1"/>
          </p:cNvSpPr>
          <p:nvPr/>
        </p:nvSpPr>
        <p:spPr bwMode="gray">
          <a:xfrm>
            <a:off x="1877923" y="3281720"/>
            <a:ext cx="8644303" cy="707886"/>
          </a:xfrm>
          <a:prstGeom prst="rect">
            <a:avLst/>
          </a:prstGeom>
          <a:noFill/>
          <a:ln w="9525" algn="ctr">
            <a:noFill/>
            <a:miter lim="800000"/>
            <a:headEnd/>
            <a:tailEnd/>
          </a:ln>
          <a:effectLst/>
        </p:spPr>
        <p:txBody>
          <a:bodyPr wrap="square">
            <a:spAutoFit/>
          </a:bodyPr>
          <a:lstStyle/>
          <a:p>
            <a:pPr eaLnBrk="0" hangingPunct="0"/>
            <a:r>
              <a:rPr lang="vi-VN" sz="2000">
                <a:solidFill>
                  <a:srgbClr val="1C1C1C"/>
                </a:solidFill>
                <a:latin typeface="Times New Roman" panose="02020603050405020304" pitchFamily="18" charset="0"/>
                <a:cs typeface="Times New Roman" panose="02020603050405020304" pitchFamily="18" charset="0"/>
              </a:rPr>
              <a:t>Người dùng có xu hướng hài lòng hơn với các đề xuất khi có sự đa dạng trong danh sách cao hơn.</a:t>
            </a:r>
            <a:endParaRPr lang="en-US" sz="2000">
              <a:solidFill>
                <a:srgbClr val="1C1C1C"/>
              </a:solidFill>
              <a:latin typeface="Times New Roman" panose="02020603050405020304" pitchFamily="18" charset="0"/>
              <a:cs typeface="Times New Roman" panose="02020603050405020304" pitchFamily="18" charset="0"/>
            </a:endParaRPr>
          </a:p>
        </p:txBody>
      </p:sp>
      <p:grpSp>
        <p:nvGrpSpPr>
          <p:cNvPr id="48" name="Group 21">
            <a:extLst>
              <a:ext uri="{FF2B5EF4-FFF2-40B4-BE49-F238E27FC236}">
                <a16:creationId xmlns:a16="http://schemas.microsoft.com/office/drawing/2014/main" id="{4F2CC970-F647-4ADA-9A0F-25E3377B2C00}"/>
              </a:ext>
            </a:extLst>
          </p:cNvPr>
          <p:cNvGrpSpPr>
            <a:grpSpLocks/>
          </p:cNvGrpSpPr>
          <p:nvPr/>
        </p:nvGrpSpPr>
        <p:grpSpPr bwMode="auto">
          <a:xfrm>
            <a:off x="1603811" y="2994301"/>
            <a:ext cx="168275" cy="168275"/>
            <a:chOff x="2928" y="2208"/>
            <a:chExt cx="262" cy="262"/>
          </a:xfrm>
        </p:grpSpPr>
        <p:sp>
          <p:nvSpPr>
            <p:cNvPr id="49" name="Oval 22">
              <a:extLst>
                <a:ext uri="{FF2B5EF4-FFF2-40B4-BE49-F238E27FC236}">
                  <a16:creationId xmlns:a16="http://schemas.microsoft.com/office/drawing/2014/main" id="{3B87860F-AF8D-4F89-8AD6-D6695537BAE4}"/>
                </a:ext>
              </a:extLst>
            </p:cNvPr>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50" name="Oval 23">
              <a:extLst>
                <a:ext uri="{FF2B5EF4-FFF2-40B4-BE49-F238E27FC236}">
                  <a16:creationId xmlns:a16="http://schemas.microsoft.com/office/drawing/2014/main" id="{2BA89787-3749-4E41-8E4A-0EBCCBCE0E72}"/>
                </a:ext>
              </a:extLst>
            </p:cNvPr>
            <p:cNvSpPr>
              <a:spLocks noChangeArrowheads="1"/>
            </p:cNvSpPr>
            <p:nvPr/>
          </p:nvSpPr>
          <p:spPr bwMode="gray">
            <a:xfrm>
              <a:off x="2949" y="2230"/>
              <a:ext cx="218" cy="218"/>
            </a:xfrm>
            <a:prstGeom prst="ellipse">
              <a:avLst/>
            </a:prstGeom>
            <a:gradFill rotWithShape="1">
              <a:gsLst>
                <a:gs pos="0">
                  <a:srgbClr val="5EB52D"/>
                </a:gs>
                <a:gs pos="100000">
                  <a:srgbClr val="5EB52D">
                    <a:gamma/>
                    <a:tint val="63529"/>
                    <a:invGamma/>
                  </a:srgbClr>
                </a:gs>
              </a:gsLst>
              <a:lin ang="2700000" scaled="1"/>
            </a:gradFill>
            <a:ln w="12700">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sp>
        <p:nvSpPr>
          <p:cNvPr id="55" name="Rectangle 17">
            <a:extLst>
              <a:ext uri="{FF2B5EF4-FFF2-40B4-BE49-F238E27FC236}">
                <a16:creationId xmlns:a16="http://schemas.microsoft.com/office/drawing/2014/main" id="{20B644F0-2DD5-48B8-9D54-FF1150C3C7A9}"/>
              </a:ext>
            </a:extLst>
          </p:cNvPr>
          <p:cNvSpPr>
            <a:spLocks noChangeArrowheads="1"/>
          </p:cNvSpPr>
          <p:nvPr/>
        </p:nvSpPr>
        <p:spPr bwMode="gray">
          <a:xfrm>
            <a:off x="1784290" y="4112717"/>
            <a:ext cx="2685351" cy="461665"/>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sz="2400" b="1">
                <a:effectLst>
                  <a:outerShdw blurRad="38100" dist="38100" dir="2700000" algn="tl">
                    <a:srgbClr val="C0C0C0"/>
                  </a:outerShdw>
                </a:effectLst>
                <a:latin typeface="Times New Roman" panose="02020603050405020304" pitchFamily="18" charset="0"/>
                <a:cs typeface="Times New Roman" panose="02020603050405020304" pitchFamily="18" charset="0"/>
              </a:rPr>
              <a:t>Sự bền bỉ của gợi ý</a:t>
            </a:r>
          </a:p>
        </p:txBody>
      </p:sp>
      <p:sp>
        <p:nvSpPr>
          <p:cNvPr id="56" name="Text Box 19">
            <a:extLst>
              <a:ext uri="{FF2B5EF4-FFF2-40B4-BE49-F238E27FC236}">
                <a16:creationId xmlns:a16="http://schemas.microsoft.com/office/drawing/2014/main" id="{792216E9-3778-48D9-812A-E6CFD6735AC4}"/>
              </a:ext>
            </a:extLst>
          </p:cNvPr>
          <p:cNvSpPr txBox="1">
            <a:spLocks noChangeArrowheads="1"/>
          </p:cNvSpPr>
          <p:nvPr/>
        </p:nvSpPr>
        <p:spPr bwMode="gray">
          <a:xfrm>
            <a:off x="1891411" y="4444113"/>
            <a:ext cx="8644303" cy="1323439"/>
          </a:xfrm>
          <a:prstGeom prst="rect">
            <a:avLst/>
          </a:prstGeom>
          <a:noFill/>
          <a:ln w="9525" algn="ctr">
            <a:noFill/>
            <a:miter lim="800000"/>
            <a:headEnd/>
            <a:tailEnd/>
          </a:ln>
          <a:effectLst/>
        </p:spPr>
        <p:txBody>
          <a:bodyPr wrap="square">
            <a:spAutoFit/>
          </a:bodyPr>
          <a:lstStyle/>
          <a:p>
            <a:pPr eaLnBrk="0" hangingPunct="0"/>
            <a:r>
              <a:rPr lang="vi-VN" sz="2000">
                <a:solidFill>
                  <a:srgbClr val="1C1C1C"/>
                </a:solidFill>
                <a:latin typeface="Times New Roman" panose="02020603050405020304" pitchFamily="18" charset="0"/>
                <a:cs typeface="Times New Roman" panose="02020603050405020304" pitchFamily="18" charset="0"/>
              </a:rPr>
              <a:t>Trong một số tình huống, sẽ hiệu quả hơn khi hiển thị lại các đề xuất hoặc cho phép người dùng xếp hạng lại các mục, so với hiển thị các mục mới. Người dùng có thể bỏ qua các mục khi chúng được hiển thị lần đầu tiên, vì họ không có thời gian để kiểm tra các đề xuất một cách cẩn thận.</a:t>
            </a:r>
            <a:endParaRPr lang="en-US" sz="2000">
              <a:solidFill>
                <a:srgbClr val="1C1C1C"/>
              </a:solidFill>
              <a:latin typeface="Times New Roman" panose="02020603050405020304" pitchFamily="18" charset="0"/>
              <a:cs typeface="Times New Roman" panose="02020603050405020304" pitchFamily="18" charset="0"/>
            </a:endParaRPr>
          </a:p>
        </p:txBody>
      </p:sp>
      <p:grpSp>
        <p:nvGrpSpPr>
          <p:cNvPr id="57" name="Group 21">
            <a:extLst>
              <a:ext uri="{FF2B5EF4-FFF2-40B4-BE49-F238E27FC236}">
                <a16:creationId xmlns:a16="http://schemas.microsoft.com/office/drawing/2014/main" id="{560DFCC6-ECB3-4D8B-94D1-A7F39ACD65F8}"/>
              </a:ext>
            </a:extLst>
          </p:cNvPr>
          <p:cNvGrpSpPr>
            <a:grpSpLocks/>
          </p:cNvGrpSpPr>
          <p:nvPr/>
        </p:nvGrpSpPr>
        <p:grpSpPr bwMode="auto">
          <a:xfrm>
            <a:off x="1617299" y="4156694"/>
            <a:ext cx="168275" cy="168275"/>
            <a:chOff x="2928" y="2208"/>
            <a:chExt cx="262" cy="262"/>
          </a:xfrm>
        </p:grpSpPr>
        <p:sp>
          <p:nvSpPr>
            <p:cNvPr id="58" name="Oval 22">
              <a:extLst>
                <a:ext uri="{FF2B5EF4-FFF2-40B4-BE49-F238E27FC236}">
                  <a16:creationId xmlns:a16="http://schemas.microsoft.com/office/drawing/2014/main" id="{F66B3D03-81E9-4108-9582-E0738D1F106A}"/>
                </a:ext>
              </a:extLst>
            </p:cNvPr>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59" name="Oval 23">
              <a:extLst>
                <a:ext uri="{FF2B5EF4-FFF2-40B4-BE49-F238E27FC236}">
                  <a16:creationId xmlns:a16="http://schemas.microsoft.com/office/drawing/2014/main" id="{8673DCB7-079D-47C6-B32B-1EE71D2BA1FE}"/>
                </a:ext>
              </a:extLst>
            </p:cNvPr>
            <p:cNvSpPr>
              <a:spLocks noChangeArrowheads="1"/>
            </p:cNvSpPr>
            <p:nvPr/>
          </p:nvSpPr>
          <p:spPr bwMode="gray">
            <a:xfrm>
              <a:off x="2949" y="2230"/>
              <a:ext cx="218" cy="218"/>
            </a:xfrm>
            <a:prstGeom prst="ellipse">
              <a:avLst/>
            </a:prstGeom>
            <a:gradFill rotWithShape="1">
              <a:gsLst>
                <a:gs pos="0">
                  <a:srgbClr val="5EB52D"/>
                </a:gs>
                <a:gs pos="100000">
                  <a:srgbClr val="5EB52D">
                    <a:gamma/>
                    <a:tint val="63529"/>
                    <a:invGamma/>
                  </a:srgbClr>
                </a:gs>
              </a:gsLst>
              <a:lin ang="2700000" scaled="1"/>
            </a:gradFill>
            <a:ln w="12700">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pic>
        <p:nvPicPr>
          <p:cNvPr id="60" name="Picture 59">
            <a:extLst>
              <a:ext uri="{FF2B5EF4-FFF2-40B4-BE49-F238E27FC236}">
                <a16:creationId xmlns:a16="http://schemas.microsoft.com/office/drawing/2014/main" id="{08EF5EE9-D3DA-4A40-8DB8-8454B999D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2692688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10015883" cy="4035362"/>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2.2 Hệ thống gợi ý</a:t>
            </a:r>
          </a:p>
          <a:p>
            <a:pPr algn="l"/>
            <a:r>
              <a:rPr lang="en-US">
                <a:latin typeface="Times New Roman" panose="02020603050405020304" pitchFamily="18" charset="0"/>
                <a:cs typeface="Times New Roman" panose="02020603050405020304" pitchFamily="18" charset="0"/>
              </a:rPr>
              <a:t>Các yếu tố quan trọng khác</a:t>
            </a:r>
          </a:p>
          <a:p>
            <a:pPr algn="l"/>
            <a:endParaRPr lang="en-US" sz="2000">
              <a:latin typeface="Times New Roman" panose="02020603050405020304" pitchFamily="18" charset="0"/>
              <a:cs typeface="Times New Roman" panose="02020603050405020304" pitchFamily="18" charset="0"/>
            </a:endParaRPr>
          </a:p>
        </p:txBody>
      </p:sp>
      <p:sp>
        <p:nvSpPr>
          <p:cNvPr id="27" name="AutoShape 3">
            <a:extLst>
              <a:ext uri="{FF2B5EF4-FFF2-40B4-BE49-F238E27FC236}">
                <a16:creationId xmlns:a16="http://schemas.microsoft.com/office/drawing/2014/main" id="{DF050CE2-146B-4345-BDD2-137026B3F78B}"/>
              </a:ext>
            </a:extLst>
          </p:cNvPr>
          <p:cNvSpPr>
            <a:spLocks noChangeArrowheads="1"/>
          </p:cNvSpPr>
          <p:nvPr/>
        </p:nvSpPr>
        <p:spPr bwMode="gray">
          <a:xfrm>
            <a:off x="1282700" y="2684463"/>
            <a:ext cx="9614739" cy="3714388"/>
          </a:xfrm>
          <a:prstGeom prst="roundRect">
            <a:avLst>
              <a:gd name="adj" fmla="val 8014"/>
            </a:avLst>
          </a:prstGeom>
          <a:solidFill>
            <a:srgbClr val="F8F8F8"/>
          </a:solidFill>
          <a:ln w="9525">
            <a:solidFill>
              <a:schemeClr val="accent1"/>
            </a:solidFill>
            <a:round/>
            <a:headEnd/>
            <a:tailEnd/>
          </a:ln>
          <a:effectLst/>
        </p:spPr>
        <p:txBody>
          <a:bodyPr wrap="none" anchor="ctr"/>
          <a:lstStyle/>
          <a:p>
            <a:endParaRPr lang="en-US"/>
          </a:p>
        </p:txBody>
      </p:sp>
      <p:sp>
        <p:nvSpPr>
          <p:cNvPr id="31" name="AutoShape 4">
            <a:extLst>
              <a:ext uri="{FF2B5EF4-FFF2-40B4-BE49-F238E27FC236}">
                <a16:creationId xmlns:a16="http://schemas.microsoft.com/office/drawing/2014/main" id="{5260AF34-8598-45EE-A0FC-1DD319F37DFC}"/>
              </a:ext>
            </a:extLst>
          </p:cNvPr>
          <p:cNvSpPr>
            <a:spLocks noChangeArrowheads="1"/>
          </p:cNvSpPr>
          <p:nvPr/>
        </p:nvSpPr>
        <p:spPr bwMode="gray">
          <a:xfrm>
            <a:off x="1364974" y="2789305"/>
            <a:ext cx="9446570" cy="3518729"/>
          </a:xfrm>
          <a:prstGeom prst="roundRect">
            <a:avLst>
              <a:gd name="adj" fmla="val 7912"/>
            </a:avLst>
          </a:prstGeom>
          <a:gradFill rotWithShape="1">
            <a:gsLst>
              <a:gs pos="0">
                <a:schemeClr val="accent1">
                  <a:gamma/>
                  <a:tint val="38039"/>
                  <a:invGamma/>
                </a:schemeClr>
              </a:gs>
              <a:gs pos="100000">
                <a:schemeClr val="accent1">
                  <a:alpha val="50000"/>
                </a:schemeClr>
              </a:gs>
            </a:gsLst>
            <a:lin ang="5400000" scaled="1"/>
          </a:gradFill>
          <a:ln w="9525">
            <a:noFill/>
            <a:round/>
            <a:headEnd/>
            <a:tailEnd/>
          </a:ln>
          <a:effectLst/>
        </p:spPr>
        <p:txBody>
          <a:bodyPr wrap="none" anchor="ctr"/>
          <a:lstStyle/>
          <a:p>
            <a:endParaRPr lang="en-US"/>
          </a:p>
        </p:txBody>
      </p:sp>
      <p:sp>
        <p:nvSpPr>
          <p:cNvPr id="32" name="Rectangle 17">
            <a:extLst>
              <a:ext uri="{FF2B5EF4-FFF2-40B4-BE49-F238E27FC236}">
                <a16:creationId xmlns:a16="http://schemas.microsoft.com/office/drawing/2014/main" id="{D451C62E-EF56-4BFD-BD73-8A2E950750B0}"/>
              </a:ext>
            </a:extLst>
          </p:cNvPr>
          <p:cNvSpPr>
            <a:spLocks noChangeArrowheads="1"/>
          </p:cNvSpPr>
          <p:nvPr/>
        </p:nvSpPr>
        <p:spPr bwMode="gray">
          <a:xfrm>
            <a:off x="1770802" y="2950324"/>
            <a:ext cx="2180405" cy="461665"/>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sz="2400" b="1">
                <a:effectLst>
                  <a:outerShdw blurRad="38100" dist="38100" dir="2700000" algn="tl">
                    <a:srgbClr val="C0C0C0"/>
                  </a:outerShdw>
                </a:effectLst>
                <a:latin typeface="Times New Roman" panose="02020603050405020304" pitchFamily="18" charset="0"/>
                <a:cs typeface="Times New Roman" panose="02020603050405020304" pitchFamily="18" charset="0"/>
              </a:rPr>
              <a:t>Quyền riêng t</a:t>
            </a:r>
            <a:r>
              <a:rPr lang="vi-VN" sz="2400" b="1">
                <a:effectLst>
                  <a:outerShdw blurRad="38100" dist="38100" dir="2700000" algn="tl">
                    <a:srgbClr val="C0C0C0"/>
                  </a:outerShdw>
                </a:effectLst>
                <a:latin typeface="Times New Roman" panose="02020603050405020304" pitchFamily="18" charset="0"/>
                <a:cs typeface="Times New Roman" panose="02020603050405020304" pitchFamily="18" charset="0"/>
              </a:rPr>
              <a:t>ư</a:t>
            </a:r>
            <a:endParaRPr lang="en-US" sz="2400" b="1">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34" name="Text Box 19">
            <a:extLst>
              <a:ext uri="{FF2B5EF4-FFF2-40B4-BE49-F238E27FC236}">
                <a16:creationId xmlns:a16="http://schemas.microsoft.com/office/drawing/2014/main" id="{F31EF2A8-4D60-4724-AC12-5EB8089CBD3A}"/>
              </a:ext>
            </a:extLst>
          </p:cNvPr>
          <p:cNvSpPr txBox="1">
            <a:spLocks noChangeArrowheads="1"/>
          </p:cNvSpPr>
          <p:nvPr/>
        </p:nvSpPr>
        <p:spPr bwMode="gray">
          <a:xfrm>
            <a:off x="1877923" y="3281720"/>
            <a:ext cx="8644303" cy="1015663"/>
          </a:xfrm>
          <a:prstGeom prst="rect">
            <a:avLst/>
          </a:prstGeom>
          <a:noFill/>
          <a:ln w="9525" algn="ctr">
            <a:noFill/>
            <a:miter lim="800000"/>
            <a:headEnd/>
            <a:tailEnd/>
          </a:ln>
          <a:effectLst/>
        </p:spPr>
        <p:txBody>
          <a:bodyPr wrap="square">
            <a:spAutoFit/>
          </a:bodyPr>
          <a:lstStyle/>
          <a:p>
            <a:pPr eaLnBrk="0" hangingPunct="0"/>
            <a:r>
              <a:rPr lang="vi-VN" sz="2000">
                <a:solidFill>
                  <a:srgbClr val="1C1C1C"/>
                </a:solidFill>
                <a:latin typeface="Times New Roman" panose="02020603050405020304" pitchFamily="18" charset="0"/>
                <a:cs typeface="Times New Roman" panose="02020603050405020304" pitchFamily="18" charset="0"/>
              </a:rPr>
              <a:t>Các hệ thống đề xuất thường phải giải quyết các mối lo ngại về quyền riêng tư vì người dùng phải tiết lộ thông tin nhạy cảm. Xây dựng hồ sơ người dùng bằng cách sử dụng bộ lọc cộng tác có thể có vấn đề từ quan điểm riêng tư</a:t>
            </a:r>
            <a:endParaRPr lang="en-US" sz="2000">
              <a:solidFill>
                <a:srgbClr val="1C1C1C"/>
              </a:solidFill>
              <a:latin typeface="Times New Roman" panose="02020603050405020304" pitchFamily="18" charset="0"/>
              <a:cs typeface="Times New Roman" panose="02020603050405020304" pitchFamily="18" charset="0"/>
            </a:endParaRPr>
          </a:p>
        </p:txBody>
      </p:sp>
      <p:grpSp>
        <p:nvGrpSpPr>
          <p:cNvPr id="48" name="Group 21">
            <a:extLst>
              <a:ext uri="{FF2B5EF4-FFF2-40B4-BE49-F238E27FC236}">
                <a16:creationId xmlns:a16="http://schemas.microsoft.com/office/drawing/2014/main" id="{4F2CC970-F647-4ADA-9A0F-25E3377B2C00}"/>
              </a:ext>
            </a:extLst>
          </p:cNvPr>
          <p:cNvGrpSpPr>
            <a:grpSpLocks/>
          </p:cNvGrpSpPr>
          <p:nvPr/>
        </p:nvGrpSpPr>
        <p:grpSpPr bwMode="auto">
          <a:xfrm>
            <a:off x="1603811" y="2994301"/>
            <a:ext cx="168275" cy="168275"/>
            <a:chOff x="2928" y="2208"/>
            <a:chExt cx="262" cy="262"/>
          </a:xfrm>
        </p:grpSpPr>
        <p:sp>
          <p:nvSpPr>
            <p:cNvPr id="49" name="Oval 22">
              <a:extLst>
                <a:ext uri="{FF2B5EF4-FFF2-40B4-BE49-F238E27FC236}">
                  <a16:creationId xmlns:a16="http://schemas.microsoft.com/office/drawing/2014/main" id="{3B87860F-AF8D-4F89-8AD6-D6695537BAE4}"/>
                </a:ext>
              </a:extLst>
            </p:cNvPr>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50" name="Oval 23">
              <a:extLst>
                <a:ext uri="{FF2B5EF4-FFF2-40B4-BE49-F238E27FC236}">
                  <a16:creationId xmlns:a16="http://schemas.microsoft.com/office/drawing/2014/main" id="{2BA89787-3749-4E41-8E4A-0EBCCBCE0E72}"/>
                </a:ext>
              </a:extLst>
            </p:cNvPr>
            <p:cNvSpPr>
              <a:spLocks noChangeArrowheads="1"/>
            </p:cNvSpPr>
            <p:nvPr/>
          </p:nvSpPr>
          <p:spPr bwMode="gray">
            <a:xfrm>
              <a:off x="2949" y="2230"/>
              <a:ext cx="218" cy="218"/>
            </a:xfrm>
            <a:prstGeom prst="ellipse">
              <a:avLst/>
            </a:prstGeom>
            <a:gradFill rotWithShape="1">
              <a:gsLst>
                <a:gs pos="0">
                  <a:srgbClr val="5EB52D"/>
                </a:gs>
                <a:gs pos="100000">
                  <a:srgbClr val="5EB52D">
                    <a:gamma/>
                    <a:tint val="63529"/>
                    <a:invGamma/>
                  </a:srgbClr>
                </a:gs>
              </a:gsLst>
              <a:lin ang="2700000" scaled="1"/>
            </a:gradFill>
            <a:ln w="12700">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sp>
        <p:nvSpPr>
          <p:cNvPr id="25" name="Rectangle 17">
            <a:extLst>
              <a:ext uri="{FF2B5EF4-FFF2-40B4-BE49-F238E27FC236}">
                <a16:creationId xmlns:a16="http://schemas.microsoft.com/office/drawing/2014/main" id="{6A00C59D-6053-47F9-9A5F-3760A1546616}"/>
              </a:ext>
            </a:extLst>
          </p:cNvPr>
          <p:cNvSpPr>
            <a:spLocks noChangeArrowheads="1"/>
          </p:cNvSpPr>
          <p:nvPr/>
        </p:nvSpPr>
        <p:spPr bwMode="gray">
          <a:xfrm>
            <a:off x="1770802" y="4289774"/>
            <a:ext cx="2117887" cy="461665"/>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sz="2400" b="1">
                <a:effectLst>
                  <a:outerShdw blurRad="38100" dist="38100" dir="2700000" algn="tl">
                    <a:srgbClr val="C0C0C0"/>
                  </a:outerShdw>
                </a:effectLst>
                <a:latin typeface="Times New Roman" panose="02020603050405020304" pitchFamily="18" charset="0"/>
                <a:cs typeface="Times New Roman" panose="02020603050405020304" pitchFamily="18" charset="0"/>
              </a:rPr>
              <a:t>Tính mạnh mẽ</a:t>
            </a:r>
          </a:p>
        </p:txBody>
      </p:sp>
      <p:sp>
        <p:nvSpPr>
          <p:cNvPr id="26" name="Text Box 19">
            <a:extLst>
              <a:ext uri="{FF2B5EF4-FFF2-40B4-BE49-F238E27FC236}">
                <a16:creationId xmlns:a16="http://schemas.microsoft.com/office/drawing/2014/main" id="{EE55D6B7-730B-4521-B371-66D908CE5087}"/>
              </a:ext>
            </a:extLst>
          </p:cNvPr>
          <p:cNvSpPr txBox="1">
            <a:spLocks noChangeArrowheads="1"/>
          </p:cNvSpPr>
          <p:nvPr/>
        </p:nvSpPr>
        <p:spPr bwMode="gray">
          <a:xfrm>
            <a:off x="1877923" y="4621170"/>
            <a:ext cx="8644303" cy="707886"/>
          </a:xfrm>
          <a:prstGeom prst="rect">
            <a:avLst/>
          </a:prstGeom>
          <a:noFill/>
          <a:ln w="9525" algn="ctr">
            <a:noFill/>
            <a:miter lim="800000"/>
            <a:headEnd/>
            <a:tailEnd/>
          </a:ln>
          <a:effectLst/>
        </p:spPr>
        <p:txBody>
          <a:bodyPr wrap="square">
            <a:spAutoFit/>
          </a:bodyPr>
          <a:lstStyle/>
          <a:p>
            <a:pPr eaLnBrk="0" hangingPunct="0"/>
            <a:r>
              <a:rPr lang="vi-VN" sz="2000">
                <a:solidFill>
                  <a:srgbClr val="1C1C1C"/>
                </a:solidFill>
                <a:latin typeface="Times New Roman" panose="02020603050405020304" pitchFamily="18" charset="0"/>
                <a:cs typeface="Times New Roman" panose="02020603050405020304" pitchFamily="18" charset="0"/>
              </a:rPr>
              <a:t>Khi người dùng có thể tham gia vào hệ thống đề xuất, vấn đề gian lận phải được giải quyế</a:t>
            </a:r>
            <a:endParaRPr lang="en-US" sz="2000">
              <a:solidFill>
                <a:srgbClr val="1C1C1C"/>
              </a:solidFill>
              <a:latin typeface="Times New Roman" panose="02020603050405020304" pitchFamily="18" charset="0"/>
              <a:cs typeface="Times New Roman" panose="02020603050405020304" pitchFamily="18" charset="0"/>
            </a:endParaRPr>
          </a:p>
        </p:txBody>
      </p:sp>
      <p:grpSp>
        <p:nvGrpSpPr>
          <p:cNvPr id="28" name="Group 21">
            <a:extLst>
              <a:ext uri="{FF2B5EF4-FFF2-40B4-BE49-F238E27FC236}">
                <a16:creationId xmlns:a16="http://schemas.microsoft.com/office/drawing/2014/main" id="{D9B826D0-AB8A-4B5A-B77B-0CC5FFBE01CE}"/>
              </a:ext>
            </a:extLst>
          </p:cNvPr>
          <p:cNvGrpSpPr>
            <a:grpSpLocks/>
          </p:cNvGrpSpPr>
          <p:nvPr/>
        </p:nvGrpSpPr>
        <p:grpSpPr bwMode="auto">
          <a:xfrm>
            <a:off x="1603811" y="4333751"/>
            <a:ext cx="168275" cy="168275"/>
            <a:chOff x="2928" y="2208"/>
            <a:chExt cx="262" cy="262"/>
          </a:xfrm>
        </p:grpSpPr>
        <p:sp>
          <p:nvSpPr>
            <p:cNvPr id="29" name="Oval 22">
              <a:extLst>
                <a:ext uri="{FF2B5EF4-FFF2-40B4-BE49-F238E27FC236}">
                  <a16:creationId xmlns:a16="http://schemas.microsoft.com/office/drawing/2014/main" id="{77A848F0-B83D-44A2-AB97-1BDFC2422EA6}"/>
                </a:ext>
              </a:extLst>
            </p:cNvPr>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30" name="Oval 23">
              <a:extLst>
                <a:ext uri="{FF2B5EF4-FFF2-40B4-BE49-F238E27FC236}">
                  <a16:creationId xmlns:a16="http://schemas.microsoft.com/office/drawing/2014/main" id="{10D0B420-298F-4FC6-BB42-AE24E9BBDDA9}"/>
                </a:ext>
              </a:extLst>
            </p:cNvPr>
            <p:cNvSpPr>
              <a:spLocks noChangeArrowheads="1"/>
            </p:cNvSpPr>
            <p:nvPr/>
          </p:nvSpPr>
          <p:spPr bwMode="gray">
            <a:xfrm>
              <a:off x="2949" y="2230"/>
              <a:ext cx="218" cy="218"/>
            </a:xfrm>
            <a:prstGeom prst="ellipse">
              <a:avLst/>
            </a:prstGeom>
            <a:gradFill rotWithShape="1">
              <a:gsLst>
                <a:gs pos="0">
                  <a:srgbClr val="5EB52D"/>
                </a:gs>
                <a:gs pos="100000">
                  <a:srgbClr val="5EB52D">
                    <a:gamma/>
                    <a:tint val="63529"/>
                    <a:invGamma/>
                  </a:srgbClr>
                </a:gs>
              </a:gsLst>
              <a:lin ang="2700000" scaled="1"/>
            </a:gradFill>
            <a:ln w="12700">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pic>
        <p:nvPicPr>
          <p:cNvPr id="33" name="Picture 32">
            <a:extLst>
              <a:ext uri="{FF2B5EF4-FFF2-40B4-BE49-F238E27FC236}">
                <a16:creationId xmlns:a16="http://schemas.microsoft.com/office/drawing/2014/main" id="{FDE8E07C-8BB4-4B0E-B743-83386C38F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1655466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10015883" cy="4035362"/>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2.2 Hệ thống gợi ý</a:t>
            </a:r>
          </a:p>
          <a:p>
            <a:pPr algn="l"/>
            <a:r>
              <a:rPr lang="en-US">
                <a:latin typeface="Times New Roman" panose="02020603050405020304" pitchFamily="18" charset="0"/>
                <a:cs typeface="Times New Roman" panose="02020603050405020304" pitchFamily="18" charset="0"/>
              </a:rPr>
              <a:t>Các yếu tố quan trọng khác</a:t>
            </a:r>
          </a:p>
          <a:p>
            <a:pPr algn="l"/>
            <a:endParaRPr lang="en-US" sz="2000">
              <a:latin typeface="Times New Roman" panose="02020603050405020304" pitchFamily="18" charset="0"/>
              <a:cs typeface="Times New Roman" panose="02020603050405020304" pitchFamily="18" charset="0"/>
            </a:endParaRPr>
          </a:p>
        </p:txBody>
      </p:sp>
      <p:sp>
        <p:nvSpPr>
          <p:cNvPr id="27" name="AutoShape 3">
            <a:extLst>
              <a:ext uri="{FF2B5EF4-FFF2-40B4-BE49-F238E27FC236}">
                <a16:creationId xmlns:a16="http://schemas.microsoft.com/office/drawing/2014/main" id="{DF050CE2-146B-4345-BDD2-137026B3F78B}"/>
              </a:ext>
            </a:extLst>
          </p:cNvPr>
          <p:cNvSpPr>
            <a:spLocks noChangeArrowheads="1"/>
          </p:cNvSpPr>
          <p:nvPr/>
        </p:nvSpPr>
        <p:spPr bwMode="gray">
          <a:xfrm>
            <a:off x="1282700" y="2684463"/>
            <a:ext cx="9614739" cy="3623572"/>
          </a:xfrm>
          <a:prstGeom prst="roundRect">
            <a:avLst>
              <a:gd name="adj" fmla="val 8014"/>
            </a:avLst>
          </a:prstGeom>
          <a:solidFill>
            <a:srgbClr val="F8F8F8"/>
          </a:solidFill>
          <a:ln w="9525">
            <a:solidFill>
              <a:schemeClr val="accent1"/>
            </a:solidFill>
            <a:round/>
            <a:headEnd/>
            <a:tailEnd/>
          </a:ln>
          <a:effectLst/>
        </p:spPr>
        <p:txBody>
          <a:bodyPr wrap="none" anchor="ctr"/>
          <a:lstStyle/>
          <a:p>
            <a:endParaRPr lang="en-US"/>
          </a:p>
        </p:txBody>
      </p:sp>
      <p:sp>
        <p:nvSpPr>
          <p:cNvPr id="31" name="AutoShape 4">
            <a:extLst>
              <a:ext uri="{FF2B5EF4-FFF2-40B4-BE49-F238E27FC236}">
                <a16:creationId xmlns:a16="http://schemas.microsoft.com/office/drawing/2014/main" id="{5260AF34-8598-45EE-A0FC-1DD319F37DFC}"/>
              </a:ext>
            </a:extLst>
          </p:cNvPr>
          <p:cNvSpPr>
            <a:spLocks noChangeArrowheads="1"/>
          </p:cNvSpPr>
          <p:nvPr/>
        </p:nvSpPr>
        <p:spPr bwMode="gray">
          <a:xfrm>
            <a:off x="1364974" y="2789305"/>
            <a:ext cx="9446570" cy="3432697"/>
          </a:xfrm>
          <a:prstGeom prst="roundRect">
            <a:avLst>
              <a:gd name="adj" fmla="val 7912"/>
            </a:avLst>
          </a:prstGeom>
          <a:gradFill rotWithShape="1">
            <a:gsLst>
              <a:gs pos="0">
                <a:schemeClr val="accent1">
                  <a:gamma/>
                  <a:tint val="38039"/>
                  <a:invGamma/>
                </a:schemeClr>
              </a:gs>
              <a:gs pos="100000">
                <a:schemeClr val="accent1">
                  <a:alpha val="50000"/>
                </a:schemeClr>
              </a:gs>
            </a:gsLst>
            <a:lin ang="5400000" scaled="1"/>
          </a:gradFill>
          <a:ln w="9525">
            <a:noFill/>
            <a:round/>
            <a:headEnd/>
            <a:tailEnd/>
          </a:ln>
          <a:effectLst/>
        </p:spPr>
        <p:txBody>
          <a:bodyPr wrap="none" anchor="ctr"/>
          <a:lstStyle/>
          <a:p>
            <a:endParaRPr lang="en-US"/>
          </a:p>
        </p:txBody>
      </p:sp>
      <p:sp>
        <p:nvSpPr>
          <p:cNvPr id="32" name="Rectangle 17">
            <a:extLst>
              <a:ext uri="{FF2B5EF4-FFF2-40B4-BE49-F238E27FC236}">
                <a16:creationId xmlns:a16="http://schemas.microsoft.com/office/drawing/2014/main" id="{D451C62E-EF56-4BFD-BD73-8A2E950750B0}"/>
              </a:ext>
            </a:extLst>
          </p:cNvPr>
          <p:cNvSpPr>
            <a:spLocks noChangeArrowheads="1"/>
          </p:cNvSpPr>
          <p:nvPr/>
        </p:nvSpPr>
        <p:spPr bwMode="gray">
          <a:xfrm>
            <a:off x="1770802" y="2950324"/>
            <a:ext cx="1531188" cy="461665"/>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sz="2400" b="1">
                <a:effectLst>
                  <a:outerShdw blurRad="38100" dist="38100" dir="2700000" algn="tl">
                    <a:srgbClr val="C0C0C0"/>
                  </a:outerShdw>
                </a:effectLst>
                <a:latin typeface="Times New Roman" panose="02020603050405020304" pitchFamily="18" charset="0"/>
                <a:cs typeface="Times New Roman" panose="02020603050405020304" pitchFamily="18" charset="0"/>
              </a:rPr>
              <a:t>Sự tình cờ</a:t>
            </a:r>
          </a:p>
        </p:txBody>
      </p:sp>
      <p:sp>
        <p:nvSpPr>
          <p:cNvPr id="34" name="Text Box 19">
            <a:extLst>
              <a:ext uri="{FF2B5EF4-FFF2-40B4-BE49-F238E27FC236}">
                <a16:creationId xmlns:a16="http://schemas.microsoft.com/office/drawing/2014/main" id="{F31EF2A8-4D60-4724-AC12-5EB8089CBD3A}"/>
              </a:ext>
            </a:extLst>
          </p:cNvPr>
          <p:cNvSpPr txBox="1">
            <a:spLocks noChangeArrowheads="1"/>
          </p:cNvSpPr>
          <p:nvPr/>
        </p:nvSpPr>
        <p:spPr bwMode="gray">
          <a:xfrm>
            <a:off x="1877923" y="3281720"/>
            <a:ext cx="8644303" cy="400110"/>
          </a:xfrm>
          <a:prstGeom prst="rect">
            <a:avLst/>
          </a:prstGeom>
          <a:noFill/>
          <a:ln w="9525" algn="ctr">
            <a:noFill/>
            <a:miter lim="800000"/>
            <a:headEnd/>
            <a:tailEnd/>
          </a:ln>
          <a:effectLst/>
        </p:spPr>
        <p:txBody>
          <a:bodyPr wrap="square">
            <a:spAutoFit/>
          </a:bodyPr>
          <a:lstStyle/>
          <a:p>
            <a:pPr eaLnBrk="0" hangingPunct="0"/>
            <a:r>
              <a:rPr lang="vi-VN" sz="2000">
                <a:solidFill>
                  <a:srgbClr val="1C1C1C"/>
                </a:solidFill>
                <a:latin typeface="Times New Roman" panose="02020603050405020304" pitchFamily="18" charset="0"/>
                <a:cs typeface="Times New Roman" panose="02020603050405020304" pitchFamily="18" charset="0"/>
              </a:rPr>
              <a:t>Là thước đo "mức độ đáng ngạc nhiên của các gợi ý"</a:t>
            </a:r>
            <a:endParaRPr lang="en-US" sz="2000">
              <a:solidFill>
                <a:srgbClr val="1C1C1C"/>
              </a:solidFill>
              <a:latin typeface="Times New Roman" panose="02020603050405020304" pitchFamily="18" charset="0"/>
              <a:cs typeface="Times New Roman" panose="02020603050405020304" pitchFamily="18" charset="0"/>
            </a:endParaRPr>
          </a:p>
        </p:txBody>
      </p:sp>
      <p:grpSp>
        <p:nvGrpSpPr>
          <p:cNvPr id="48" name="Group 21">
            <a:extLst>
              <a:ext uri="{FF2B5EF4-FFF2-40B4-BE49-F238E27FC236}">
                <a16:creationId xmlns:a16="http://schemas.microsoft.com/office/drawing/2014/main" id="{4F2CC970-F647-4ADA-9A0F-25E3377B2C00}"/>
              </a:ext>
            </a:extLst>
          </p:cNvPr>
          <p:cNvGrpSpPr>
            <a:grpSpLocks/>
          </p:cNvGrpSpPr>
          <p:nvPr/>
        </p:nvGrpSpPr>
        <p:grpSpPr bwMode="auto">
          <a:xfrm>
            <a:off x="1603811" y="2994301"/>
            <a:ext cx="168275" cy="168275"/>
            <a:chOff x="2928" y="2208"/>
            <a:chExt cx="262" cy="262"/>
          </a:xfrm>
        </p:grpSpPr>
        <p:sp>
          <p:nvSpPr>
            <p:cNvPr id="49" name="Oval 22">
              <a:extLst>
                <a:ext uri="{FF2B5EF4-FFF2-40B4-BE49-F238E27FC236}">
                  <a16:creationId xmlns:a16="http://schemas.microsoft.com/office/drawing/2014/main" id="{3B87860F-AF8D-4F89-8AD6-D6695537BAE4}"/>
                </a:ext>
              </a:extLst>
            </p:cNvPr>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50" name="Oval 23">
              <a:extLst>
                <a:ext uri="{FF2B5EF4-FFF2-40B4-BE49-F238E27FC236}">
                  <a16:creationId xmlns:a16="http://schemas.microsoft.com/office/drawing/2014/main" id="{2BA89787-3749-4E41-8E4A-0EBCCBCE0E72}"/>
                </a:ext>
              </a:extLst>
            </p:cNvPr>
            <p:cNvSpPr>
              <a:spLocks noChangeArrowheads="1"/>
            </p:cNvSpPr>
            <p:nvPr/>
          </p:nvSpPr>
          <p:spPr bwMode="gray">
            <a:xfrm>
              <a:off x="2949" y="2230"/>
              <a:ext cx="218" cy="218"/>
            </a:xfrm>
            <a:prstGeom prst="ellipse">
              <a:avLst/>
            </a:prstGeom>
            <a:gradFill rotWithShape="1">
              <a:gsLst>
                <a:gs pos="0">
                  <a:srgbClr val="5EB52D"/>
                </a:gs>
                <a:gs pos="100000">
                  <a:srgbClr val="5EB52D">
                    <a:gamma/>
                    <a:tint val="63529"/>
                    <a:invGamma/>
                  </a:srgbClr>
                </a:gs>
              </a:gsLst>
              <a:lin ang="2700000" scaled="1"/>
            </a:gradFill>
            <a:ln w="12700">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sp>
        <p:nvSpPr>
          <p:cNvPr id="25" name="Rectangle 17">
            <a:extLst>
              <a:ext uri="{FF2B5EF4-FFF2-40B4-BE49-F238E27FC236}">
                <a16:creationId xmlns:a16="http://schemas.microsoft.com/office/drawing/2014/main" id="{6A00C59D-6053-47F9-9A5F-3760A1546616}"/>
              </a:ext>
            </a:extLst>
          </p:cNvPr>
          <p:cNvSpPr>
            <a:spLocks noChangeArrowheads="1"/>
          </p:cNvSpPr>
          <p:nvPr/>
        </p:nvSpPr>
        <p:spPr bwMode="gray">
          <a:xfrm>
            <a:off x="1770802" y="3681830"/>
            <a:ext cx="1321196" cy="461665"/>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sz="2400" b="1">
                <a:effectLst>
                  <a:outerShdw blurRad="38100" dist="38100" dir="2700000" algn="tl">
                    <a:srgbClr val="C0C0C0"/>
                  </a:outerShdw>
                </a:effectLst>
                <a:latin typeface="Times New Roman" panose="02020603050405020304" pitchFamily="18" charset="0"/>
                <a:cs typeface="Times New Roman" panose="02020603050405020304" pitchFamily="18" charset="0"/>
              </a:rPr>
              <a:t>Niềm tin</a:t>
            </a:r>
          </a:p>
        </p:txBody>
      </p:sp>
      <p:sp>
        <p:nvSpPr>
          <p:cNvPr id="26" name="Text Box 19">
            <a:extLst>
              <a:ext uri="{FF2B5EF4-FFF2-40B4-BE49-F238E27FC236}">
                <a16:creationId xmlns:a16="http://schemas.microsoft.com/office/drawing/2014/main" id="{EE55D6B7-730B-4521-B371-66D908CE5087}"/>
              </a:ext>
            </a:extLst>
          </p:cNvPr>
          <p:cNvSpPr txBox="1">
            <a:spLocks noChangeArrowheads="1"/>
          </p:cNvSpPr>
          <p:nvPr/>
        </p:nvSpPr>
        <p:spPr bwMode="gray">
          <a:xfrm>
            <a:off x="1877923" y="4013226"/>
            <a:ext cx="8644303" cy="1015663"/>
          </a:xfrm>
          <a:prstGeom prst="rect">
            <a:avLst/>
          </a:prstGeom>
          <a:noFill/>
          <a:ln w="9525" algn="ctr">
            <a:noFill/>
            <a:miter lim="800000"/>
            <a:headEnd/>
            <a:tailEnd/>
          </a:ln>
          <a:effectLst/>
        </p:spPr>
        <p:txBody>
          <a:bodyPr wrap="square">
            <a:spAutoFit/>
          </a:bodyPr>
          <a:lstStyle/>
          <a:p>
            <a:pPr eaLnBrk="0" hangingPunct="0"/>
            <a:r>
              <a:rPr lang="vi-VN" sz="2000">
                <a:solidFill>
                  <a:srgbClr val="1C1C1C"/>
                </a:solidFill>
                <a:latin typeface="Times New Roman" panose="02020603050405020304" pitchFamily="18" charset="0"/>
                <a:cs typeface="Times New Roman" panose="02020603050405020304" pitchFamily="18" charset="0"/>
              </a:rPr>
              <a:t>Một hệ thống đề xuất ít có giá trị cho người dùng nếu người dùng không tin tưởng vào hệ thống. Niềm tin có thể được xây dựng bởi một hệ thống đề xuất bằng cách giải thích cách nó tạo ra các khuyến nghị và lý do tại sao nó đề xuất một mục.</a:t>
            </a:r>
            <a:endParaRPr lang="en-US" sz="2000">
              <a:solidFill>
                <a:srgbClr val="1C1C1C"/>
              </a:solidFill>
              <a:latin typeface="Times New Roman" panose="02020603050405020304" pitchFamily="18" charset="0"/>
              <a:cs typeface="Times New Roman" panose="02020603050405020304" pitchFamily="18" charset="0"/>
            </a:endParaRPr>
          </a:p>
        </p:txBody>
      </p:sp>
      <p:grpSp>
        <p:nvGrpSpPr>
          <p:cNvPr id="28" name="Group 21">
            <a:extLst>
              <a:ext uri="{FF2B5EF4-FFF2-40B4-BE49-F238E27FC236}">
                <a16:creationId xmlns:a16="http://schemas.microsoft.com/office/drawing/2014/main" id="{D9B826D0-AB8A-4B5A-B77B-0CC5FFBE01CE}"/>
              </a:ext>
            </a:extLst>
          </p:cNvPr>
          <p:cNvGrpSpPr>
            <a:grpSpLocks/>
          </p:cNvGrpSpPr>
          <p:nvPr/>
        </p:nvGrpSpPr>
        <p:grpSpPr bwMode="auto">
          <a:xfrm>
            <a:off x="1603811" y="3725807"/>
            <a:ext cx="168275" cy="168275"/>
            <a:chOff x="2928" y="2208"/>
            <a:chExt cx="262" cy="262"/>
          </a:xfrm>
        </p:grpSpPr>
        <p:sp>
          <p:nvSpPr>
            <p:cNvPr id="29" name="Oval 22">
              <a:extLst>
                <a:ext uri="{FF2B5EF4-FFF2-40B4-BE49-F238E27FC236}">
                  <a16:creationId xmlns:a16="http://schemas.microsoft.com/office/drawing/2014/main" id="{77A848F0-B83D-44A2-AB97-1BDFC2422EA6}"/>
                </a:ext>
              </a:extLst>
            </p:cNvPr>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30" name="Oval 23">
              <a:extLst>
                <a:ext uri="{FF2B5EF4-FFF2-40B4-BE49-F238E27FC236}">
                  <a16:creationId xmlns:a16="http://schemas.microsoft.com/office/drawing/2014/main" id="{10D0B420-298F-4FC6-BB42-AE24E9BBDDA9}"/>
                </a:ext>
              </a:extLst>
            </p:cNvPr>
            <p:cNvSpPr>
              <a:spLocks noChangeArrowheads="1"/>
            </p:cNvSpPr>
            <p:nvPr/>
          </p:nvSpPr>
          <p:spPr bwMode="gray">
            <a:xfrm>
              <a:off x="2949" y="2230"/>
              <a:ext cx="218" cy="218"/>
            </a:xfrm>
            <a:prstGeom prst="ellipse">
              <a:avLst/>
            </a:prstGeom>
            <a:gradFill rotWithShape="1">
              <a:gsLst>
                <a:gs pos="0">
                  <a:srgbClr val="5EB52D"/>
                </a:gs>
                <a:gs pos="100000">
                  <a:srgbClr val="5EB52D">
                    <a:gamma/>
                    <a:tint val="63529"/>
                    <a:invGamma/>
                  </a:srgbClr>
                </a:gs>
              </a:gsLst>
              <a:lin ang="2700000" scaled="1"/>
            </a:gradFill>
            <a:ln w="12700">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sp>
        <p:nvSpPr>
          <p:cNvPr id="33" name="Rectangle 17">
            <a:extLst>
              <a:ext uri="{FF2B5EF4-FFF2-40B4-BE49-F238E27FC236}">
                <a16:creationId xmlns:a16="http://schemas.microsoft.com/office/drawing/2014/main" id="{28680C1A-D0A5-4B30-8ABD-53B4115FF467}"/>
              </a:ext>
            </a:extLst>
          </p:cNvPr>
          <p:cNvSpPr>
            <a:spLocks noChangeArrowheads="1"/>
          </p:cNvSpPr>
          <p:nvPr/>
        </p:nvSpPr>
        <p:spPr bwMode="gray">
          <a:xfrm>
            <a:off x="1891338" y="5000011"/>
            <a:ext cx="1321196" cy="461665"/>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sz="2400" b="1">
                <a:effectLst>
                  <a:outerShdw blurRad="38100" dist="38100" dir="2700000" algn="tl">
                    <a:srgbClr val="C0C0C0"/>
                  </a:outerShdw>
                </a:effectLst>
                <a:latin typeface="Times New Roman" panose="02020603050405020304" pitchFamily="18" charset="0"/>
                <a:cs typeface="Times New Roman" panose="02020603050405020304" pitchFamily="18" charset="0"/>
              </a:rPr>
              <a:t>Niềm tin</a:t>
            </a:r>
          </a:p>
        </p:txBody>
      </p:sp>
      <p:sp>
        <p:nvSpPr>
          <p:cNvPr id="35" name="Text Box 19">
            <a:extLst>
              <a:ext uri="{FF2B5EF4-FFF2-40B4-BE49-F238E27FC236}">
                <a16:creationId xmlns:a16="http://schemas.microsoft.com/office/drawing/2014/main" id="{E6ECA8EA-7F54-4727-A65A-63A5B215A2DC}"/>
              </a:ext>
            </a:extLst>
          </p:cNvPr>
          <p:cNvSpPr txBox="1">
            <a:spLocks noChangeArrowheads="1"/>
          </p:cNvSpPr>
          <p:nvPr/>
        </p:nvSpPr>
        <p:spPr bwMode="gray">
          <a:xfrm>
            <a:off x="1998459" y="5331407"/>
            <a:ext cx="8644303" cy="707886"/>
          </a:xfrm>
          <a:prstGeom prst="rect">
            <a:avLst/>
          </a:prstGeom>
          <a:noFill/>
          <a:ln w="9525" algn="ctr">
            <a:noFill/>
            <a:miter lim="800000"/>
            <a:headEnd/>
            <a:tailEnd/>
          </a:ln>
          <a:effectLst/>
        </p:spPr>
        <p:txBody>
          <a:bodyPr wrap="square">
            <a:spAutoFit/>
          </a:bodyPr>
          <a:lstStyle/>
          <a:p>
            <a:pPr eaLnBrk="0" hangingPunct="0"/>
            <a:r>
              <a:rPr lang="vi-VN" sz="2000">
                <a:solidFill>
                  <a:srgbClr val="1C1C1C"/>
                </a:solidFill>
                <a:latin typeface="Times New Roman" panose="02020603050405020304" pitchFamily="18" charset="0"/>
                <a:cs typeface="Times New Roman" panose="02020603050405020304" pitchFamily="18" charset="0"/>
              </a:rPr>
              <a:t>Sự hài lòng của người dùng đối với các khuyến nghị có thể bị ảnh hưởng bởi việc dán nhãn cho các gợi ý</a:t>
            </a:r>
            <a:endParaRPr lang="en-US" sz="2000">
              <a:solidFill>
                <a:srgbClr val="1C1C1C"/>
              </a:solidFill>
              <a:latin typeface="Times New Roman" panose="02020603050405020304" pitchFamily="18" charset="0"/>
              <a:cs typeface="Times New Roman" panose="02020603050405020304" pitchFamily="18" charset="0"/>
            </a:endParaRPr>
          </a:p>
        </p:txBody>
      </p:sp>
      <p:grpSp>
        <p:nvGrpSpPr>
          <p:cNvPr id="36" name="Group 21">
            <a:extLst>
              <a:ext uri="{FF2B5EF4-FFF2-40B4-BE49-F238E27FC236}">
                <a16:creationId xmlns:a16="http://schemas.microsoft.com/office/drawing/2014/main" id="{B9FB90D8-AE9E-44B1-817D-7886B91BDCB7}"/>
              </a:ext>
            </a:extLst>
          </p:cNvPr>
          <p:cNvGrpSpPr>
            <a:grpSpLocks/>
          </p:cNvGrpSpPr>
          <p:nvPr/>
        </p:nvGrpSpPr>
        <p:grpSpPr bwMode="auto">
          <a:xfrm>
            <a:off x="1724347" y="5043988"/>
            <a:ext cx="168275" cy="168275"/>
            <a:chOff x="2928" y="2208"/>
            <a:chExt cx="262" cy="262"/>
          </a:xfrm>
        </p:grpSpPr>
        <p:sp>
          <p:nvSpPr>
            <p:cNvPr id="37" name="Oval 22">
              <a:extLst>
                <a:ext uri="{FF2B5EF4-FFF2-40B4-BE49-F238E27FC236}">
                  <a16:creationId xmlns:a16="http://schemas.microsoft.com/office/drawing/2014/main" id="{6DC65A60-DFA8-4555-B662-6152E0CB35A7}"/>
                </a:ext>
              </a:extLst>
            </p:cNvPr>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38" name="Oval 23">
              <a:extLst>
                <a:ext uri="{FF2B5EF4-FFF2-40B4-BE49-F238E27FC236}">
                  <a16:creationId xmlns:a16="http://schemas.microsoft.com/office/drawing/2014/main" id="{399B836C-421C-4416-85B6-907E6E6015C5}"/>
                </a:ext>
              </a:extLst>
            </p:cNvPr>
            <p:cNvSpPr>
              <a:spLocks noChangeArrowheads="1"/>
            </p:cNvSpPr>
            <p:nvPr/>
          </p:nvSpPr>
          <p:spPr bwMode="gray">
            <a:xfrm>
              <a:off x="2949" y="2230"/>
              <a:ext cx="218" cy="218"/>
            </a:xfrm>
            <a:prstGeom prst="ellipse">
              <a:avLst/>
            </a:prstGeom>
            <a:gradFill rotWithShape="1">
              <a:gsLst>
                <a:gs pos="0">
                  <a:srgbClr val="5EB52D"/>
                </a:gs>
                <a:gs pos="100000">
                  <a:srgbClr val="5EB52D">
                    <a:gamma/>
                    <a:tint val="63529"/>
                    <a:invGamma/>
                  </a:srgbClr>
                </a:gs>
              </a:gsLst>
              <a:lin ang="2700000" scaled="1"/>
            </a:gradFill>
            <a:ln w="12700">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pic>
        <p:nvPicPr>
          <p:cNvPr id="39" name="Picture 38">
            <a:extLst>
              <a:ext uri="{FF2B5EF4-FFF2-40B4-BE49-F238E27FC236}">
                <a16:creationId xmlns:a16="http://schemas.microsoft.com/office/drawing/2014/main" id="{DEFCD176-1D36-408D-9F3F-8A9803868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1972176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XÂY DỰNG – TRIỂN KHAI</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3</a:t>
            </a:r>
          </a:p>
        </p:txBody>
      </p:sp>
      <p:pic>
        <p:nvPicPr>
          <p:cNvPr id="3" name="Picture 2">
            <a:extLst>
              <a:ext uri="{FF2B5EF4-FFF2-40B4-BE49-F238E27FC236}">
                <a16:creationId xmlns:a16="http://schemas.microsoft.com/office/drawing/2014/main" id="{BB686887-E7D8-4FFA-B18A-41A5F115C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462" y="2942030"/>
            <a:ext cx="3156778" cy="2000608"/>
          </a:xfrm>
          <a:prstGeom prst="rect">
            <a:avLst/>
          </a:prstGeom>
        </p:spPr>
      </p:pic>
      <p:pic>
        <p:nvPicPr>
          <p:cNvPr id="16" name="Picture 15">
            <a:extLst>
              <a:ext uri="{FF2B5EF4-FFF2-40B4-BE49-F238E27FC236}">
                <a16:creationId xmlns:a16="http://schemas.microsoft.com/office/drawing/2014/main" id="{A15A9ABC-3258-4192-A613-67E15CFA85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
        <p:nvSpPr>
          <p:cNvPr id="17" name="Subtitle 5">
            <a:extLst>
              <a:ext uri="{FF2B5EF4-FFF2-40B4-BE49-F238E27FC236}">
                <a16:creationId xmlns:a16="http://schemas.microsoft.com/office/drawing/2014/main" id="{D9943358-ABE4-46D4-AD98-73274B255ABB}"/>
              </a:ext>
            </a:extLst>
          </p:cNvPr>
          <p:cNvSpPr txBox="1">
            <a:spLocks/>
          </p:cNvSpPr>
          <p:nvPr/>
        </p:nvSpPr>
        <p:spPr>
          <a:xfrm>
            <a:off x="1088058" y="1617140"/>
            <a:ext cx="10202793" cy="5747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solidFill>
                  <a:schemeClr val="accent1"/>
                </a:solidFill>
                <a:latin typeface="Times New Roman" panose="02020603050405020304" pitchFamily="18" charset="0"/>
                <a:cs typeface="Times New Roman" panose="02020603050405020304" pitchFamily="18" charset="0"/>
              </a:rPr>
              <a:t>3.1 Môi tr</a:t>
            </a:r>
            <a:r>
              <a:rPr lang="vi-VN" sz="3200" b="1">
                <a:solidFill>
                  <a:schemeClr val="accent1"/>
                </a:solidFill>
                <a:latin typeface="Times New Roman" panose="02020603050405020304" pitchFamily="18" charset="0"/>
                <a:cs typeface="Times New Roman" panose="02020603050405020304" pitchFamily="18" charset="0"/>
              </a:rPr>
              <a:t>ư</a:t>
            </a:r>
            <a:r>
              <a:rPr lang="en-US" sz="3200" b="1">
                <a:solidFill>
                  <a:schemeClr val="accent1"/>
                </a:solidFill>
                <a:latin typeface="Times New Roman" panose="02020603050405020304" pitchFamily="18" charset="0"/>
                <a:cs typeface="Times New Roman" panose="02020603050405020304" pitchFamily="18" charset="0"/>
              </a:rPr>
              <a:t>ờng &amp; giải pháp xây dựng trang web</a:t>
            </a:r>
          </a:p>
        </p:txBody>
      </p:sp>
      <p:sp>
        <p:nvSpPr>
          <p:cNvPr id="18" name="Subtitle 5">
            <a:extLst>
              <a:ext uri="{FF2B5EF4-FFF2-40B4-BE49-F238E27FC236}">
                <a16:creationId xmlns:a16="http://schemas.microsoft.com/office/drawing/2014/main" id="{B5A9FE42-5EB1-4C9A-AB56-BC3D4D70C235}"/>
              </a:ext>
            </a:extLst>
          </p:cNvPr>
          <p:cNvSpPr txBox="1">
            <a:spLocks/>
          </p:cNvSpPr>
          <p:nvPr/>
        </p:nvSpPr>
        <p:spPr>
          <a:xfrm>
            <a:off x="1282700" y="2191937"/>
            <a:ext cx="6280152" cy="2193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 Xây dựng Website với ASP.NET MVC</a:t>
            </a:r>
          </a:p>
          <a:p>
            <a:pPr>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Hệ quản trị cơ sở dữ liệu SQL Server</a:t>
            </a:r>
            <a:endParaRPr lang="en-US" sz="24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 Sử dụng Entity Framework Code-First</a:t>
            </a:r>
          </a:p>
          <a:p>
            <a:pPr>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 Sử dụng các plugins, th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 viện… khi xây dựng trang web</a:t>
            </a: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645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XÂY DỰNG – TRIỂN KHAI</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3</a:t>
            </a:r>
          </a:p>
        </p:txBody>
      </p:sp>
      <p:pic>
        <p:nvPicPr>
          <p:cNvPr id="16" name="Picture 15">
            <a:extLst>
              <a:ext uri="{FF2B5EF4-FFF2-40B4-BE49-F238E27FC236}">
                <a16:creationId xmlns:a16="http://schemas.microsoft.com/office/drawing/2014/main" id="{A15A9ABC-3258-4192-A613-67E15CFA8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
        <p:nvSpPr>
          <p:cNvPr id="17" name="Subtitle 5">
            <a:extLst>
              <a:ext uri="{FF2B5EF4-FFF2-40B4-BE49-F238E27FC236}">
                <a16:creationId xmlns:a16="http://schemas.microsoft.com/office/drawing/2014/main" id="{D9943358-ABE4-46D4-AD98-73274B255ABB}"/>
              </a:ext>
            </a:extLst>
          </p:cNvPr>
          <p:cNvSpPr txBox="1">
            <a:spLocks/>
          </p:cNvSpPr>
          <p:nvPr/>
        </p:nvSpPr>
        <p:spPr>
          <a:xfrm>
            <a:off x="1088058" y="1617141"/>
            <a:ext cx="10202793" cy="5904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solidFill>
                  <a:schemeClr val="accent1"/>
                </a:solidFill>
                <a:latin typeface="Times New Roman" panose="02020603050405020304" pitchFamily="18" charset="0"/>
                <a:cs typeface="Times New Roman" panose="02020603050405020304" pitchFamily="18" charset="0"/>
              </a:rPr>
              <a:t>3.2 Triển khai hệ thống gợi ý</a:t>
            </a:r>
          </a:p>
        </p:txBody>
      </p:sp>
      <p:sp>
        <p:nvSpPr>
          <p:cNvPr id="18" name="Subtitle 5">
            <a:extLst>
              <a:ext uri="{FF2B5EF4-FFF2-40B4-BE49-F238E27FC236}">
                <a16:creationId xmlns:a16="http://schemas.microsoft.com/office/drawing/2014/main" id="{B5A9FE42-5EB1-4C9A-AB56-BC3D4D70C235}"/>
              </a:ext>
            </a:extLst>
          </p:cNvPr>
          <p:cNvSpPr txBox="1">
            <a:spLocks/>
          </p:cNvSpPr>
          <p:nvPr/>
        </p:nvSpPr>
        <p:spPr>
          <a:xfrm>
            <a:off x="1282700" y="2358517"/>
            <a:ext cx="6280152" cy="2193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a:latin typeface="Times New Roman" panose="02020603050405020304" pitchFamily="18" charset="0"/>
              <a:cs typeface="Times New Roman" panose="02020603050405020304" pitchFamily="18" charset="0"/>
            </a:endParaRPr>
          </a:p>
        </p:txBody>
      </p:sp>
      <p:sp>
        <p:nvSpPr>
          <p:cNvPr id="15" name="Subtitle 5">
            <a:extLst>
              <a:ext uri="{FF2B5EF4-FFF2-40B4-BE49-F238E27FC236}">
                <a16:creationId xmlns:a16="http://schemas.microsoft.com/office/drawing/2014/main" id="{176D8FAB-D443-4BB8-A0E9-8248D0BDE1DB}"/>
              </a:ext>
            </a:extLst>
          </p:cNvPr>
          <p:cNvSpPr txBox="1">
            <a:spLocks/>
          </p:cNvSpPr>
          <p:nvPr/>
        </p:nvSpPr>
        <p:spPr>
          <a:xfrm>
            <a:off x="1088058" y="2215393"/>
            <a:ext cx="6280152" cy="2193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Gợi ý dựa trên sách mà khách hàng đã mua </a:t>
            </a:r>
          </a:p>
          <a:p>
            <a:endParaRPr lang="en-US" sz="20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FF28344-FF49-4E1C-A31D-B53652992DAB}"/>
              </a:ext>
            </a:extLst>
          </p:cNvPr>
          <p:cNvPicPr>
            <a:picLocks noChangeAspect="1"/>
          </p:cNvPicPr>
          <p:nvPr/>
        </p:nvPicPr>
        <p:blipFill>
          <a:blip r:embed="rId4"/>
          <a:stretch>
            <a:fillRect/>
          </a:stretch>
        </p:blipFill>
        <p:spPr>
          <a:xfrm>
            <a:off x="2562860" y="3099894"/>
            <a:ext cx="5761219" cy="2428639"/>
          </a:xfrm>
          <a:prstGeom prst="rect">
            <a:avLst/>
          </a:prstGeom>
        </p:spPr>
      </p:pic>
    </p:spTree>
    <p:extLst>
      <p:ext uri="{BB962C8B-B14F-4D97-AF65-F5344CB8AC3E}">
        <p14:creationId xmlns:p14="http://schemas.microsoft.com/office/powerpoint/2010/main" val="3547000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pic>
        <p:nvPicPr>
          <p:cNvPr id="49" name="Picture 48">
            <a:extLst>
              <a:ext uri="{FF2B5EF4-FFF2-40B4-BE49-F238E27FC236}">
                <a16:creationId xmlns:a16="http://schemas.microsoft.com/office/drawing/2014/main" id="{92A8C23E-96C0-4271-8DA9-3D9EFA3CF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grpSp>
        <p:nvGrpSpPr>
          <p:cNvPr id="52" name="Group 18">
            <a:extLst>
              <a:ext uri="{FF2B5EF4-FFF2-40B4-BE49-F238E27FC236}">
                <a16:creationId xmlns:a16="http://schemas.microsoft.com/office/drawing/2014/main" id="{111DA571-777A-4A48-A356-E79C25E439FA}"/>
              </a:ext>
            </a:extLst>
          </p:cNvPr>
          <p:cNvGrpSpPr>
            <a:grpSpLocks/>
          </p:cNvGrpSpPr>
          <p:nvPr/>
        </p:nvGrpSpPr>
        <p:grpSpPr bwMode="auto">
          <a:xfrm>
            <a:off x="1282700" y="127000"/>
            <a:ext cx="9626600" cy="1028700"/>
            <a:chOff x="720" y="1392"/>
            <a:chExt cx="4058" cy="480"/>
          </a:xfrm>
        </p:grpSpPr>
        <p:sp>
          <p:nvSpPr>
            <p:cNvPr id="53" name="AutoShape 19">
              <a:extLst>
                <a:ext uri="{FF2B5EF4-FFF2-40B4-BE49-F238E27FC236}">
                  <a16:creationId xmlns:a16="http://schemas.microsoft.com/office/drawing/2014/main" id="{D01528EB-FEC4-4047-A4A3-C0860AD16BA5}"/>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98" name="Group 20">
              <a:extLst>
                <a:ext uri="{FF2B5EF4-FFF2-40B4-BE49-F238E27FC236}">
                  <a16:creationId xmlns:a16="http://schemas.microsoft.com/office/drawing/2014/main" id="{FABF0174-2AD7-4134-8537-511AE6C2CA60}"/>
                </a:ext>
              </a:extLst>
            </p:cNvPr>
            <p:cNvGrpSpPr>
              <a:grpSpLocks/>
            </p:cNvGrpSpPr>
            <p:nvPr/>
          </p:nvGrpSpPr>
          <p:grpSpPr bwMode="auto">
            <a:xfrm>
              <a:off x="730" y="1407"/>
              <a:ext cx="4043" cy="444"/>
              <a:chOff x="744" y="1407"/>
              <a:chExt cx="3988" cy="444"/>
            </a:xfrm>
          </p:grpSpPr>
          <p:sp>
            <p:nvSpPr>
              <p:cNvPr id="99" name="AutoShape 21">
                <a:extLst>
                  <a:ext uri="{FF2B5EF4-FFF2-40B4-BE49-F238E27FC236}">
                    <a16:creationId xmlns:a16="http://schemas.microsoft.com/office/drawing/2014/main" id="{77769217-D425-4651-98F2-54ABE312B4FB}"/>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00" name="AutoShape 22">
                <a:extLst>
                  <a:ext uri="{FF2B5EF4-FFF2-40B4-BE49-F238E27FC236}">
                    <a16:creationId xmlns:a16="http://schemas.microsoft.com/office/drawing/2014/main" id="{1B583C94-17FF-4EB8-9EDF-5162EB11F9F3}"/>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01" name="Text Box 23">
            <a:extLst>
              <a:ext uri="{FF2B5EF4-FFF2-40B4-BE49-F238E27FC236}">
                <a16:creationId xmlns:a16="http://schemas.microsoft.com/office/drawing/2014/main" id="{F167E57F-4413-4FB2-8174-65AD6C650878}"/>
              </a:ext>
            </a:extLst>
          </p:cNvPr>
          <p:cNvSpPr txBox="1">
            <a:spLocks noChangeArrowheads="1"/>
          </p:cNvSpPr>
          <p:nvPr/>
        </p:nvSpPr>
        <p:spPr bwMode="white">
          <a:xfrm>
            <a:off x="1306423" y="279579"/>
            <a:ext cx="9579154"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NỘI DUNG</a:t>
            </a:r>
          </a:p>
        </p:txBody>
      </p:sp>
      <p:grpSp>
        <p:nvGrpSpPr>
          <p:cNvPr id="104" name="Group 67">
            <a:extLst>
              <a:ext uri="{FF2B5EF4-FFF2-40B4-BE49-F238E27FC236}">
                <a16:creationId xmlns:a16="http://schemas.microsoft.com/office/drawing/2014/main" id="{3178CB26-CD2D-46D0-835C-F2C84D6B4424}"/>
              </a:ext>
            </a:extLst>
          </p:cNvPr>
          <p:cNvGrpSpPr>
            <a:grpSpLocks/>
          </p:cNvGrpSpPr>
          <p:nvPr/>
        </p:nvGrpSpPr>
        <p:grpSpPr bwMode="auto">
          <a:xfrm>
            <a:off x="3249458" y="1767927"/>
            <a:ext cx="6132637" cy="989381"/>
            <a:chOff x="2286492" y="1455127"/>
            <a:chExt cx="4640094" cy="1250224"/>
          </a:xfrm>
        </p:grpSpPr>
        <p:sp>
          <p:nvSpPr>
            <p:cNvPr id="105" name="Rectangle 104">
              <a:extLst>
                <a:ext uri="{FF2B5EF4-FFF2-40B4-BE49-F238E27FC236}">
                  <a16:creationId xmlns:a16="http://schemas.microsoft.com/office/drawing/2014/main" id="{924420E8-2159-491C-ABFA-0C86AACB15FE}"/>
                </a:ext>
              </a:extLst>
            </p:cNvPr>
            <p:cNvSpPr/>
            <p:nvPr/>
          </p:nvSpPr>
          <p:spPr>
            <a:xfrm>
              <a:off x="2286492" y="1455127"/>
              <a:ext cx="4640094"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06" name="Rectangle 105">
              <a:extLst>
                <a:ext uri="{FF2B5EF4-FFF2-40B4-BE49-F238E27FC236}">
                  <a16:creationId xmlns:a16="http://schemas.microsoft.com/office/drawing/2014/main" id="{0DC71867-29D7-4F18-97B9-48FADFEE6C88}"/>
                </a:ext>
              </a:extLst>
            </p:cNvPr>
            <p:cNvSpPr/>
            <p:nvPr/>
          </p:nvSpPr>
          <p:spPr>
            <a:xfrm>
              <a:off x="2392606" y="1561266"/>
              <a:ext cx="4443025"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grpSp>
      <p:grpSp>
        <p:nvGrpSpPr>
          <p:cNvPr id="107" name="Group 106">
            <a:extLst>
              <a:ext uri="{FF2B5EF4-FFF2-40B4-BE49-F238E27FC236}">
                <a16:creationId xmlns:a16="http://schemas.microsoft.com/office/drawing/2014/main" id="{80FC9C4D-C6FC-4664-A513-1F52A3FF9C10}"/>
              </a:ext>
            </a:extLst>
          </p:cNvPr>
          <p:cNvGrpSpPr/>
          <p:nvPr/>
        </p:nvGrpSpPr>
        <p:grpSpPr>
          <a:xfrm>
            <a:off x="2584175" y="3014669"/>
            <a:ext cx="7140386" cy="1114239"/>
            <a:chOff x="1514244" y="2848161"/>
            <a:chExt cx="6223451" cy="1114239"/>
          </a:xfrm>
        </p:grpSpPr>
        <p:grpSp>
          <p:nvGrpSpPr>
            <p:cNvPr id="108" name="Group 7">
              <a:extLst>
                <a:ext uri="{FF2B5EF4-FFF2-40B4-BE49-F238E27FC236}">
                  <a16:creationId xmlns:a16="http://schemas.microsoft.com/office/drawing/2014/main" id="{25AC9FFF-A2F1-4119-9277-07678348EA66}"/>
                </a:ext>
              </a:extLst>
            </p:cNvPr>
            <p:cNvGrpSpPr>
              <a:grpSpLocks/>
            </p:cNvGrpSpPr>
            <p:nvPr/>
          </p:nvGrpSpPr>
          <p:grpSpPr bwMode="auto">
            <a:xfrm>
              <a:off x="1514244" y="2848161"/>
              <a:ext cx="6223451" cy="1114239"/>
              <a:chOff x="1803761" y="1454697"/>
              <a:chExt cx="5402581" cy="1367819"/>
            </a:xfrm>
          </p:grpSpPr>
          <p:pic>
            <p:nvPicPr>
              <p:cNvPr id="113" name="Picture 345" descr="shadow_1_m">
                <a:extLst>
                  <a:ext uri="{FF2B5EF4-FFF2-40B4-BE49-F238E27FC236}">
                    <a16:creationId xmlns:a16="http://schemas.microsoft.com/office/drawing/2014/main" id="{4E0D6903-F158-47B7-A617-FD1441AC4D32}"/>
                  </a:ext>
                </a:extLst>
              </p:cNvPr>
              <p:cNvPicPr>
                <a:picLocks noChangeAspect="1" noChangeArrowheads="1"/>
              </p:cNvPicPr>
              <p:nvPr/>
            </p:nvPicPr>
            <p:blipFill>
              <a:blip r:embed="rId4"/>
              <a:srcRect t="1518" b="2"/>
              <a:stretch>
                <a:fillRect/>
              </a:stretch>
            </p:blipFill>
            <p:spPr bwMode="gray">
              <a:xfrm>
                <a:off x="1803761" y="2510102"/>
                <a:ext cx="5402581" cy="312414"/>
              </a:xfrm>
              <a:prstGeom prst="rect">
                <a:avLst/>
              </a:prstGeom>
              <a:noFill/>
              <a:ln w="9525">
                <a:noFill/>
                <a:miter lim="800000"/>
                <a:headEnd/>
                <a:tailEnd/>
              </a:ln>
            </p:spPr>
          </p:pic>
          <p:sp>
            <p:nvSpPr>
              <p:cNvPr id="114" name="Rectangle 113">
                <a:extLst>
                  <a:ext uri="{FF2B5EF4-FFF2-40B4-BE49-F238E27FC236}">
                    <a16:creationId xmlns:a16="http://schemas.microsoft.com/office/drawing/2014/main" id="{92DB6ABC-89FD-4A92-B473-3B67C2E5475D}"/>
                  </a:ext>
                </a:extLst>
              </p:cNvPr>
              <p:cNvSpPr/>
              <p:nvPr/>
            </p:nvSpPr>
            <p:spPr>
              <a:xfrm>
                <a:off x="2286492" y="1454697"/>
                <a:ext cx="4640094" cy="1250223"/>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15" name="Rectangle 114">
                <a:extLst>
                  <a:ext uri="{FF2B5EF4-FFF2-40B4-BE49-F238E27FC236}">
                    <a16:creationId xmlns:a16="http://schemas.microsoft.com/office/drawing/2014/main" id="{C4D35D31-DF6A-47A5-AC17-D852A0D7011F}"/>
                  </a:ext>
                </a:extLst>
              </p:cNvPr>
              <p:cNvSpPr/>
              <p:nvPr/>
            </p:nvSpPr>
            <p:spPr>
              <a:xfrm>
                <a:off x="2392606" y="1560834"/>
                <a:ext cx="4443025" cy="1029677"/>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a:latin typeface="Times New Roman" panose="02020603050405020304" pitchFamily="18" charset="0"/>
                  <a:cs typeface="Times New Roman" panose="02020603050405020304" pitchFamily="18" charset="0"/>
                </a:endParaRPr>
              </a:p>
            </p:txBody>
          </p:sp>
        </p:grpSp>
        <p:sp>
          <p:nvSpPr>
            <p:cNvPr id="109" name="5-Point Star 31">
              <a:extLst>
                <a:ext uri="{FF2B5EF4-FFF2-40B4-BE49-F238E27FC236}">
                  <a16:creationId xmlns:a16="http://schemas.microsoft.com/office/drawing/2014/main" id="{61B16D10-E261-4A48-91BE-41FA230E43D9}"/>
                </a:ext>
              </a:extLst>
            </p:cNvPr>
            <p:cNvSpPr/>
            <p:nvPr/>
          </p:nvSpPr>
          <p:spPr bwMode="auto">
            <a:xfrm>
              <a:off x="6689547" y="3035966"/>
              <a:ext cx="561975" cy="468448"/>
            </a:xfrm>
            <a:prstGeom prst="star5">
              <a:avLst>
                <a:gd name="adj" fmla="val 26056"/>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10" name="Rectangle 109">
              <a:extLst>
                <a:ext uri="{FF2B5EF4-FFF2-40B4-BE49-F238E27FC236}">
                  <a16:creationId xmlns:a16="http://schemas.microsoft.com/office/drawing/2014/main" id="{98F29233-08EE-4C90-9DA2-4AED8A638BF7}"/>
                </a:ext>
              </a:extLst>
            </p:cNvPr>
            <p:cNvSpPr/>
            <p:nvPr/>
          </p:nvSpPr>
          <p:spPr>
            <a:xfrm>
              <a:off x="3000370" y="3044263"/>
              <a:ext cx="4193733" cy="553998"/>
            </a:xfrm>
            <a:prstGeom prst="rect">
              <a:avLst/>
            </a:prstGeom>
          </p:spPr>
          <p:txBody>
            <a:bodyPr wrap="square" anchor="ctr">
              <a:spAutoFit/>
            </a:bodyPr>
            <a:lstStyle/>
            <a:p>
              <a:pPr fontAlgn="auto">
                <a:spcBef>
                  <a:spcPts val="0"/>
                </a:spcBef>
                <a:spcAft>
                  <a:spcPts val="0"/>
                </a:spcAft>
                <a:defRPr/>
              </a:pPr>
              <a:r>
                <a:rPr lang="en-US" sz="3000" b="1">
                  <a:solidFill>
                    <a:schemeClr val="accent1"/>
                  </a:solidFill>
                  <a:latin typeface="Times New Roman" panose="02020603050405020304" pitchFamily="18" charset="0"/>
                  <a:cs typeface="Times New Roman" panose="02020603050405020304" pitchFamily="18" charset="0"/>
                </a:rPr>
                <a:t>Vấn đề nghiên cứu</a:t>
              </a:r>
              <a:endParaRPr lang="en-US" sz="3000" b="1" dirty="0">
                <a:solidFill>
                  <a:schemeClr val="accent1"/>
                </a:solidFill>
                <a:latin typeface="Times New Roman" panose="02020603050405020304" pitchFamily="18" charset="0"/>
                <a:cs typeface="Times New Roman" panose="02020603050405020304" pitchFamily="18" charset="0"/>
              </a:endParaRPr>
            </a:p>
          </p:txBody>
        </p:sp>
        <p:sp>
          <p:nvSpPr>
            <p:cNvPr id="111" name="Trapezoid 2">
              <a:extLst>
                <a:ext uri="{FF2B5EF4-FFF2-40B4-BE49-F238E27FC236}">
                  <a16:creationId xmlns:a16="http://schemas.microsoft.com/office/drawing/2014/main" id="{8A164A85-504D-4605-ABA7-1387B8C5E6FD}"/>
                </a:ext>
              </a:extLst>
            </p:cNvPr>
            <p:cNvSpPr/>
            <p:nvPr/>
          </p:nvSpPr>
          <p:spPr bwMode="auto">
            <a:xfrm rot="19191503">
              <a:off x="1554212" y="3035226"/>
              <a:ext cx="1934627" cy="440969"/>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12" name="Rectangle 111">
              <a:extLst>
                <a:ext uri="{FF2B5EF4-FFF2-40B4-BE49-F238E27FC236}">
                  <a16:creationId xmlns:a16="http://schemas.microsoft.com/office/drawing/2014/main" id="{0FAAD42C-47FD-4A9E-91DE-06DF2A0CC594}"/>
                </a:ext>
              </a:extLst>
            </p:cNvPr>
            <p:cNvSpPr/>
            <p:nvPr/>
          </p:nvSpPr>
          <p:spPr>
            <a:xfrm rot="19126099">
              <a:off x="1573708" y="3083023"/>
              <a:ext cx="1828800" cy="400110"/>
            </a:xfrm>
            <a:prstGeom prst="rect">
              <a:avLst/>
            </a:prstGeom>
          </p:spPr>
          <p:txBody>
            <a:bodyPr anchor="ctr">
              <a:spAutoFit/>
            </a:bodyPr>
            <a:lstStyle/>
            <a:p>
              <a:pPr algn="ctr" fontAlgn="auto">
                <a:spcBef>
                  <a:spcPts val="0"/>
                </a:spcBef>
                <a:spcAft>
                  <a:spcPts val="0"/>
                </a:spcAft>
                <a:defRPr/>
              </a:pPr>
              <a:r>
                <a:rPr lang="en-US" sz="2000" b="1" err="1">
                  <a:latin typeface="Times New Roman" panose="02020603050405020304" pitchFamily="18" charset="0"/>
                  <a:cs typeface="Times New Roman" panose="02020603050405020304" pitchFamily="18" charset="0"/>
                </a:rPr>
                <a:t>Nội</a:t>
              </a:r>
              <a:r>
                <a:rPr lang="en-US" sz="2000" b="1">
                  <a:latin typeface="Times New Roman" panose="02020603050405020304" pitchFamily="18" charset="0"/>
                  <a:cs typeface="Times New Roman" panose="02020603050405020304" pitchFamily="18" charset="0"/>
                </a:rPr>
                <a:t> dung 02</a:t>
              </a:r>
            </a:p>
          </p:txBody>
        </p:sp>
      </p:grpSp>
      <p:grpSp>
        <p:nvGrpSpPr>
          <p:cNvPr id="116" name="Group 115">
            <a:extLst>
              <a:ext uri="{FF2B5EF4-FFF2-40B4-BE49-F238E27FC236}">
                <a16:creationId xmlns:a16="http://schemas.microsoft.com/office/drawing/2014/main" id="{68EF65BF-34F2-4DF4-9742-29910315F338}"/>
              </a:ext>
            </a:extLst>
          </p:cNvPr>
          <p:cNvGrpSpPr/>
          <p:nvPr/>
        </p:nvGrpSpPr>
        <p:grpSpPr>
          <a:xfrm>
            <a:off x="2608184" y="4260807"/>
            <a:ext cx="7140387" cy="1087301"/>
            <a:chOff x="1538254" y="4094299"/>
            <a:chExt cx="6223452" cy="1087301"/>
          </a:xfrm>
        </p:grpSpPr>
        <p:grpSp>
          <p:nvGrpSpPr>
            <p:cNvPr id="117" name="Group 49">
              <a:extLst>
                <a:ext uri="{FF2B5EF4-FFF2-40B4-BE49-F238E27FC236}">
                  <a16:creationId xmlns:a16="http://schemas.microsoft.com/office/drawing/2014/main" id="{F1693BF8-718B-4F9C-A513-6926FBAD1C7B}"/>
                </a:ext>
              </a:extLst>
            </p:cNvPr>
            <p:cNvGrpSpPr>
              <a:grpSpLocks/>
            </p:cNvGrpSpPr>
            <p:nvPr/>
          </p:nvGrpSpPr>
          <p:grpSpPr bwMode="auto">
            <a:xfrm>
              <a:off x="1538254" y="4094299"/>
              <a:ext cx="6223452" cy="1087301"/>
              <a:chOff x="1803761" y="1455420"/>
              <a:chExt cx="5402581" cy="1367096"/>
            </a:xfrm>
          </p:grpSpPr>
          <p:pic>
            <p:nvPicPr>
              <p:cNvPr id="129" name="Picture 345" descr="shadow_1_m">
                <a:extLst>
                  <a:ext uri="{FF2B5EF4-FFF2-40B4-BE49-F238E27FC236}">
                    <a16:creationId xmlns:a16="http://schemas.microsoft.com/office/drawing/2014/main" id="{15A33C93-9C1D-4F61-8430-89F1819B1F78}"/>
                  </a:ext>
                </a:extLst>
              </p:cNvPr>
              <p:cNvPicPr>
                <a:picLocks noChangeAspect="1" noChangeArrowheads="1"/>
              </p:cNvPicPr>
              <p:nvPr/>
            </p:nvPicPr>
            <p:blipFill>
              <a:blip r:embed="rId4"/>
              <a:srcRect t="1518" b="2"/>
              <a:stretch>
                <a:fillRect/>
              </a:stretch>
            </p:blipFill>
            <p:spPr bwMode="gray">
              <a:xfrm>
                <a:off x="1803761" y="2510102"/>
                <a:ext cx="5402581" cy="312414"/>
              </a:xfrm>
              <a:prstGeom prst="rect">
                <a:avLst/>
              </a:prstGeom>
              <a:noFill/>
              <a:ln w="9525">
                <a:noFill/>
                <a:miter lim="800000"/>
                <a:headEnd/>
                <a:tailEnd/>
              </a:ln>
            </p:spPr>
          </p:pic>
          <p:sp>
            <p:nvSpPr>
              <p:cNvPr id="130" name="Rectangle 129">
                <a:extLst>
                  <a:ext uri="{FF2B5EF4-FFF2-40B4-BE49-F238E27FC236}">
                    <a16:creationId xmlns:a16="http://schemas.microsoft.com/office/drawing/2014/main" id="{45D96C9D-1EC9-410F-BB05-3025ED8620EE}"/>
                  </a:ext>
                </a:extLst>
              </p:cNvPr>
              <p:cNvSpPr/>
              <p:nvPr/>
            </p:nvSpPr>
            <p:spPr>
              <a:xfrm>
                <a:off x="2286492" y="1455304"/>
                <a:ext cx="4640094" cy="1250224"/>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31" name="Rectangle 130">
                <a:extLst>
                  <a:ext uri="{FF2B5EF4-FFF2-40B4-BE49-F238E27FC236}">
                    <a16:creationId xmlns:a16="http://schemas.microsoft.com/office/drawing/2014/main" id="{18ABC29D-0344-46E7-95B3-38BF7235116E}"/>
                  </a:ext>
                </a:extLst>
              </p:cNvPr>
              <p:cNvSpPr/>
              <p:nvPr/>
            </p:nvSpPr>
            <p:spPr>
              <a:xfrm>
                <a:off x="2392606" y="1561442"/>
                <a:ext cx="4443025"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grpSp>
        <p:grpSp>
          <p:nvGrpSpPr>
            <p:cNvPr id="118" name="Group 117">
              <a:extLst>
                <a:ext uri="{FF2B5EF4-FFF2-40B4-BE49-F238E27FC236}">
                  <a16:creationId xmlns:a16="http://schemas.microsoft.com/office/drawing/2014/main" id="{B88076E2-81A6-4B1B-8175-16C0878F703E}"/>
                </a:ext>
              </a:extLst>
            </p:cNvPr>
            <p:cNvGrpSpPr/>
            <p:nvPr/>
          </p:nvGrpSpPr>
          <p:grpSpPr>
            <a:xfrm>
              <a:off x="6608208" y="4276889"/>
              <a:ext cx="638779" cy="592062"/>
              <a:chOff x="4290008" y="4767262"/>
              <a:chExt cx="902113" cy="1014412"/>
            </a:xfrm>
            <a:solidFill>
              <a:schemeClr val="accent3"/>
            </a:solidFill>
          </p:grpSpPr>
          <p:sp>
            <p:nvSpPr>
              <p:cNvPr id="122" name="Freeform 36">
                <a:extLst>
                  <a:ext uri="{FF2B5EF4-FFF2-40B4-BE49-F238E27FC236}">
                    <a16:creationId xmlns:a16="http://schemas.microsoft.com/office/drawing/2014/main" id="{D8852217-50CA-4402-8AD9-8D91FFB2F530}"/>
                  </a:ext>
                </a:extLst>
              </p:cNvPr>
              <p:cNvSpPr/>
              <p:nvPr/>
            </p:nvSpPr>
            <p:spPr>
              <a:xfrm>
                <a:off x="4444110" y="4922044"/>
                <a:ext cx="602358" cy="590550"/>
              </a:xfrm>
              <a:custGeom>
                <a:avLst/>
                <a:gdLst>
                  <a:gd name="connsiteX0" fmla="*/ 107157 w 564357"/>
                  <a:gd name="connsiteY0" fmla="*/ 600075 h 600075"/>
                  <a:gd name="connsiteX1" fmla="*/ 107157 w 564357"/>
                  <a:gd name="connsiteY1" fmla="*/ 531019 h 600075"/>
                  <a:gd name="connsiteX2" fmla="*/ 0 w 564357"/>
                  <a:gd name="connsiteY2" fmla="*/ 173831 h 600075"/>
                  <a:gd name="connsiteX3" fmla="*/ 283369 w 564357"/>
                  <a:gd name="connsiteY3" fmla="*/ 0 h 600075"/>
                  <a:gd name="connsiteX4" fmla="*/ 526257 w 564357"/>
                  <a:gd name="connsiteY4" fmla="*/ 138112 h 600075"/>
                  <a:gd name="connsiteX5" fmla="*/ 564357 w 564357"/>
                  <a:gd name="connsiteY5" fmla="*/ 407194 h 600075"/>
                  <a:gd name="connsiteX6" fmla="*/ 445294 w 564357"/>
                  <a:gd name="connsiteY6" fmla="*/ 557212 h 600075"/>
                  <a:gd name="connsiteX7" fmla="*/ 445294 w 564357"/>
                  <a:gd name="connsiteY7" fmla="*/ 588169 h 600075"/>
                  <a:gd name="connsiteX8" fmla="*/ 342900 w 564357"/>
                  <a:gd name="connsiteY8" fmla="*/ 588169 h 600075"/>
                  <a:gd name="connsiteX9" fmla="*/ 342900 w 564357"/>
                  <a:gd name="connsiteY9" fmla="*/ 481012 h 600075"/>
                  <a:gd name="connsiteX10" fmla="*/ 476250 w 564357"/>
                  <a:gd name="connsiteY10" fmla="*/ 307181 h 600075"/>
                  <a:gd name="connsiteX11" fmla="*/ 285750 w 564357"/>
                  <a:gd name="connsiteY11" fmla="*/ 119062 h 600075"/>
                  <a:gd name="connsiteX12" fmla="*/ 92869 w 564357"/>
                  <a:gd name="connsiteY12" fmla="*/ 316706 h 600075"/>
                  <a:gd name="connsiteX13" fmla="*/ 207169 w 564357"/>
                  <a:gd name="connsiteY13" fmla="*/ 485775 h 600075"/>
                  <a:gd name="connsiteX14" fmla="*/ 207169 w 564357"/>
                  <a:gd name="connsiteY14" fmla="*/ 592931 h 600075"/>
                  <a:gd name="connsiteX15" fmla="*/ 107157 w 564357"/>
                  <a:gd name="connsiteY15" fmla="*/ 600075 h 600075"/>
                  <a:gd name="connsiteX0" fmla="*/ 109538 w 564357"/>
                  <a:gd name="connsiteY0" fmla="*/ 590550 h 592931"/>
                  <a:gd name="connsiteX1" fmla="*/ 107157 w 564357"/>
                  <a:gd name="connsiteY1" fmla="*/ 531019 h 592931"/>
                  <a:gd name="connsiteX2" fmla="*/ 0 w 564357"/>
                  <a:gd name="connsiteY2" fmla="*/ 173831 h 592931"/>
                  <a:gd name="connsiteX3" fmla="*/ 283369 w 564357"/>
                  <a:gd name="connsiteY3" fmla="*/ 0 h 592931"/>
                  <a:gd name="connsiteX4" fmla="*/ 526257 w 564357"/>
                  <a:gd name="connsiteY4" fmla="*/ 138112 h 592931"/>
                  <a:gd name="connsiteX5" fmla="*/ 564357 w 564357"/>
                  <a:gd name="connsiteY5" fmla="*/ 407194 h 592931"/>
                  <a:gd name="connsiteX6" fmla="*/ 445294 w 564357"/>
                  <a:gd name="connsiteY6" fmla="*/ 557212 h 592931"/>
                  <a:gd name="connsiteX7" fmla="*/ 445294 w 564357"/>
                  <a:gd name="connsiteY7" fmla="*/ 588169 h 592931"/>
                  <a:gd name="connsiteX8" fmla="*/ 342900 w 564357"/>
                  <a:gd name="connsiteY8" fmla="*/ 588169 h 592931"/>
                  <a:gd name="connsiteX9" fmla="*/ 342900 w 564357"/>
                  <a:gd name="connsiteY9" fmla="*/ 481012 h 592931"/>
                  <a:gd name="connsiteX10" fmla="*/ 476250 w 564357"/>
                  <a:gd name="connsiteY10" fmla="*/ 307181 h 592931"/>
                  <a:gd name="connsiteX11" fmla="*/ 285750 w 564357"/>
                  <a:gd name="connsiteY11" fmla="*/ 119062 h 592931"/>
                  <a:gd name="connsiteX12" fmla="*/ 92869 w 564357"/>
                  <a:gd name="connsiteY12" fmla="*/ 316706 h 592931"/>
                  <a:gd name="connsiteX13" fmla="*/ 207169 w 564357"/>
                  <a:gd name="connsiteY13" fmla="*/ 485775 h 592931"/>
                  <a:gd name="connsiteX14" fmla="*/ 207169 w 564357"/>
                  <a:gd name="connsiteY14" fmla="*/ 592931 h 592931"/>
                  <a:gd name="connsiteX15" fmla="*/ 109538 w 564357"/>
                  <a:gd name="connsiteY15" fmla="*/ 590550 h 592931"/>
                  <a:gd name="connsiteX0" fmla="*/ 121444 w 576263"/>
                  <a:gd name="connsiteY0" fmla="*/ 590550 h 592931"/>
                  <a:gd name="connsiteX1" fmla="*/ 119063 w 576263"/>
                  <a:gd name="connsiteY1" fmla="*/ 531019 h 592931"/>
                  <a:gd name="connsiteX2" fmla="*/ 11906 w 576263"/>
                  <a:gd name="connsiteY2" fmla="*/ 173831 h 592931"/>
                  <a:gd name="connsiteX3" fmla="*/ 295275 w 576263"/>
                  <a:gd name="connsiteY3" fmla="*/ 0 h 592931"/>
                  <a:gd name="connsiteX4" fmla="*/ 538163 w 576263"/>
                  <a:gd name="connsiteY4" fmla="*/ 138112 h 592931"/>
                  <a:gd name="connsiteX5" fmla="*/ 576263 w 576263"/>
                  <a:gd name="connsiteY5" fmla="*/ 407194 h 592931"/>
                  <a:gd name="connsiteX6" fmla="*/ 457200 w 576263"/>
                  <a:gd name="connsiteY6" fmla="*/ 557212 h 592931"/>
                  <a:gd name="connsiteX7" fmla="*/ 457200 w 576263"/>
                  <a:gd name="connsiteY7" fmla="*/ 588169 h 592931"/>
                  <a:gd name="connsiteX8" fmla="*/ 354806 w 576263"/>
                  <a:gd name="connsiteY8" fmla="*/ 588169 h 592931"/>
                  <a:gd name="connsiteX9" fmla="*/ 354806 w 576263"/>
                  <a:gd name="connsiteY9" fmla="*/ 481012 h 592931"/>
                  <a:gd name="connsiteX10" fmla="*/ 488156 w 576263"/>
                  <a:gd name="connsiteY10" fmla="*/ 307181 h 592931"/>
                  <a:gd name="connsiteX11" fmla="*/ 297656 w 576263"/>
                  <a:gd name="connsiteY11" fmla="*/ 119062 h 592931"/>
                  <a:gd name="connsiteX12" fmla="*/ 104775 w 576263"/>
                  <a:gd name="connsiteY12" fmla="*/ 316706 h 592931"/>
                  <a:gd name="connsiteX13" fmla="*/ 219075 w 576263"/>
                  <a:gd name="connsiteY13" fmla="*/ 485775 h 592931"/>
                  <a:gd name="connsiteX14" fmla="*/ 219075 w 576263"/>
                  <a:gd name="connsiteY14" fmla="*/ 592931 h 592931"/>
                  <a:gd name="connsiteX15" fmla="*/ 121444 w 576263"/>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97304"/>
                  <a:gd name="connsiteY0" fmla="*/ 590550 h 592931"/>
                  <a:gd name="connsiteX1" fmla="*/ 123129 w 597304"/>
                  <a:gd name="connsiteY1" fmla="*/ 531019 h 592931"/>
                  <a:gd name="connsiteX2" fmla="*/ 15972 w 597304"/>
                  <a:gd name="connsiteY2" fmla="*/ 173831 h 592931"/>
                  <a:gd name="connsiteX3" fmla="*/ 299341 w 597304"/>
                  <a:gd name="connsiteY3" fmla="*/ 0 h 592931"/>
                  <a:gd name="connsiteX4" fmla="*/ 542229 w 597304"/>
                  <a:gd name="connsiteY4" fmla="*/ 138112 h 592931"/>
                  <a:gd name="connsiteX5" fmla="*/ 580329 w 597304"/>
                  <a:gd name="connsiteY5" fmla="*/ 407194 h 592931"/>
                  <a:gd name="connsiteX6" fmla="*/ 461266 w 597304"/>
                  <a:gd name="connsiteY6" fmla="*/ 557212 h 592931"/>
                  <a:gd name="connsiteX7" fmla="*/ 461266 w 597304"/>
                  <a:gd name="connsiteY7" fmla="*/ 588169 h 592931"/>
                  <a:gd name="connsiteX8" fmla="*/ 358872 w 597304"/>
                  <a:gd name="connsiteY8" fmla="*/ 588169 h 592931"/>
                  <a:gd name="connsiteX9" fmla="*/ 358872 w 597304"/>
                  <a:gd name="connsiteY9" fmla="*/ 481012 h 592931"/>
                  <a:gd name="connsiteX10" fmla="*/ 492222 w 597304"/>
                  <a:gd name="connsiteY10" fmla="*/ 307181 h 592931"/>
                  <a:gd name="connsiteX11" fmla="*/ 301722 w 597304"/>
                  <a:gd name="connsiteY11" fmla="*/ 119062 h 592931"/>
                  <a:gd name="connsiteX12" fmla="*/ 108841 w 597304"/>
                  <a:gd name="connsiteY12" fmla="*/ 316706 h 592931"/>
                  <a:gd name="connsiteX13" fmla="*/ 223141 w 597304"/>
                  <a:gd name="connsiteY13" fmla="*/ 485775 h 592931"/>
                  <a:gd name="connsiteX14" fmla="*/ 223141 w 597304"/>
                  <a:gd name="connsiteY14" fmla="*/ 592931 h 592931"/>
                  <a:gd name="connsiteX15" fmla="*/ 125510 w 597304"/>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53955"/>
                  <a:gd name="connsiteY0" fmla="*/ 590550 h 592931"/>
                  <a:gd name="connsiteX1" fmla="*/ 123129 w 553955"/>
                  <a:gd name="connsiteY1" fmla="*/ 531019 h 592931"/>
                  <a:gd name="connsiteX2" fmla="*/ 15972 w 553955"/>
                  <a:gd name="connsiteY2" fmla="*/ 173831 h 592931"/>
                  <a:gd name="connsiteX3" fmla="*/ 299341 w 553955"/>
                  <a:gd name="connsiteY3" fmla="*/ 0 h 592931"/>
                  <a:gd name="connsiteX4" fmla="*/ 549373 w 553955"/>
                  <a:gd name="connsiteY4" fmla="*/ 133349 h 592931"/>
                  <a:gd name="connsiteX5" fmla="*/ 461266 w 553955"/>
                  <a:gd name="connsiteY5" fmla="*/ 557212 h 592931"/>
                  <a:gd name="connsiteX6" fmla="*/ 461266 w 553955"/>
                  <a:gd name="connsiteY6" fmla="*/ 588169 h 592931"/>
                  <a:gd name="connsiteX7" fmla="*/ 358872 w 553955"/>
                  <a:gd name="connsiteY7" fmla="*/ 588169 h 592931"/>
                  <a:gd name="connsiteX8" fmla="*/ 358872 w 553955"/>
                  <a:gd name="connsiteY8" fmla="*/ 481012 h 592931"/>
                  <a:gd name="connsiteX9" fmla="*/ 492222 w 553955"/>
                  <a:gd name="connsiteY9" fmla="*/ 307181 h 592931"/>
                  <a:gd name="connsiteX10" fmla="*/ 301722 w 553955"/>
                  <a:gd name="connsiteY10" fmla="*/ 119062 h 592931"/>
                  <a:gd name="connsiteX11" fmla="*/ 108841 w 553955"/>
                  <a:gd name="connsiteY11" fmla="*/ 316706 h 592931"/>
                  <a:gd name="connsiteX12" fmla="*/ 223141 w 553955"/>
                  <a:gd name="connsiteY12" fmla="*/ 485775 h 592931"/>
                  <a:gd name="connsiteX13" fmla="*/ 223141 w 553955"/>
                  <a:gd name="connsiteY13" fmla="*/ 592931 h 592931"/>
                  <a:gd name="connsiteX14" fmla="*/ 125510 w 553955"/>
                  <a:gd name="connsiteY14" fmla="*/ 590550 h 592931"/>
                  <a:gd name="connsiteX0" fmla="*/ 125510 w 596292"/>
                  <a:gd name="connsiteY0" fmla="*/ 590550 h 592931"/>
                  <a:gd name="connsiteX1" fmla="*/ 123129 w 596292"/>
                  <a:gd name="connsiteY1" fmla="*/ 531019 h 592931"/>
                  <a:gd name="connsiteX2" fmla="*/ 15972 w 596292"/>
                  <a:gd name="connsiteY2" fmla="*/ 173831 h 592931"/>
                  <a:gd name="connsiteX3" fmla="*/ 299341 w 596292"/>
                  <a:gd name="connsiteY3" fmla="*/ 0 h 592931"/>
                  <a:gd name="connsiteX4" fmla="*/ 549373 w 596292"/>
                  <a:gd name="connsiteY4" fmla="*/ 133349 h 592931"/>
                  <a:gd name="connsiteX5" fmla="*/ 461266 w 596292"/>
                  <a:gd name="connsiteY5" fmla="*/ 557212 h 592931"/>
                  <a:gd name="connsiteX6" fmla="*/ 461266 w 596292"/>
                  <a:gd name="connsiteY6" fmla="*/ 588169 h 592931"/>
                  <a:gd name="connsiteX7" fmla="*/ 358872 w 596292"/>
                  <a:gd name="connsiteY7" fmla="*/ 588169 h 592931"/>
                  <a:gd name="connsiteX8" fmla="*/ 358872 w 596292"/>
                  <a:gd name="connsiteY8" fmla="*/ 481012 h 592931"/>
                  <a:gd name="connsiteX9" fmla="*/ 492222 w 596292"/>
                  <a:gd name="connsiteY9" fmla="*/ 307181 h 592931"/>
                  <a:gd name="connsiteX10" fmla="*/ 301722 w 596292"/>
                  <a:gd name="connsiteY10" fmla="*/ 119062 h 592931"/>
                  <a:gd name="connsiteX11" fmla="*/ 108841 w 596292"/>
                  <a:gd name="connsiteY11" fmla="*/ 316706 h 592931"/>
                  <a:gd name="connsiteX12" fmla="*/ 223141 w 596292"/>
                  <a:gd name="connsiteY12" fmla="*/ 485775 h 592931"/>
                  <a:gd name="connsiteX13" fmla="*/ 223141 w 596292"/>
                  <a:gd name="connsiteY13" fmla="*/ 592931 h 592931"/>
                  <a:gd name="connsiteX14" fmla="*/ 125510 w 596292"/>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58872 w 602358"/>
                  <a:gd name="connsiteY8" fmla="*/ 48101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11957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3406 h 590550"/>
                  <a:gd name="connsiteX14" fmla="*/ 125510 w 602358"/>
                  <a:gd name="connsiteY14" fmla="*/ 590550 h 59055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0760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5787 h 590550"/>
                  <a:gd name="connsiteX14" fmla="*/ 125510 w 602358"/>
                  <a:gd name="connsiteY14" fmla="*/ 59055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2358" h="590550">
                    <a:moveTo>
                      <a:pt x="125510" y="590550"/>
                    </a:moveTo>
                    <a:cubicBezTo>
                      <a:pt x="124716" y="570706"/>
                      <a:pt x="123923" y="550863"/>
                      <a:pt x="123129" y="531019"/>
                    </a:cubicBezTo>
                    <a:cubicBezTo>
                      <a:pt x="42166" y="507206"/>
                      <a:pt x="-34034" y="338138"/>
                      <a:pt x="15972" y="173831"/>
                    </a:cubicBezTo>
                    <a:cubicBezTo>
                      <a:pt x="77090" y="44450"/>
                      <a:pt x="178691" y="3174"/>
                      <a:pt x="299341" y="0"/>
                    </a:cubicBezTo>
                    <a:cubicBezTo>
                      <a:pt x="439835" y="7937"/>
                      <a:pt x="499366" y="58737"/>
                      <a:pt x="549373" y="133349"/>
                    </a:cubicBezTo>
                    <a:cubicBezTo>
                      <a:pt x="688279" y="373856"/>
                      <a:pt x="516432" y="512365"/>
                      <a:pt x="461266" y="557212"/>
                    </a:cubicBezTo>
                    <a:lnTo>
                      <a:pt x="461266" y="588169"/>
                    </a:lnTo>
                    <a:lnTo>
                      <a:pt x="358872" y="588169"/>
                    </a:lnTo>
                    <a:lnTo>
                      <a:pt x="368397" y="500062"/>
                    </a:lnTo>
                    <a:cubicBezTo>
                      <a:pt x="440628" y="454818"/>
                      <a:pt x="486666" y="392906"/>
                      <a:pt x="492222" y="307181"/>
                    </a:cubicBezTo>
                    <a:cubicBezTo>
                      <a:pt x="483490" y="175419"/>
                      <a:pt x="384272" y="107949"/>
                      <a:pt x="304103" y="102393"/>
                    </a:cubicBezTo>
                    <a:cubicBezTo>
                      <a:pt x="172341" y="111125"/>
                      <a:pt x="116778" y="186531"/>
                      <a:pt x="108841" y="316706"/>
                    </a:cubicBezTo>
                    <a:cubicBezTo>
                      <a:pt x="113603" y="434975"/>
                      <a:pt x="175515" y="460375"/>
                      <a:pt x="215997" y="495300"/>
                    </a:cubicBezTo>
                    <a:lnTo>
                      <a:pt x="223141" y="585787"/>
                    </a:lnTo>
                    <a:lnTo>
                      <a:pt x="125510" y="59055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23" name="Freeform 37">
                <a:extLst>
                  <a:ext uri="{FF2B5EF4-FFF2-40B4-BE49-F238E27FC236}">
                    <a16:creationId xmlns:a16="http://schemas.microsoft.com/office/drawing/2014/main" id="{ED16BCC1-ACDA-444A-A97B-38FA4EB74D88}"/>
                  </a:ext>
                </a:extLst>
              </p:cNvPr>
              <p:cNvSpPr/>
              <p:nvPr/>
            </p:nvSpPr>
            <p:spPr>
              <a:xfrm>
                <a:off x="4567238" y="5510213"/>
                <a:ext cx="346491" cy="271461"/>
              </a:xfrm>
              <a:custGeom>
                <a:avLst/>
                <a:gdLst>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52411"/>
                  <a:gd name="connsiteX1" fmla="*/ 345281 w 345281"/>
                  <a:gd name="connsiteY1" fmla="*/ 0 h 252411"/>
                  <a:gd name="connsiteX2" fmla="*/ 321468 w 345281"/>
                  <a:gd name="connsiteY2" fmla="*/ 107156 h 252411"/>
                  <a:gd name="connsiteX3" fmla="*/ 335756 w 345281"/>
                  <a:gd name="connsiteY3" fmla="*/ 204787 h 252411"/>
                  <a:gd name="connsiteX4" fmla="*/ 164306 w 345281"/>
                  <a:gd name="connsiteY4" fmla="*/ 252411 h 252411"/>
                  <a:gd name="connsiteX5" fmla="*/ 11906 w 345281"/>
                  <a:gd name="connsiteY5" fmla="*/ 200025 h 252411"/>
                  <a:gd name="connsiteX6" fmla="*/ 38100 w 345281"/>
                  <a:gd name="connsiteY6" fmla="*/ 95250 h 252411"/>
                  <a:gd name="connsiteX7" fmla="*/ 0 w 345281"/>
                  <a:gd name="connsiteY7" fmla="*/ 0 h 252411"/>
                  <a:gd name="connsiteX0" fmla="*/ 0 w 345281"/>
                  <a:gd name="connsiteY0" fmla="*/ 0 h 252595"/>
                  <a:gd name="connsiteX1" fmla="*/ 345281 w 345281"/>
                  <a:gd name="connsiteY1" fmla="*/ 0 h 252595"/>
                  <a:gd name="connsiteX2" fmla="*/ 321468 w 345281"/>
                  <a:gd name="connsiteY2" fmla="*/ 107156 h 252595"/>
                  <a:gd name="connsiteX3" fmla="*/ 335756 w 345281"/>
                  <a:gd name="connsiteY3" fmla="*/ 204787 h 252595"/>
                  <a:gd name="connsiteX4" fmla="*/ 164306 w 345281"/>
                  <a:gd name="connsiteY4" fmla="*/ 252411 h 252595"/>
                  <a:gd name="connsiteX5" fmla="*/ 11906 w 345281"/>
                  <a:gd name="connsiteY5" fmla="*/ 200025 h 252595"/>
                  <a:gd name="connsiteX6" fmla="*/ 38100 w 345281"/>
                  <a:gd name="connsiteY6" fmla="*/ 95250 h 252595"/>
                  <a:gd name="connsiteX7" fmla="*/ 0 w 345281"/>
                  <a:gd name="connsiteY7" fmla="*/ 0 h 252595"/>
                  <a:gd name="connsiteX0" fmla="*/ 0 w 345281"/>
                  <a:gd name="connsiteY0" fmla="*/ 0 h 271527"/>
                  <a:gd name="connsiteX1" fmla="*/ 345281 w 345281"/>
                  <a:gd name="connsiteY1" fmla="*/ 0 h 271527"/>
                  <a:gd name="connsiteX2" fmla="*/ 321468 w 345281"/>
                  <a:gd name="connsiteY2" fmla="*/ 107156 h 271527"/>
                  <a:gd name="connsiteX3" fmla="*/ 335756 w 345281"/>
                  <a:gd name="connsiteY3" fmla="*/ 204787 h 271527"/>
                  <a:gd name="connsiteX4" fmla="*/ 171449 w 345281"/>
                  <a:gd name="connsiteY4" fmla="*/ 271461 h 271527"/>
                  <a:gd name="connsiteX5" fmla="*/ 11906 w 345281"/>
                  <a:gd name="connsiteY5" fmla="*/ 200025 h 271527"/>
                  <a:gd name="connsiteX6" fmla="*/ 38100 w 345281"/>
                  <a:gd name="connsiteY6" fmla="*/ 95250 h 271527"/>
                  <a:gd name="connsiteX7" fmla="*/ 0 w 345281"/>
                  <a:gd name="connsiteY7" fmla="*/ 0 h 271527"/>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6941"/>
                  <a:gd name="connsiteY0" fmla="*/ 0 h 271461"/>
                  <a:gd name="connsiteX1" fmla="*/ 345281 w 346941"/>
                  <a:gd name="connsiteY1" fmla="*/ 0 h 271461"/>
                  <a:gd name="connsiteX2" fmla="*/ 321468 w 346941"/>
                  <a:gd name="connsiteY2" fmla="*/ 107156 h 271461"/>
                  <a:gd name="connsiteX3" fmla="*/ 335756 w 346941"/>
                  <a:gd name="connsiteY3" fmla="*/ 204787 h 271461"/>
                  <a:gd name="connsiteX4" fmla="*/ 171449 w 346941"/>
                  <a:gd name="connsiteY4" fmla="*/ 271461 h 271461"/>
                  <a:gd name="connsiteX5" fmla="*/ 11906 w 346941"/>
                  <a:gd name="connsiteY5" fmla="*/ 200025 h 271461"/>
                  <a:gd name="connsiteX6" fmla="*/ 38100 w 346941"/>
                  <a:gd name="connsiteY6" fmla="*/ 95250 h 271461"/>
                  <a:gd name="connsiteX7" fmla="*/ 0 w 346941"/>
                  <a:gd name="connsiteY7" fmla="*/ 0 h 271461"/>
                  <a:gd name="connsiteX0" fmla="*/ 0 w 346491"/>
                  <a:gd name="connsiteY0" fmla="*/ 0 h 271461"/>
                  <a:gd name="connsiteX1" fmla="*/ 345281 w 346491"/>
                  <a:gd name="connsiteY1" fmla="*/ 0 h 271461"/>
                  <a:gd name="connsiteX2" fmla="*/ 314324 w 346491"/>
                  <a:gd name="connsiteY2" fmla="*/ 100012 h 271461"/>
                  <a:gd name="connsiteX3" fmla="*/ 335756 w 346491"/>
                  <a:gd name="connsiteY3" fmla="*/ 204787 h 271461"/>
                  <a:gd name="connsiteX4" fmla="*/ 171449 w 346491"/>
                  <a:gd name="connsiteY4" fmla="*/ 271461 h 271461"/>
                  <a:gd name="connsiteX5" fmla="*/ 11906 w 346491"/>
                  <a:gd name="connsiteY5" fmla="*/ 200025 h 271461"/>
                  <a:gd name="connsiteX6" fmla="*/ 38100 w 346491"/>
                  <a:gd name="connsiteY6" fmla="*/ 95250 h 271461"/>
                  <a:gd name="connsiteX7" fmla="*/ 0 w 346491"/>
                  <a:gd name="connsiteY7" fmla="*/ 0 h 2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491" h="271461">
                    <a:moveTo>
                      <a:pt x="0" y="0"/>
                    </a:moveTo>
                    <a:lnTo>
                      <a:pt x="345281" y="0"/>
                    </a:lnTo>
                    <a:cubicBezTo>
                      <a:pt x="351630" y="45244"/>
                      <a:pt x="331787" y="71436"/>
                      <a:pt x="314324" y="100012"/>
                    </a:cubicBezTo>
                    <a:cubicBezTo>
                      <a:pt x="330993" y="125412"/>
                      <a:pt x="352425" y="167481"/>
                      <a:pt x="335756" y="204787"/>
                    </a:cubicBezTo>
                    <a:cubicBezTo>
                      <a:pt x="283369" y="236537"/>
                      <a:pt x="223837" y="263523"/>
                      <a:pt x="171449" y="271461"/>
                    </a:cubicBezTo>
                    <a:cubicBezTo>
                      <a:pt x="111124" y="265906"/>
                      <a:pt x="69850" y="246062"/>
                      <a:pt x="11906" y="200025"/>
                    </a:cubicBezTo>
                    <a:cubicBezTo>
                      <a:pt x="3968" y="160338"/>
                      <a:pt x="5556" y="130175"/>
                      <a:pt x="38100" y="95250"/>
                    </a:cubicBezTo>
                    <a:cubicBezTo>
                      <a:pt x="20638" y="70644"/>
                      <a:pt x="3175" y="60325"/>
                      <a:pt x="0" y="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24" name="Rounded Rectangle 38">
                <a:extLst>
                  <a:ext uri="{FF2B5EF4-FFF2-40B4-BE49-F238E27FC236}">
                    <a16:creationId xmlns:a16="http://schemas.microsoft.com/office/drawing/2014/main" id="{1126EAF0-2C45-4D65-9BBD-224D042B7426}"/>
                  </a:ext>
                </a:extLst>
              </p:cNvPr>
              <p:cNvSpPr/>
              <p:nvPr/>
            </p:nvSpPr>
            <p:spPr>
              <a:xfrm>
                <a:off x="4698201" y="4767262"/>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25" name="Rounded Rectangle 39">
                <a:extLst>
                  <a:ext uri="{FF2B5EF4-FFF2-40B4-BE49-F238E27FC236}">
                    <a16:creationId xmlns:a16="http://schemas.microsoft.com/office/drawing/2014/main" id="{F7AE960B-5F5A-4B47-93FF-70B9F8719094}"/>
                  </a:ext>
                </a:extLst>
              </p:cNvPr>
              <p:cNvSpPr/>
              <p:nvPr/>
            </p:nvSpPr>
            <p:spPr>
              <a:xfrm rot="2620869">
                <a:off x="5017892" y="4912519"/>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26" name="Rounded Rectangle 40">
                <a:extLst>
                  <a:ext uri="{FF2B5EF4-FFF2-40B4-BE49-F238E27FC236}">
                    <a16:creationId xmlns:a16="http://schemas.microsoft.com/office/drawing/2014/main" id="{0B824D43-DC19-4146-AA4D-385964D53A97}"/>
                  </a:ext>
                </a:extLst>
              </p:cNvPr>
              <p:cNvSpPr/>
              <p:nvPr/>
            </p:nvSpPr>
            <p:spPr>
              <a:xfrm rot="6417779">
                <a:off x="5094491"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27" name="Rounded Rectangle 41">
                <a:extLst>
                  <a:ext uri="{FF2B5EF4-FFF2-40B4-BE49-F238E27FC236}">
                    <a16:creationId xmlns:a16="http://schemas.microsoft.com/office/drawing/2014/main" id="{E5FBA185-3BBF-4743-BD08-2E848BBF9AE3}"/>
                  </a:ext>
                </a:extLst>
              </p:cNvPr>
              <p:cNvSpPr/>
              <p:nvPr/>
            </p:nvSpPr>
            <p:spPr>
              <a:xfrm rot="18979131" flipH="1">
                <a:off x="4378730" y="4919661"/>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28" name="Rounded Rectangle 42">
                <a:extLst>
                  <a:ext uri="{FF2B5EF4-FFF2-40B4-BE49-F238E27FC236}">
                    <a16:creationId xmlns:a16="http://schemas.microsoft.com/office/drawing/2014/main" id="{60CF4A52-86B8-455E-B523-CC3BD6ADCAF8}"/>
                  </a:ext>
                </a:extLst>
              </p:cNvPr>
              <p:cNvSpPr/>
              <p:nvPr/>
            </p:nvSpPr>
            <p:spPr>
              <a:xfrm rot="15182221" flipH="1">
                <a:off x="4311439"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grpSp>
        <p:sp>
          <p:nvSpPr>
            <p:cNvPr id="119" name="Rectangle 118">
              <a:extLst>
                <a:ext uri="{FF2B5EF4-FFF2-40B4-BE49-F238E27FC236}">
                  <a16:creationId xmlns:a16="http://schemas.microsoft.com/office/drawing/2014/main" id="{DAB6D075-8FF8-476C-B54B-05AAF7574DD2}"/>
                </a:ext>
              </a:extLst>
            </p:cNvPr>
            <p:cNvSpPr/>
            <p:nvPr/>
          </p:nvSpPr>
          <p:spPr>
            <a:xfrm>
              <a:off x="3000370" y="4289376"/>
              <a:ext cx="4157657" cy="553998"/>
            </a:xfrm>
            <a:prstGeom prst="rect">
              <a:avLst/>
            </a:prstGeom>
          </p:spPr>
          <p:txBody>
            <a:bodyPr wrap="square" anchor="ctr">
              <a:spAutoFit/>
            </a:bodyPr>
            <a:lstStyle/>
            <a:p>
              <a:pPr fontAlgn="auto">
                <a:spcBef>
                  <a:spcPts val="0"/>
                </a:spcBef>
                <a:spcAft>
                  <a:spcPts val="0"/>
                </a:spcAft>
                <a:defRPr/>
              </a:pPr>
              <a:r>
                <a:rPr lang="en-US" sz="3000" b="1">
                  <a:solidFill>
                    <a:schemeClr val="accent1"/>
                  </a:solidFill>
                  <a:latin typeface="Times New Roman" panose="02020603050405020304" pitchFamily="18" charset="0"/>
                  <a:cs typeface="Times New Roman" panose="02020603050405020304" pitchFamily="18" charset="0"/>
                </a:rPr>
                <a:t>Xây dựng -Triển khai</a:t>
              </a:r>
            </a:p>
          </p:txBody>
        </p:sp>
        <p:sp>
          <p:nvSpPr>
            <p:cNvPr id="120" name="Trapezoid 2">
              <a:extLst>
                <a:ext uri="{FF2B5EF4-FFF2-40B4-BE49-F238E27FC236}">
                  <a16:creationId xmlns:a16="http://schemas.microsoft.com/office/drawing/2014/main" id="{51AE137B-0C96-4E13-80C5-F7B9A59B8184}"/>
                </a:ext>
              </a:extLst>
            </p:cNvPr>
            <p:cNvSpPr/>
            <p:nvPr/>
          </p:nvSpPr>
          <p:spPr bwMode="auto">
            <a:xfrm rot="19191503">
              <a:off x="1554211" y="4265655"/>
              <a:ext cx="1934627" cy="440969"/>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21" name="Rectangle 120">
              <a:extLst>
                <a:ext uri="{FF2B5EF4-FFF2-40B4-BE49-F238E27FC236}">
                  <a16:creationId xmlns:a16="http://schemas.microsoft.com/office/drawing/2014/main" id="{316A38A1-5F88-4A76-A86D-2C39CB1B7C85}"/>
                </a:ext>
              </a:extLst>
            </p:cNvPr>
            <p:cNvSpPr/>
            <p:nvPr/>
          </p:nvSpPr>
          <p:spPr>
            <a:xfrm rot="19126099">
              <a:off x="1615221" y="4297589"/>
              <a:ext cx="1828800" cy="400110"/>
            </a:xfrm>
            <a:prstGeom prst="rect">
              <a:avLst/>
            </a:prstGeom>
          </p:spPr>
          <p:txBody>
            <a:bodyPr anchor="ctr">
              <a:spAutoFit/>
            </a:bodyPr>
            <a:lstStyle/>
            <a:p>
              <a:pPr algn="ctr" fontAlgn="auto">
                <a:spcBef>
                  <a:spcPts val="0"/>
                </a:spcBef>
                <a:spcAft>
                  <a:spcPts val="0"/>
                </a:spcAft>
                <a:defRPr/>
              </a:pPr>
              <a:r>
                <a:rPr lang="en-US" sz="2000" b="1" dirty="0" err="1">
                  <a:latin typeface="Times New Roman" panose="02020603050405020304" pitchFamily="18" charset="0"/>
                  <a:cs typeface="Times New Roman" panose="02020603050405020304" pitchFamily="18" charset="0"/>
                </a:rPr>
                <a:t>Nội</a:t>
              </a:r>
              <a:r>
                <a:rPr lang="en-US" sz="2000" b="1" dirty="0">
                  <a:latin typeface="Times New Roman" panose="02020603050405020304" pitchFamily="18" charset="0"/>
                  <a:cs typeface="Times New Roman" panose="02020603050405020304" pitchFamily="18" charset="0"/>
                </a:rPr>
                <a:t> dung 03</a:t>
              </a:r>
            </a:p>
          </p:txBody>
        </p:sp>
      </p:grpSp>
      <p:grpSp>
        <p:nvGrpSpPr>
          <p:cNvPr id="132" name="Group 131">
            <a:extLst>
              <a:ext uri="{FF2B5EF4-FFF2-40B4-BE49-F238E27FC236}">
                <a16:creationId xmlns:a16="http://schemas.microsoft.com/office/drawing/2014/main" id="{702F29A8-479F-468A-9AD0-837D01C1DA26}"/>
              </a:ext>
            </a:extLst>
          </p:cNvPr>
          <p:cNvGrpSpPr/>
          <p:nvPr/>
        </p:nvGrpSpPr>
        <p:grpSpPr>
          <a:xfrm>
            <a:off x="2604154" y="5406397"/>
            <a:ext cx="7144418" cy="1172024"/>
            <a:chOff x="1534741" y="5239889"/>
            <a:chExt cx="6226965" cy="1172024"/>
          </a:xfrm>
        </p:grpSpPr>
        <p:grpSp>
          <p:nvGrpSpPr>
            <p:cNvPr id="133" name="Group 67">
              <a:extLst>
                <a:ext uri="{FF2B5EF4-FFF2-40B4-BE49-F238E27FC236}">
                  <a16:creationId xmlns:a16="http://schemas.microsoft.com/office/drawing/2014/main" id="{B824DE3B-5C1B-45C7-8B73-8BA9E4AA4889}"/>
                </a:ext>
              </a:extLst>
            </p:cNvPr>
            <p:cNvGrpSpPr>
              <a:grpSpLocks/>
            </p:cNvGrpSpPr>
            <p:nvPr/>
          </p:nvGrpSpPr>
          <p:grpSpPr bwMode="auto">
            <a:xfrm>
              <a:off x="1538254" y="5239889"/>
              <a:ext cx="6223452" cy="1172024"/>
              <a:chOff x="1803761" y="1455420"/>
              <a:chExt cx="5402581" cy="1367096"/>
            </a:xfrm>
          </p:grpSpPr>
          <p:pic>
            <p:nvPicPr>
              <p:cNvPr id="140" name="Picture 345" descr="shadow_1_m">
                <a:extLst>
                  <a:ext uri="{FF2B5EF4-FFF2-40B4-BE49-F238E27FC236}">
                    <a16:creationId xmlns:a16="http://schemas.microsoft.com/office/drawing/2014/main" id="{A0AC6B17-BB10-431F-8C96-A19FD2B2A9D5}"/>
                  </a:ext>
                </a:extLst>
              </p:cNvPr>
              <p:cNvPicPr>
                <a:picLocks noChangeAspect="1" noChangeArrowheads="1"/>
              </p:cNvPicPr>
              <p:nvPr/>
            </p:nvPicPr>
            <p:blipFill>
              <a:blip r:embed="rId4"/>
              <a:srcRect t="1518" b="2"/>
              <a:stretch>
                <a:fillRect/>
              </a:stretch>
            </p:blipFill>
            <p:spPr bwMode="gray">
              <a:xfrm>
                <a:off x="1803761" y="2510102"/>
                <a:ext cx="5402581" cy="312414"/>
              </a:xfrm>
              <a:prstGeom prst="rect">
                <a:avLst/>
              </a:prstGeom>
              <a:noFill/>
              <a:ln w="9525">
                <a:noFill/>
                <a:miter lim="800000"/>
                <a:headEnd/>
                <a:tailEnd/>
              </a:ln>
            </p:spPr>
          </p:pic>
          <p:sp>
            <p:nvSpPr>
              <p:cNvPr id="141" name="Rectangle 140">
                <a:extLst>
                  <a:ext uri="{FF2B5EF4-FFF2-40B4-BE49-F238E27FC236}">
                    <a16:creationId xmlns:a16="http://schemas.microsoft.com/office/drawing/2014/main" id="{EF96C4C6-D04B-4454-9FCA-B5CA3A2CAEB5}"/>
                  </a:ext>
                </a:extLst>
              </p:cNvPr>
              <p:cNvSpPr/>
              <p:nvPr/>
            </p:nvSpPr>
            <p:spPr>
              <a:xfrm>
                <a:off x="2286492" y="1455127"/>
                <a:ext cx="4640094"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42" name="Rectangle 141">
                <a:extLst>
                  <a:ext uri="{FF2B5EF4-FFF2-40B4-BE49-F238E27FC236}">
                    <a16:creationId xmlns:a16="http://schemas.microsoft.com/office/drawing/2014/main" id="{AF1104A9-22FD-4F4F-98E4-FCDD6DA2B1E4}"/>
                  </a:ext>
                </a:extLst>
              </p:cNvPr>
              <p:cNvSpPr/>
              <p:nvPr/>
            </p:nvSpPr>
            <p:spPr>
              <a:xfrm>
                <a:off x="2392606" y="1561266"/>
                <a:ext cx="4443025"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grpSp>
        <p:grpSp>
          <p:nvGrpSpPr>
            <p:cNvPr id="134" name="Group 133">
              <a:extLst>
                <a:ext uri="{FF2B5EF4-FFF2-40B4-BE49-F238E27FC236}">
                  <a16:creationId xmlns:a16="http://schemas.microsoft.com/office/drawing/2014/main" id="{E81C6F51-A9C0-4DFA-8D42-46A7568DCB27}"/>
                </a:ext>
              </a:extLst>
            </p:cNvPr>
            <p:cNvGrpSpPr/>
            <p:nvPr/>
          </p:nvGrpSpPr>
          <p:grpSpPr>
            <a:xfrm>
              <a:off x="6697931" y="5562600"/>
              <a:ext cx="617269" cy="375168"/>
              <a:chOff x="5210175" y="2278856"/>
              <a:chExt cx="235744" cy="173831"/>
            </a:xfrm>
            <a:solidFill>
              <a:schemeClr val="tx2"/>
            </a:solidFill>
          </p:grpSpPr>
          <p:sp>
            <p:nvSpPr>
              <p:cNvPr id="138" name="Frame 137">
                <a:extLst>
                  <a:ext uri="{FF2B5EF4-FFF2-40B4-BE49-F238E27FC236}">
                    <a16:creationId xmlns:a16="http://schemas.microsoft.com/office/drawing/2014/main" id="{4B65E006-BB02-4140-954B-6E4EE0A79DED}"/>
                  </a:ext>
                </a:extLst>
              </p:cNvPr>
              <p:cNvSpPr/>
              <p:nvPr/>
            </p:nvSpPr>
            <p:spPr>
              <a:xfrm>
                <a:off x="5226244"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latin typeface="Times New Roman" panose="02020603050405020304" pitchFamily="18" charset="0"/>
                  <a:cs typeface="Times New Roman" panose="02020603050405020304" pitchFamily="18" charset="0"/>
                </a:endParaRPr>
              </a:p>
            </p:txBody>
          </p:sp>
          <p:sp>
            <p:nvSpPr>
              <p:cNvPr id="139" name="Freeform 34">
                <a:extLst>
                  <a:ext uri="{FF2B5EF4-FFF2-40B4-BE49-F238E27FC236}">
                    <a16:creationId xmlns:a16="http://schemas.microsoft.com/office/drawing/2014/main" id="{69873821-642A-4679-984E-F0C348DAB348}"/>
                  </a:ext>
                </a:extLst>
              </p:cNvPr>
              <p:cNvSpPr/>
              <p:nvPr/>
            </p:nvSpPr>
            <p:spPr>
              <a:xfrm>
                <a:off x="5210175"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grpSp>
        <p:sp>
          <p:nvSpPr>
            <p:cNvPr id="135" name="Rectangle 134">
              <a:extLst>
                <a:ext uri="{FF2B5EF4-FFF2-40B4-BE49-F238E27FC236}">
                  <a16:creationId xmlns:a16="http://schemas.microsoft.com/office/drawing/2014/main" id="{3E4A813C-EF85-4AD6-98EB-D0A1328F3379}"/>
                </a:ext>
              </a:extLst>
            </p:cNvPr>
            <p:cNvSpPr/>
            <p:nvPr/>
          </p:nvSpPr>
          <p:spPr>
            <a:xfrm>
              <a:off x="3000370" y="5493395"/>
              <a:ext cx="4193733" cy="553998"/>
            </a:xfrm>
            <a:prstGeom prst="rect">
              <a:avLst/>
            </a:prstGeom>
          </p:spPr>
          <p:txBody>
            <a:bodyPr wrap="square" anchor="ctr">
              <a:spAutoFit/>
            </a:bodyPr>
            <a:lstStyle/>
            <a:p>
              <a:pPr fontAlgn="auto">
                <a:spcBef>
                  <a:spcPts val="0"/>
                </a:spcBef>
                <a:spcAft>
                  <a:spcPts val="0"/>
                </a:spcAft>
                <a:defRPr/>
              </a:pPr>
              <a:r>
                <a:rPr lang="en-US" sz="3000" b="1">
                  <a:solidFill>
                    <a:schemeClr val="accent1"/>
                  </a:solidFill>
                  <a:latin typeface="Times New Roman" panose="02020603050405020304" pitchFamily="18" charset="0"/>
                  <a:cs typeface="Times New Roman" panose="02020603050405020304" pitchFamily="18" charset="0"/>
                </a:rPr>
                <a:t>Kết quả - Demo</a:t>
              </a:r>
              <a:endParaRPr lang="en-US" sz="3000" b="1" dirty="0">
                <a:solidFill>
                  <a:schemeClr val="accent1"/>
                </a:solidFill>
                <a:latin typeface="Times New Roman" panose="02020603050405020304" pitchFamily="18" charset="0"/>
                <a:cs typeface="Times New Roman" panose="02020603050405020304" pitchFamily="18" charset="0"/>
              </a:endParaRPr>
            </a:p>
          </p:txBody>
        </p:sp>
        <p:sp>
          <p:nvSpPr>
            <p:cNvPr id="136" name="Trapezoid 2">
              <a:extLst>
                <a:ext uri="{FF2B5EF4-FFF2-40B4-BE49-F238E27FC236}">
                  <a16:creationId xmlns:a16="http://schemas.microsoft.com/office/drawing/2014/main" id="{1050D187-268E-480D-8A02-2B2C68C0F1DD}"/>
                </a:ext>
              </a:extLst>
            </p:cNvPr>
            <p:cNvSpPr/>
            <p:nvPr/>
          </p:nvSpPr>
          <p:spPr bwMode="auto">
            <a:xfrm rot="19191503">
              <a:off x="1534741" y="5478069"/>
              <a:ext cx="1934627" cy="440969"/>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37" name="Rectangle 136">
              <a:extLst>
                <a:ext uri="{FF2B5EF4-FFF2-40B4-BE49-F238E27FC236}">
                  <a16:creationId xmlns:a16="http://schemas.microsoft.com/office/drawing/2014/main" id="{B03DD617-357D-47CA-8FFA-76397DB6AB35}"/>
                </a:ext>
              </a:extLst>
            </p:cNvPr>
            <p:cNvSpPr/>
            <p:nvPr/>
          </p:nvSpPr>
          <p:spPr>
            <a:xfrm rot="19126099">
              <a:off x="1587653" y="5512897"/>
              <a:ext cx="1828800" cy="400110"/>
            </a:xfrm>
            <a:prstGeom prst="rect">
              <a:avLst/>
            </a:prstGeom>
          </p:spPr>
          <p:txBody>
            <a:bodyPr anchor="ctr">
              <a:spAutoFit/>
            </a:bodyPr>
            <a:lstStyle/>
            <a:p>
              <a:pPr algn="ctr" fontAlgn="auto">
                <a:spcBef>
                  <a:spcPts val="0"/>
                </a:spcBef>
                <a:spcAft>
                  <a:spcPts val="0"/>
                </a:spcAft>
                <a:defRPr/>
              </a:pPr>
              <a:r>
                <a:rPr lang="en-US" sz="2000" b="1" err="1">
                  <a:latin typeface="Times New Roman" panose="02020603050405020304" pitchFamily="18" charset="0"/>
                  <a:cs typeface="Times New Roman" panose="02020603050405020304" pitchFamily="18" charset="0"/>
                </a:rPr>
                <a:t>Nội</a:t>
              </a:r>
              <a:r>
                <a:rPr lang="en-US" sz="2000" b="1">
                  <a:latin typeface="Times New Roman" panose="02020603050405020304" pitchFamily="18" charset="0"/>
                  <a:cs typeface="Times New Roman" panose="02020603050405020304" pitchFamily="18" charset="0"/>
                </a:rPr>
                <a:t> dung 04</a:t>
              </a:r>
            </a:p>
          </p:txBody>
        </p:sp>
      </p:grpSp>
      <p:grpSp>
        <p:nvGrpSpPr>
          <p:cNvPr id="143" name="Group 142">
            <a:extLst>
              <a:ext uri="{FF2B5EF4-FFF2-40B4-BE49-F238E27FC236}">
                <a16:creationId xmlns:a16="http://schemas.microsoft.com/office/drawing/2014/main" id="{27BC7681-F51C-46F7-A6B0-828AF1CBF394}"/>
              </a:ext>
            </a:extLst>
          </p:cNvPr>
          <p:cNvGrpSpPr/>
          <p:nvPr/>
        </p:nvGrpSpPr>
        <p:grpSpPr>
          <a:xfrm>
            <a:off x="2646029" y="1935999"/>
            <a:ext cx="6658689" cy="694308"/>
            <a:chOff x="1438295" y="1790873"/>
            <a:chExt cx="5436392" cy="672925"/>
          </a:xfrm>
        </p:grpSpPr>
        <p:sp>
          <p:nvSpPr>
            <p:cNvPr id="144" name="Rectangle 143">
              <a:extLst>
                <a:ext uri="{FF2B5EF4-FFF2-40B4-BE49-F238E27FC236}">
                  <a16:creationId xmlns:a16="http://schemas.microsoft.com/office/drawing/2014/main" id="{CEF61092-974C-4EA0-9FA4-19D0CB564F18}"/>
                </a:ext>
              </a:extLst>
            </p:cNvPr>
            <p:cNvSpPr/>
            <p:nvPr/>
          </p:nvSpPr>
          <p:spPr>
            <a:xfrm>
              <a:off x="2830389" y="1852719"/>
              <a:ext cx="3903119" cy="536936"/>
            </a:xfrm>
            <a:prstGeom prst="rect">
              <a:avLst/>
            </a:prstGeom>
          </p:spPr>
          <p:txBody>
            <a:bodyPr wrap="square" anchor="ctr">
              <a:spAutoFit/>
            </a:bodyPr>
            <a:lstStyle/>
            <a:p>
              <a:pPr fontAlgn="auto">
                <a:spcBef>
                  <a:spcPts val="0"/>
                </a:spcBef>
                <a:spcAft>
                  <a:spcPts val="0"/>
                </a:spcAft>
                <a:defRPr/>
              </a:pPr>
              <a:r>
                <a:rPr lang="en-US" sz="3000" b="1">
                  <a:solidFill>
                    <a:schemeClr val="accent1"/>
                  </a:solidFill>
                  <a:latin typeface="Times New Roman" panose="02020603050405020304" pitchFamily="18" charset="0"/>
                  <a:cs typeface="Times New Roman" panose="02020603050405020304" pitchFamily="18" charset="0"/>
                </a:rPr>
                <a:t>Mục tiêu - Ph</a:t>
              </a:r>
              <a:r>
                <a:rPr lang="vi-VN" sz="3000" b="1">
                  <a:solidFill>
                    <a:schemeClr val="accent1"/>
                  </a:solidFill>
                  <a:latin typeface="Times New Roman" panose="02020603050405020304" pitchFamily="18" charset="0"/>
                  <a:cs typeface="Times New Roman" panose="02020603050405020304" pitchFamily="18" charset="0"/>
                </a:rPr>
                <a:t>ư</a:t>
              </a:r>
              <a:r>
                <a:rPr lang="en-US" sz="3000" b="1">
                  <a:solidFill>
                    <a:schemeClr val="accent1"/>
                  </a:solidFill>
                  <a:latin typeface="Times New Roman" panose="02020603050405020304" pitchFamily="18" charset="0"/>
                  <a:cs typeface="Times New Roman" panose="02020603050405020304" pitchFamily="18" charset="0"/>
                </a:rPr>
                <a:t>ơng pháp</a:t>
              </a:r>
              <a:endParaRPr lang="en-US" sz="3000" b="1" dirty="0">
                <a:solidFill>
                  <a:schemeClr val="accent1"/>
                </a:solidFill>
                <a:latin typeface="Times New Roman" panose="02020603050405020304" pitchFamily="18" charset="0"/>
                <a:cs typeface="Times New Roman" panose="02020603050405020304" pitchFamily="18" charset="0"/>
              </a:endParaRPr>
            </a:p>
          </p:txBody>
        </p:sp>
        <p:sp>
          <p:nvSpPr>
            <p:cNvPr id="145" name="Trapezoid 2">
              <a:extLst>
                <a:ext uri="{FF2B5EF4-FFF2-40B4-BE49-F238E27FC236}">
                  <a16:creationId xmlns:a16="http://schemas.microsoft.com/office/drawing/2014/main" id="{5A6B09EE-1F55-4CC0-BEAA-DE0E9C6F88FD}"/>
                </a:ext>
              </a:extLst>
            </p:cNvPr>
            <p:cNvSpPr/>
            <p:nvPr/>
          </p:nvSpPr>
          <p:spPr bwMode="auto">
            <a:xfrm rot="19191503">
              <a:off x="1438295" y="1790873"/>
              <a:ext cx="1934627" cy="440969"/>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46" name="Rectangle 145">
              <a:extLst>
                <a:ext uri="{FF2B5EF4-FFF2-40B4-BE49-F238E27FC236}">
                  <a16:creationId xmlns:a16="http://schemas.microsoft.com/office/drawing/2014/main" id="{7EBD9576-5232-454F-AD92-4824D11A0D23}"/>
                </a:ext>
              </a:extLst>
            </p:cNvPr>
            <p:cNvSpPr/>
            <p:nvPr/>
          </p:nvSpPr>
          <p:spPr>
            <a:xfrm rot="19126099">
              <a:off x="1448549" y="1831209"/>
              <a:ext cx="1828800" cy="387788"/>
            </a:xfrm>
            <a:prstGeom prst="rect">
              <a:avLst/>
            </a:prstGeom>
          </p:spPr>
          <p:txBody>
            <a:bodyPr wrap="square" anchor="ctr">
              <a:spAutoFit/>
            </a:bodyPr>
            <a:lstStyle/>
            <a:p>
              <a:pPr algn="ctr" fontAlgn="auto">
                <a:spcBef>
                  <a:spcPts val="0"/>
                </a:spcBef>
                <a:spcAft>
                  <a:spcPts val="0"/>
                </a:spcAft>
                <a:defRPr/>
              </a:pPr>
              <a:r>
                <a:rPr lang="en-US" sz="2000" b="1" err="1">
                  <a:latin typeface="Times New Roman" panose="02020603050405020304" pitchFamily="18" charset="0"/>
                  <a:cs typeface="Times New Roman" panose="02020603050405020304" pitchFamily="18" charset="0"/>
                </a:rPr>
                <a:t>Nội</a:t>
              </a:r>
              <a:r>
                <a:rPr lang="en-US" sz="2000" b="1">
                  <a:latin typeface="Times New Roman" panose="02020603050405020304" pitchFamily="18" charset="0"/>
                  <a:cs typeface="Times New Roman" panose="02020603050405020304" pitchFamily="18" charset="0"/>
                </a:rPr>
                <a:t> dung 01</a:t>
              </a:r>
            </a:p>
          </p:txBody>
        </p:sp>
        <p:pic>
          <p:nvPicPr>
            <p:cNvPr id="147" name="Picture 28" descr="C:\Users\dell\Desktop\122833-matte-red-and-white-square-icon-business-magnifying-glass-ps.png">
              <a:extLst>
                <a:ext uri="{FF2B5EF4-FFF2-40B4-BE49-F238E27FC236}">
                  <a16:creationId xmlns:a16="http://schemas.microsoft.com/office/drawing/2014/main" id="{193B6042-1DF8-4B6D-B952-5D0D0BB5525E}"/>
                </a:ext>
              </a:extLst>
            </p:cNvPr>
            <p:cNvPicPr>
              <a:picLocks noChangeAspect="1" noChangeArrowheads="1"/>
            </p:cNvPicPr>
            <p:nvPr/>
          </p:nvPicPr>
          <p:blipFill>
            <a:blip r:embed="rId5"/>
            <a:srcRect t="11546" b="12520"/>
            <a:stretch>
              <a:fillRect/>
            </a:stretch>
          </p:blipFill>
          <p:spPr bwMode="auto">
            <a:xfrm>
              <a:off x="6187786" y="1879023"/>
              <a:ext cx="686901" cy="584775"/>
            </a:xfrm>
            <a:prstGeom prst="rect">
              <a:avLst/>
            </a:prstGeom>
            <a:noFill/>
            <a:ln w="9525">
              <a:noFill/>
              <a:miter lim="800000"/>
              <a:headEnd/>
              <a:tailEnd/>
            </a:ln>
          </p:spPr>
        </p:pic>
      </p:grpSp>
    </p:spTree>
    <p:extLst>
      <p:ext uri="{BB962C8B-B14F-4D97-AF65-F5344CB8AC3E}">
        <p14:creationId xmlns:p14="http://schemas.microsoft.com/office/powerpoint/2010/main" val="1484180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XÂY DỰNG – TRIỂN KHAI</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3</a:t>
            </a:r>
          </a:p>
        </p:txBody>
      </p:sp>
      <p:pic>
        <p:nvPicPr>
          <p:cNvPr id="16" name="Picture 15">
            <a:extLst>
              <a:ext uri="{FF2B5EF4-FFF2-40B4-BE49-F238E27FC236}">
                <a16:creationId xmlns:a16="http://schemas.microsoft.com/office/drawing/2014/main" id="{A15A9ABC-3258-4192-A613-67E15CFA8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
        <p:nvSpPr>
          <p:cNvPr id="17" name="Subtitle 5">
            <a:extLst>
              <a:ext uri="{FF2B5EF4-FFF2-40B4-BE49-F238E27FC236}">
                <a16:creationId xmlns:a16="http://schemas.microsoft.com/office/drawing/2014/main" id="{D9943358-ABE4-46D4-AD98-73274B255ABB}"/>
              </a:ext>
            </a:extLst>
          </p:cNvPr>
          <p:cNvSpPr txBox="1">
            <a:spLocks/>
          </p:cNvSpPr>
          <p:nvPr/>
        </p:nvSpPr>
        <p:spPr>
          <a:xfrm>
            <a:off x="1088058" y="1617141"/>
            <a:ext cx="10202793" cy="5904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solidFill>
                  <a:schemeClr val="accent1"/>
                </a:solidFill>
                <a:latin typeface="Times New Roman" panose="02020603050405020304" pitchFamily="18" charset="0"/>
                <a:cs typeface="Times New Roman" panose="02020603050405020304" pitchFamily="18" charset="0"/>
              </a:rPr>
              <a:t>3.2 Triển khai hệ thống gợi ý</a:t>
            </a:r>
          </a:p>
        </p:txBody>
      </p:sp>
      <p:sp>
        <p:nvSpPr>
          <p:cNvPr id="18" name="Subtitle 5">
            <a:extLst>
              <a:ext uri="{FF2B5EF4-FFF2-40B4-BE49-F238E27FC236}">
                <a16:creationId xmlns:a16="http://schemas.microsoft.com/office/drawing/2014/main" id="{B5A9FE42-5EB1-4C9A-AB56-BC3D4D70C235}"/>
              </a:ext>
            </a:extLst>
          </p:cNvPr>
          <p:cNvSpPr txBox="1">
            <a:spLocks/>
          </p:cNvSpPr>
          <p:nvPr/>
        </p:nvSpPr>
        <p:spPr>
          <a:xfrm>
            <a:off x="1282700" y="2358517"/>
            <a:ext cx="6280152" cy="2193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a:latin typeface="Times New Roman" panose="02020603050405020304" pitchFamily="18" charset="0"/>
              <a:cs typeface="Times New Roman" panose="02020603050405020304" pitchFamily="18" charset="0"/>
            </a:endParaRPr>
          </a:p>
        </p:txBody>
      </p:sp>
      <p:sp>
        <p:nvSpPr>
          <p:cNvPr id="15" name="Subtitle 5">
            <a:extLst>
              <a:ext uri="{FF2B5EF4-FFF2-40B4-BE49-F238E27FC236}">
                <a16:creationId xmlns:a16="http://schemas.microsoft.com/office/drawing/2014/main" id="{176D8FAB-D443-4BB8-A0E9-8248D0BDE1DB}"/>
              </a:ext>
            </a:extLst>
          </p:cNvPr>
          <p:cNvSpPr txBox="1">
            <a:spLocks/>
          </p:cNvSpPr>
          <p:nvPr/>
        </p:nvSpPr>
        <p:spPr>
          <a:xfrm>
            <a:off x="1088057" y="2215393"/>
            <a:ext cx="10202793" cy="2193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 Gợi ý dựa trên các đánh giá (sao) sách của khách hàng: </a:t>
            </a:r>
            <a:r>
              <a:rPr lang="en-US" sz="2400">
                <a:latin typeface="Times New Roman" panose="02020603050405020304" pitchFamily="18" charset="0"/>
                <a:cs typeface="Times New Roman" panose="02020603050405020304" pitchFamily="18" charset="0"/>
              </a:rPr>
              <a:t>K</a:t>
            </a:r>
            <a:r>
              <a:rPr lang="vi-VN" sz="2400">
                <a:latin typeface="Times New Roman" panose="02020603050405020304" pitchFamily="18" charset="0"/>
                <a:cs typeface="Times New Roman" panose="02020603050405020304" pitchFamily="18" charset="0"/>
              </a:rPr>
              <a:t>hi khách hàng đánh giá (sao) cho các sách hệ thống sẽ gợi ý những nhưng sách mà khách hàng này chưa mua hay đanh giá. Những sách này được gợi ý tính toán dựa trên thuật toán “Lọc công tác”</a:t>
            </a:r>
            <a:r>
              <a:rPr lang="en-US" sz="24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01882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KẾT QUẢ - DEMO</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4</a:t>
            </a:r>
          </a:p>
        </p:txBody>
      </p:sp>
      <p:pic>
        <p:nvPicPr>
          <p:cNvPr id="12" name="Picture 11">
            <a:extLst>
              <a:ext uri="{FF2B5EF4-FFF2-40B4-BE49-F238E27FC236}">
                <a16:creationId xmlns:a16="http://schemas.microsoft.com/office/drawing/2014/main" id="{555E0468-6E74-4785-9DAE-DA5A3A9CA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
        <p:nvSpPr>
          <p:cNvPr id="13" name="Subtitle 5">
            <a:extLst>
              <a:ext uri="{FF2B5EF4-FFF2-40B4-BE49-F238E27FC236}">
                <a16:creationId xmlns:a16="http://schemas.microsoft.com/office/drawing/2014/main" id="{8B2B54C0-0CE8-4875-B380-A664B6BFA601}"/>
              </a:ext>
            </a:extLst>
          </p:cNvPr>
          <p:cNvSpPr txBox="1">
            <a:spLocks/>
          </p:cNvSpPr>
          <p:nvPr/>
        </p:nvSpPr>
        <p:spPr>
          <a:xfrm>
            <a:off x="1088058" y="1614328"/>
            <a:ext cx="10015883" cy="40353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solidFill>
                  <a:schemeClr val="accent1"/>
                </a:solidFill>
                <a:latin typeface="Times New Roman" panose="02020603050405020304" pitchFamily="18" charset="0"/>
                <a:cs typeface="Times New Roman" panose="02020603050405020304" pitchFamily="18" charset="0"/>
              </a:rPr>
              <a:t>4.1 Kết quả đạt đ</a:t>
            </a:r>
            <a:r>
              <a:rPr lang="vi-VN" sz="3200" b="1">
                <a:solidFill>
                  <a:schemeClr val="accent1"/>
                </a:solidFill>
                <a:latin typeface="Times New Roman" panose="02020603050405020304" pitchFamily="18" charset="0"/>
                <a:cs typeface="Times New Roman" panose="02020603050405020304" pitchFamily="18" charset="0"/>
              </a:rPr>
              <a:t>ư</a:t>
            </a:r>
            <a:r>
              <a:rPr lang="en-US" sz="3200" b="1">
                <a:solidFill>
                  <a:schemeClr val="accent1"/>
                </a:solidFill>
                <a:latin typeface="Times New Roman" panose="02020603050405020304" pitchFamily="18" charset="0"/>
                <a:cs typeface="Times New Roman" panose="02020603050405020304" pitchFamily="18" charset="0"/>
              </a:rPr>
              <a:t>ợc</a:t>
            </a:r>
          </a:p>
          <a:p>
            <a:pPr>
              <a:spcBef>
                <a:spcPts val="1200"/>
              </a:spcBef>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Xây dựng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ợc trang web thư</a:t>
            </a:r>
            <a:r>
              <a:rPr lang="vi-VN" sz="2400">
                <a:latin typeface="Times New Roman" panose="02020603050405020304" pitchFamily="18" charset="0"/>
                <a:cs typeface="Times New Roman" panose="02020603050405020304" pitchFamily="18" charset="0"/>
              </a:rPr>
              <a:t>ơ</a:t>
            </a:r>
            <a:r>
              <a:rPr lang="en-US" sz="2400">
                <a:latin typeface="Times New Roman" panose="02020603050405020304" pitchFamily="18" charset="0"/>
                <a:cs typeface="Times New Roman" panose="02020603050405020304" pitchFamily="18" charset="0"/>
              </a:rPr>
              <a:t>ng mại điện tử</a:t>
            </a:r>
          </a:p>
          <a:p>
            <a:pPr>
              <a:spcBef>
                <a:spcPts val="1200"/>
              </a:spcBef>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Triển khai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ợc hệ thống gợi ý cho trang web</a:t>
            </a:r>
          </a:p>
          <a:p>
            <a:pPr>
              <a:spcBef>
                <a:spcPts val="1200"/>
              </a:spcBef>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Nghiệp vụ của doanh nghiệp th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ơng mại điện tử</a:t>
            </a:r>
          </a:p>
          <a:p>
            <a:pPr>
              <a:spcBef>
                <a:spcPts val="1200"/>
              </a:spcBef>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Quy trình xây dựng 1 trang web</a:t>
            </a:r>
          </a:p>
          <a:p>
            <a:pPr>
              <a:spcBef>
                <a:spcPts val="1200"/>
              </a:spcBef>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Áp dụng kiến thức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ợc học vào thực tiễn</a:t>
            </a:r>
          </a:p>
          <a:p>
            <a:pPr>
              <a:spcBef>
                <a:spcPts val="1200"/>
              </a:spcBef>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F9410D13-5B3C-4E62-8EF3-13C8756110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3899" y="2278566"/>
            <a:ext cx="3623213" cy="2300867"/>
          </a:xfrm>
          <a:prstGeom prst="rect">
            <a:avLst/>
          </a:prstGeom>
        </p:spPr>
      </p:pic>
    </p:spTree>
    <p:extLst>
      <p:ext uri="{BB962C8B-B14F-4D97-AF65-F5344CB8AC3E}">
        <p14:creationId xmlns:p14="http://schemas.microsoft.com/office/powerpoint/2010/main" val="748625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KẾT QUẢ - DEMO</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4</a:t>
            </a:r>
          </a:p>
        </p:txBody>
      </p:sp>
      <p:pic>
        <p:nvPicPr>
          <p:cNvPr id="12" name="Picture 11">
            <a:extLst>
              <a:ext uri="{FF2B5EF4-FFF2-40B4-BE49-F238E27FC236}">
                <a16:creationId xmlns:a16="http://schemas.microsoft.com/office/drawing/2014/main" id="{555E0468-6E74-4785-9DAE-DA5A3A9CA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
        <p:nvSpPr>
          <p:cNvPr id="13" name="Subtitle 5">
            <a:extLst>
              <a:ext uri="{FF2B5EF4-FFF2-40B4-BE49-F238E27FC236}">
                <a16:creationId xmlns:a16="http://schemas.microsoft.com/office/drawing/2014/main" id="{8B2B54C0-0CE8-4875-B380-A664B6BFA601}"/>
              </a:ext>
            </a:extLst>
          </p:cNvPr>
          <p:cNvSpPr txBox="1">
            <a:spLocks/>
          </p:cNvSpPr>
          <p:nvPr/>
        </p:nvSpPr>
        <p:spPr>
          <a:xfrm>
            <a:off x="1088058" y="1614328"/>
            <a:ext cx="10015883" cy="40353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solidFill>
                  <a:schemeClr val="accent1"/>
                </a:solidFill>
                <a:latin typeface="Times New Roman" panose="02020603050405020304" pitchFamily="18" charset="0"/>
                <a:cs typeface="Times New Roman" panose="02020603050405020304" pitchFamily="18" charset="0"/>
              </a:rPr>
              <a:t>4.2 H</a:t>
            </a:r>
            <a:r>
              <a:rPr lang="vi-VN" sz="3200" b="1">
                <a:solidFill>
                  <a:schemeClr val="accent1"/>
                </a:solidFill>
                <a:latin typeface="Times New Roman" panose="02020603050405020304" pitchFamily="18" charset="0"/>
                <a:cs typeface="Times New Roman" panose="02020603050405020304" pitchFamily="18" charset="0"/>
              </a:rPr>
              <a:t>ư</a:t>
            </a:r>
            <a:r>
              <a:rPr lang="en-US" sz="3200" b="1">
                <a:solidFill>
                  <a:schemeClr val="accent1"/>
                </a:solidFill>
                <a:latin typeface="Times New Roman" panose="02020603050405020304" pitchFamily="18" charset="0"/>
                <a:cs typeface="Times New Roman" panose="02020603050405020304" pitchFamily="18" charset="0"/>
              </a:rPr>
              <a:t>ớng phát triển</a:t>
            </a:r>
          </a:p>
          <a:p>
            <a:pPr>
              <a:spcBef>
                <a:spcPts val="1200"/>
              </a:spcBef>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Thanh toán qua bên thứ 3</a:t>
            </a:r>
          </a:p>
          <a:p>
            <a:pPr>
              <a:spcBef>
                <a:spcPts val="1200"/>
              </a:spcBef>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Vận chuyển giao hàng qua bên thứ 3</a:t>
            </a:r>
          </a:p>
          <a:p>
            <a:pPr>
              <a:spcBef>
                <a:spcPts val="1200"/>
              </a:spcBef>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Áp dụng các thuật toán dự đoán ng</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ời dùng, gợi ý, học máy …</a:t>
            </a:r>
          </a:p>
          <a:p>
            <a:pPr>
              <a:spcBef>
                <a:spcPts val="1200"/>
              </a:spcBef>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Nâng cấp thành chuỗi các cửa hàng, nghiệp vụ phức tạp h</a:t>
            </a:r>
            <a:r>
              <a:rPr lang="vi-VN" sz="2400">
                <a:latin typeface="Times New Roman" panose="02020603050405020304" pitchFamily="18" charset="0"/>
                <a:cs typeface="Times New Roman" panose="02020603050405020304" pitchFamily="18" charset="0"/>
              </a:rPr>
              <a:t>ơ</a:t>
            </a:r>
            <a:r>
              <a:rPr lang="en-US" sz="2400">
                <a:latin typeface="Times New Roman" panose="02020603050405020304" pitchFamily="18" charset="0"/>
                <a:cs typeface="Times New Roman" panose="02020603050405020304" pitchFamily="18" charset="0"/>
              </a:rPr>
              <a:t>n</a:t>
            </a:r>
          </a:p>
          <a:p>
            <a:pPr>
              <a:spcBef>
                <a:spcPts val="1200"/>
              </a:spcBef>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39656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KẾT QUẢ - DEMO</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4</a:t>
            </a:r>
          </a:p>
        </p:txBody>
      </p:sp>
      <p:sp>
        <p:nvSpPr>
          <p:cNvPr id="13" name="Subtitle 5">
            <a:extLst>
              <a:ext uri="{FF2B5EF4-FFF2-40B4-BE49-F238E27FC236}">
                <a16:creationId xmlns:a16="http://schemas.microsoft.com/office/drawing/2014/main" id="{8B2B54C0-0CE8-4875-B380-A664B6BFA601}"/>
              </a:ext>
            </a:extLst>
          </p:cNvPr>
          <p:cNvSpPr txBox="1">
            <a:spLocks/>
          </p:cNvSpPr>
          <p:nvPr/>
        </p:nvSpPr>
        <p:spPr>
          <a:xfrm>
            <a:off x="1088058" y="1614328"/>
            <a:ext cx="10015883" cy="40353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solidFill>
                  <a:schemeClr val="accent1"/>
                </a:solidFill>
                <a:latin typeface="Times New Roman" panose="02020603050405020304" pitchFamily="18" charset="0"/>
                <a:cs typeface="Times New Roman" panose="02020603050405020304" pitchFamily="18" charset="0"/>
              </a:rPr>
              <a:t>4.2 Ch</a:t>
            </a:r>
            <a:r>
              <a:rPr lang="vi-VN" sz="3200" b="1">
                <a:solidFill>
                  <a:schemeClr val="accent1"/>
                </a:solidFill>
                <a:latin typeface="Times New Roman" panose="02020603050405020304" pitchFamily="18" charset="0"/>
                <a:cs typeface="Times New Roman" panose="02020603050405020304" pitchFamily="18" charset="0"/>
              </a:rPr>
              <a:t>ư</a:t>
            </a:r>
            <a:r>
              <a:rPr lang="en-US" sz="3200" b="1">
                <a:solidFill>
                  <a:schemeClr val="accent1"/>
                </a:solidFill>
                <a:latin typeface="Times New Roman" panose="02020603050405020304" pitchFamily="18" charset="0"/>
                <a:cs typeface="Times New Roman" panose="02020603050405020304" pitchFamily="18" charset="0"/>
              </a:rPr>
              <a:t>ơng trình demo</a:t>
            </a:r>
          </a:p>
          <a:p>
            <a:pPr marL="0" indent="0">
              <a:buNone/>
            </a:pPr>
            <a:endParaRPr lang="en-US" sz="3200" b="1">
              <a:solidFill>
                <a:schemeClr val="accent1"/>
              </a:solidFill>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26B93F25-3B60-4247-B883-91D168BAD58F}"/>
              </a:ext>
            </a:extLst>
          </p:cNvPr>
          <p:cNvPicPr/>
          <p:nvPr/>
        </p:nvPicPr>
        <p:blipFill>
          <a:blip r:embed="rId3">
            <a:extLst>
              <a:ext uri="{28A0092B-C50C-407E-A947-70E740481C1C}">
                <a14:useLocalDpi xmlns:a14="http://schemas.microsoft.com/office/drawing/2010/main" val="0"/>
              </a:ext>
            </a:extLst>
          </a:blip>
          <a:stretch>
            <a:fillRect/>
          </a:stretch>
        </p:blipFill>
        <p:spPr>
          <a:xfrm>
            <a:off x="1282700" y="2382644"/>
            <a:ext cx="9626600" cy="4186100"/>
          </a:xfrm>
          <a:prstGeom prst="rect">
            <a:avLst/>
          </a:prstGeom>
        </p:spPr>
      </p:pic>
      <p:pic>
        <p:nvPicPr>
          <p:cNvPr id="17" name="Picture 16">
            <a:extLst>
              <a:ext uri="{FF2B5EF4-FFF2-40B4-BE49-F238E27FC236}">
                <a16:creationId xmlns:a16="http://schemas.microsoft.com/office/drawing/2014/main" id="{5A22D614-4CC8-4081-B032-3B6534C9C5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2423427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KẾT QUẢ - DEMO</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4</a:t>
            </a:r>
          </a:p>
        </p:txBody>
      </p:sp>
      <p:sp>
        <p:nvSpPr>
          <p:cNvPr id="13" name="Subtitle 5">
            <a:extLst>
              <a:ext uri="{FF2B5EF4-FFF2-40B4-BE49-F238E27FC236}">
                <a16:creationId xmlns:a16="http://schemas.microsoft.com/office/drawing/2014/main" id="{8B2B54C0-0CE8-4875-B380-A664B6BFA601}"/>
              </a:ext>
            </a:extLst>
          </p:cNvPr>
          <p:cNvSpPr txBox="1">
            <a:spLocks/>
          </p:cNvSpPr>
          <p:nvPr/>
        </p:nvSpPr>
        <p:spPr>
          <a:xfrm>
            <a:off x="1088058" y="1614328"/>
            <a:ext cx="10015883" cy="40353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solidFill>
                  <a:schemeClr val="accent1"/>
                </a:solidFill>
                <a:latin typeface="Times New Roman" panose="02020603050405020304" pitchFamily="18" charset="0"/>
                <a:cs typeface="Times New Roman" panose="02020603050405020304" pitchFamily="18" charset="0"/>
              </a:rPr>
              <a:t>4.2 Ch</a:t>
            </a:r>
            <a:r>
              <a:rPr lang="vi-VN" sz="3200" b="1">
                <a:solidFill>
                  <a:schemeClr val="accent1"/>
                </a:solidFill>
                <a:latin typeface="Times New Roman" panose="02020603050405020304" pitchFamily="18" charset="0"/>
                <a:cs typeface="Times New Roman" panose="02020603050405020304" pitchFamily="18" charset="0"/>
              </a:rPr>
              <a:t>ư</a:t>
            </a:r>
            <a:r>
              <a:rPr lang="en-US" sz="3200" b="1">
                <a:solidFill>
                  <a:schemeClr val="accent1"/>
                </a:solidFill>
                <a:latin typeface="Times New Roman" panose="02020603050405020304" pitchFamily="18" charset="0"/>
                <a:cs typeface="Times New Roman" panose="02020603050405020304" pitchFamily="18" charset="0"/>
              </a:rPr>
              <a:t>ơng trình demo</a:t>
            </a:r>
          </a:p>
          <a:p>
            <a:pPr marL="0" indent="0">
              <a:buNone/>
            </a:pPr>
            <a:endParaRPr lang="en-US" sz="3200" b="1">
              <a:solidFill>
                <a:schemeClr val="accent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5444237-0F91-4C97-89A6-0B40C1F2F0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700" y="2168845"/>
            <a:ext cx="9626600" cy="4152441"/>
          </a:xfrm>
          <a:prstGeom prst="rect">
            <a:avLst/>
          </a:prstGeom>
        </p:spPr>
      </p:pic>
      <p:pic>
        <p:nvPicPr>
          <p:cNvPr id="15" name="Picture 14">
            <a:extLst>
              <a:ext uri="{FF2B5EF4-FFF2-40B4-BE49-F238E27FC236}">
                <a16:creationId xmlns:a16="http://schemas.microsoft.com/office/drawing/2014/main" id="{E05C1D13-476D-40BE-9B86-99D16C600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1336452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KẾT QUẢ - DEMO</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4</a:t>
            </a:r>
          </a:p>
        </p:txBody>
      </p:sp>
      <p:sp>
        <p:nvSpPr>
          <p:cNvPr id="13" name="Subtitle 5">
            <a:extLst>
              <a:ext uri="{FF2B5EF4-FFF2-40B4-BE49-F238E27FC236}">
                <a16:creationId xmlns:a16="http://schemas.microsoft.com/office/drawing/2014/main" id="{8B2B54C0-0CE8-4875-B380-A664B6BFA601}"/>
              </a:ext>
            </a:extLst>
          </p:cNvPr>
          <p:cNvSpPr txBox="1">
            <a:spLocks/>
          </p:cNvSpPr>
          <p:nvPr/>
        </p:nvSpPr>
        <p:spPr>
          <a:xfrm>
            <a:off x="1088058" y="1614328"/>
            <a:ext cx="10015883" cy="40353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solidFill>
                  <a:schemeClr val="accent1"/>
                </a:solidFill>
                <a:latin typeface="Times New Roman" panose="02020603050405020304" pitchFamily="18" charset="0"/>
                <a:cs typeface="Times New Roman" panose="02020603050405020304" pitchFamily="18" charset="0"/>
              </a:rPr>
              <a:t>4.2 Ch</a:t>
            </a:r>
            <a:r>
              <a:rPr lang="vi-VN" sz="3200" b="1">
                <a:solidFill>
                  <a:schemeClr val="accent1"/>
                </a:solidFill>
                <a:latin typeface="Times New Roman" panose="02020603050405020304" pitchFamily="18" charset="0"/>
                <a:cs typeface="Times New Roman" panose="02020603050405020304" pitchFamily="18" charset="0"/>
              </a:rPr>
              <a:t>ư</a:t>
            </a:r>
            <a:r>
              <a:rPr lang="en-US" sz="3200" b="1">
                <a:solidFill>
                  <a:schemeClr val="accent1"/>
                </a:solidFill>
                <a:latin typeface="Times New Roman" panose="02020603050405020304" pitchFamily="18" charset="0"/>
                <a:cs typeface="Times New Roman" panose="02020603050405020304" pitchFamily="18" charset="0"/>
              </a:rPr>
              <a:t>ơng trình demo</a:t>
            </a:r>
          </a:p>
          <a:p>
            <a:pPr marL="0" indent="0">
              <a:buNone/>
            </a:pPr>
            <a:endParaRPr lang="en-US" sz="3200" b="1">
              <a:solidFill>
                <a:schemeClr val="accent1"/>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E05C1D13-476D-40BE-9B86-99D16C600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pic>
        <p:nvPicPr>
          <p:cNvPr id="4" name="Picture 3">
            <a:extLst>
              <a:ext uri="{FF2B5EF4-FFF2-40B4-BE49-F238E27FC236}">
                <a16:creationId xmlns:a16="http://schemas.microsoft.com/office/drawing/2014/main" id="{1B593747-B1EC-4E5C-9260-60354DDA99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2700" y="2330720"/>
            <a:ext cx="3299493" cy="3979642"/>
          </a:xfrm>
          <a:prstGeom prst="rect">
            <a:avLst/>
          </a:prstGeom>
        </p:spPr>
      </p:pic>
      <p:pic>
        <p:nvPicPr>
          <p:cNvPr id="7" name="Picture 6">
            <a:extLst>
              <a:ext uri="{FF2B5EF4-FFF2-40B4-BE49-F238E27FC236}">
                <a16:creationId xmlns:a16="http://schemas.microsoft.com/office/drawing/2014/main" id="{0F4D18C3-CD52-43EC-BF9D-116BF4956C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3780" y="2330720"/>
            <a:ext cx="3639058" cy="3979642"/>
          </a:xfrm>
          <a:prstGeom prst="rect">
            <a:avLst/>
          </a:prstGeom>
        </p:spPr>
      </p:pic>
    </p:spTree>
    <p:extLst>
      <p:ext uri="{BB962C8B-B14F-4D97-AF65-F5344CB8AC3E}">
        <p14:creationId xmlns:p14="http://schemas.microsoft.com/office/powerpoint/2010/main" val="824605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11178B0-B4F7-4047-9667-F5D3A942E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32520"/>
            <a:ext cx="4905375" cy="1028700"/>
          </a:xfrm>
          <a:prstGeom prst="rect">
            <a:avLst/>
          </a:prstGeom>
        </p:spPr>
      </p:pic>
      <p:sp>
        <p:nvSpPr>
          <p:cNvPr id="4" name="Title 3">
            <a:extLst>
              <a:ext uri="{FF2B5EF4-FFF2-40B4-BE49-F238E27FC236}">
                <a16:creationId xmlns:a16="http://schemas.microsoft.com/office/drawing/2014/main" id="{76F66DD1-F8B1-4270-BEEA-DA000F08B4E0}"/>
              </a:ext>
            </a:extLst>
          </p:cNvPr>
          <p:cNvSpPr>
            <a:spLocks noGrp="1"/>
          </p:cNvSpPr>
          <p:nvPr>
            <p:ph type="title"/>
          </p:nvPr>
        </p:nvSpPr>
        <p:spPr>
          <a:xfrm>
            <a:off x="1581150" y="2913607"/>
            <a:ext cx="9029700" cy="1030785"/>
          </a:xfrm>
        </p:spPr>
        <p:txBody>
          <a:bodyPr>
            <a:normAutofit/>
          </a:bodyPr>
          <a:lstStyle/>
          <a:p>
            <a:pPr algn="ctr">
              <a:lnSpc>
                <a:spcPct val="100000"/>
              </a:lnSpc>
            </a:pPr>
            <a:r>
              <a:rPr lang="en-US" sz="4000" b="1">
                <a:solidFill>
                  <a:srgbClr val="FF0000"/>
                </a:solidFill>
                <a:latin typeface="Times New Roman" panose="02020603050405020304" pitchFamily="18" charset="0"/>
                <a:cs typeface="Times New Roman" panose="02020603050405020304" pitchFamily="18" charset="0"/>
              </a:rPr>
              <a:t>CẢM </a:t>
            </a:r>
            <a:r>
              <a:rPr lang="vi-VN" sz="4000" b="1">
                <a:solidFill>
                  <a:srgbClr val="FF0000"/>
                </a:solidFill>
                <a:latin typeface="Times New Roman" panose="02020603050405020304" pitchFamily="18" charset="0"/>
                <a:cs typeface="Times New Roman" panose="02020603050405020304" pitchFamily="18" charset="0"/>
              </a:rPr>
              <a:t>Ơ</a:t>
            </a:r>
            <a:r>
              <a:rPr lang="en-US" sz="4000" b="1">
                <a:solidFill>
                  <a:srgbClr val="FF0000"/>
                </a:solidFill>
                <a:latin typeface="Times New Roman" panose="02020603050405020304" pitchFamily="18" charset="0"/>
                <a:cs typeface="Times New Roman" panose="02020603050405020304" pitchFamily="18" charset="0"/>
              </a:rPr>
              <a:t>N THẦY CÔ VÀ CÁC BẠN!</a:t>
            </a:r>
          </a:p>
        </p:txBody>
      </p:sp>
      <p:pic>
        <p:nvPicPr>
          <p:cNvPr id="5" name="Picture 4">
            <a:extLst>
              <a:ext uri="{FF2B5EF4-FFF2-40B4-BE49-F238E27FC236}">
                <a16:creationId xmlns:a16="http://schemas.microsoft.com/office/drawing/2014/main" id="{9CC7CA6A-4505-476E-A375-F535F51B3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1640680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MỤC TIÊU – PH</a:t>
            </a:r>
            <a:r>
              <a:rPr lang="vi-VN" sz="4000" b="1">
                <a:solidFill>
                  <a:srgbClr val="FFFFFF"/>
                </a:solidFill>
                <a:latin typeface="Times New Roman" panose="02020603050405020304" pitchFamily="18" charset="0"/>
                <a:cs typeface="Times New Roman" panose="02020603050405020304" pitchFamily="18" charset="0"/>
              </a:rPr>
              <a:t>Ư</a:t>
            </a:r>
            <a:r>
              <a:rPr lang="en-US" sz="4000" b="1">
                <a:solidFill>
                  <a:srgbClr val="FFFFFF"/>
                </a:solidFill>
                <a:latin typeface="Times New Roman" panose="02020603050405020304" pitchFamily="18" charset="0"/>
                <a:cs typeface="Times New Roman" panose="02020603050405020304" pitchFamily="18" charset="0"/>
              </a:rPr>
              <a:t>ƠNG PHÁP</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1</a:t>
            </a:r>
          </a:p>
        </p:txBody>
      </p:sp>
      <p:pic>
        <p:nvPicPr>
          <p:cNvPr id="12" name="Picture 11">
            <a:extLst>
              <a:ext uri="{FF2B5EF4-FFF2-40B4-BE49-F238E27FC236}">
                <a16:creationId xmlns:a16="http://schemas.microsoft.com/office/drawing/2014/main" id="{B1DACC92-1D90-44F7-9DD6-EA042AC97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pic>
        <p:nvPicPr>
          <p:cNvPr id="13" name="Picture 12" descr="images (2).jpg">
            <a:extLst>
              <a:ext uri="{FF2B5EF4-FFF2-40B4-BE49-F238E27FC236}">
                <a16:creationId xmlns:a16="http://schemas.microsoft.com/office/drawing/2014/main" id="{C9716512-FD43-452F-BA2D-CBEDC3420A83}"/>
              </a:ext>
            </a:extLst>
          </p:cNvPr>
          <p:cNvPicPr>
            <a:picLocks noChangeAspect="1"/>
          </p:cNvPicPr>
          <p:nvPr/>
        </p:nvPicPr>
        <p:blipFill>
          <a:blip r:embed="rId4"/>
          <a:stretch>
            <a:fillRect/>
          </a:stretch>
        </p:blipFill>
        <p:spPr>
          <a:xfrm>
            <a:off x="8615482" y="2481475"/>
            <a:ext cx="3126133" cy="2935719"/>
          </a:xfrm>
          <a:prstGeom prst="rect">
            <a:avLst/>
          </a:prstGeom>
        </p:spPr>
      </p:pic>
      <p:sp>
        <p:nvSpPr>
          <p:cNvPr id="18" name="Subtitle 5">
            <a:extLst>
              <a:ext uri="{FF2B5EF4-FFF2-40B4-BE49-F238E27FC236}">
                <a16:creationId xmlns:a16="http://schemas.microsoft.com/office/drawing/2014/main" id="{3C2F89B2-F80D-429F-B9D7-DC24BC508989}"/>
              </a:ext>
            </a:extLst>
          </p:cNvPr>
          <p:cNvSpPr>
            <a:spLocks noGrp="1"/>
          </p:cNvSpPr>
          <p:nvPr>
            <p:ph type="subTitle" idx="1"/>
          </p:nvPr>
        </p:nvSpPr>
        <p:spPr>
          <a:xfrm>
            <a:off x="1088058" y="1617140"/>
            <a:ext cx="6889751" cy="4664390"/>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1.1 Mục tiêu</a:t>
            </a:r>
          </a:p>
          <a:p>
            <a:pPr marL="342900" marR="0" lvl="0" indent="-342900" algn="just">
              <a:lnSpc>
                <a:spcPct val="120000"/>
              </a:lnSpc>
              <a:spcBef>
                <a:spcPts val="1200"/>
              </a:spcBef>
              <a:spcAft>
                <a:spcPts val="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Hiểu biết rõ về th</a:t>
            </a:r>
            <a:r>
              <a:rPr lang="vi-VN">
                <a:latin typeface="Times New Roman" panose="02020603050405020304" pitchFamily="18" charset="0"/>
                <a:ea typeface="Calibri" panose="020F0502020204030204" pitchFamily="34" charset="0"/>
                <a:cs typeface="Times New Roman" panose="02020603050405020304" pitchFamily="18" charset="0"/>
              </a:rPr>
              <a:t>ư</a:t>
            </a:r>
            <a:r>
              <a:rPr lang="en-US">
                <a:latin typeface="Times New Roman" panose="02020603050405020304" pitchFamily="18" charset="0"/>
                <a:ea typeface="Calibri" panose="020F0502020204030204" pitchFamily="34" charset="0"/>
                <a:cs typeface="Times New Roman" panose="02020603050405020304" pitchFamily="18" charset="0"/>
              </a:rPr>
              <a:t>ơng mại điện tử</a:t>
            </a:r>
          </a:p>
          <a:p>
            <a:pPr marL="342900" marR="0" lvl="0" indent="-342900" algn="just">
              <a:lnSpc>
                <a:spcPct val="120000"/>
              </a:lnSpc>
              <a:spcBef>
                <a:spcPts val="1200"/>
              </a:spcBef>
              <a:spcAft>
                <a:spcPts val="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Nghiệp vụ của một website thương mại điện tử</a:t>
            </a:r>
          </a:p>
          <a:p>
            <a:pPr marL="342900" marR="0" lvl="0" indent="-342900" algn="just">
              <a:lnSpc>
                <a:spcPct val="120000"/>
              </a:lnSpc>
              <a:spcBef>
                <a:spcPts val="1200"/>
              </a:spcBef>
              <a:spcAft>
                <a:spcPts val="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Xây dựng một website nói chung, website thương mại điện tử nói riêng</a:t>
            </a:r>
          </a:p>
          <a:p>
            <a:pPr marL="342900" marR="0" lvl="0" indent="-342900" algn="just">
              <a:lnSpc>
                <a:spcPct val="120000"/>
              </a:lnSpc>
              <a:spcBef>
                <a:spcPts val="1200"/>
              </a:spcBef>
              <a:spcAft>
                <a:spcPts val="30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Nghiên cứu và triển khai hệ thống gợi ý</a:t>
            </a:r>
          </a:p>
          <a:p>
            <a:pPr marL="342900" marR="0" lvl="0" indent="-342900" algn="just">
              <a:lnSpc>
                <a:spcPct val="120000"/>
              </a:lnSpc>
              <a:spcBef>
                <a:spcPts val="1200"/>
              </a:spcBef>
              <a:spcAft>
                <a:spcPts val="30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Áp dụng kiến thức đã học vào thực tế</a:t>
            </a:r>
          </a:p>
          <a:p>
            <a:pPr marL="342900" marR="0" lvl="0" indent="-342900" algn="just">
              <a:lnSpc>
                <a:spcPct val="120000"/>
              </a:lnSpc>
              <a:spcBef>
                <a:spcPts val="1200"/>
              </a:spcBef>
              <a:spcAft>
                <a:spcPts val="30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20000"/>
              </a:lnSpc>
              <a:spcBef>
                <a:spcPts val="0"/>
              </a:spcBef>
              <a:spcAft>
                <a:spcPts val="300"/>
              </a:spcAft>
              <a:buFont typeface="Wingdings" panose="05000000000000000000" pitchFamily="2" charset="2"/>
              <a:buChar char=""/>
            </a:pPr>
            <a:endParaRPr lang="en-US">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532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MỤC TIÊU – PH</a:t>
            </a:r>
            <a:r>
              <a:rPr lang="vi-VN" sz="4000" b="1">
                <a:solidFill>
                  <a:srgbClr val="FFFFFF"/>
                </a:solidFill>
                <a:latin typeface="Times New Roman" panose="02020603050405020304" pitchFamily="18" charset="0"/>
                <a:cs typeface="Times New Roman" panose="02020603050405020304" pitchFamily="18" charset="0"/>
              </a:rPr>
              <a:t>Ư</a:t>
            </a:r>
            <a:r>
              <a:rPr lang="en-US" sz="4000" b="1">
                <a:solidFill>
                  <a:srgbClr val="FFFFFF"/>
                </a:solidFill>
                <a:latin typeface="Times New Roman" panose="02020603050405020304" pitchFamily="18" charset="0"/>
                <a:cs typeface="Times New Roman" panose="02020603050405020304" pitchFamily="18" charset="0"/>
              </a:rPr>
              <a:t>ƠNG PHÁP</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1</a:t>
            </a:r>
          </a:p>
        </p:txBody>
      </p:sp>
      <p:pic>
        <p:nvPicPr>
          <p:cNvPr id="12" name="Picture 11">
            <a:extLst>
              <a:ext uri="{FF2B5EF4-FFF2-40B4-BE49-F238E27FC236}">
                <a16:creationId xmlns:a16="http://schemas.microsoft.com/office/drawing/2014/main" id="{B1DACC92-1D90-44F7-9DD6-EA042AC97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
        <p:nvSpPr>
          <p:cNvPr id="18" name="Subtitle 5">
            <a:extLst>
              <a:ext uri="{FF2B5EF4-FFF2-40B4-BE49-F238E27FC236}">
                <a16:creationId xmlns:a16="http://schemas.microsoft.com/office/drawing/2014/main" id="{3C2F89B2-F80D-429F-B9D7-DC24BC508989}"/>
              </a:ext>
            </a:extLst>
          </p:cNvPr>
          <p:cNvSpPr>
            <a:spLocks noGrp="1"/>
          </p:cNvSpPr>
          <p:nvPr>
            <p:ph type="subTitle" idx="1"/>
          </p:nvPr>
        </p:nvSpPr>
        <p:spPr>
          <a:xfrm>
            <a:off x="1088058" y="1617140"/>
            <a:ext cx="7512603" cy="4664390"/>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1.2 Ph</a:t>
            </a:r>
            <a:r>
              <a:rPr lang="vi-VN" sz="3200" b="1">
                <a:solidFill>
                  <a:schemeClr val="accent1"/>
                </a:solidFill>
                <a:latin typeface="Times New Roman" panose="02020603050405020304" pitchFamily="18" charset="0"/>
                <a:cs typeface="Times New Roman" panose="02020603050405020304" pitchFamily="18" charset="0"/>
              </a:rPr>
              <a:t>ư</a:t>
            </a:r>
            <a:r>
              <a:rPr lang="en-US" sz="3200" b="1">
                <a:solidFill>
                  <a:schemeClr val="accent1"/>
                </a:solidFill>
                <a:latin typeface="Times New Roman" panose="02020603050405020304" pitchFamily="18" charset="0"/>
                <a:cs typeface="Times New Roman" panose="02020603050405020304" pitchFamily="18" charset="0"/>
              </a:rPr>
              <a:t>ơng pháp nghiên cứu</a:t>
            </a:r>
          </a:p>
          <a:p>
            <a:pPr marL="342900" marR="0" lvl="0" indent="-342900" algn="just">
              <a:lnSpc>
                <a:spcPct val="120000"/>
              </a:lnSpc>
              <a:spcBef>
                <a:spcPts val="1200"/>
              </a:spcBef>
              <a:spcAft>
                <a:spcPts val="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Tìm hiểu, khảo sát nhu cầu khách hàng và doanh nghiệp</a:t>
            </a:r>
          </a:p>
          <a:p>
            <a:pPr marL="342900" marR="0" lvl="0" indent="-342900" algn="just">
              <a:lnSpc>
                <a:spcPct val="120000"/>
              </a:lnSpc>
              <a:spcBef>
                <a:spcPts val="1200"/>
              </a:spcBef>
              <a:spcAft>
                <a:spcPts val="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Tìm hiểu, thống kê về thương mại điện tử</a:t>
            </a:r>
          </a:p>
          <a:p>
            <a:pPr marL="342900" marR="0" lvl="0" indent="-342900" algn="just">
              <a:lnSpc>
                <a:spcPct val="120000"/>
              </a:lnSpc>
              <a:spcBef>
                <a:spcPts val="1200"/>
              </a:spcBef>
              <a:spcAft>
                <a:spcPts val="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Phân tích chức năng, yêu cầu</a:t>
            </a:r>
          </a:p>
          <a:p>
            <a:pPr marL="342900" marR="0" lvl="0" indent="-342900" algn="just">
              <a:lnSpc>
                <a:spcPct val="120000"/>
              </a:lnSpc>
              <a:spcBef>
                <a:spcPts val="1200"/>
              </a:spcBef>
              <a:spcAft>
                <a:spcPts val="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Lựa chọn công nghệ, các phần mềm và công cụ xây dựng website</a:t>
            </a:r>
          </a:p>
          <a:p>
            <a:pPr marL="342900" marR="0" lvl="0" indent="-342900" algn="just">
              <a:lnSpc>
                <a:spcPct val="120000"/>
              </a:lnSpc>
              <a:spcBef>
                <a:spcPts val="1200"/>
              </a:spcBef>
              <a:spcAft>
                <a:spcPts val="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Tìm hiểu các công thức, thuật toán của hệ thống gợi ý</a:t>
            </a:r>
          </a:p>
          <a:p>
            <a:pPr marL="342900" marR="0" lvl="0" indent="-342900" algn="just">
              <a:lnSpc>
                <a:spcPct val="120000"/>
              </a:lnSpc>
              <a:spcBef>
                <a:spcPts val="1200"/>
              </a:spcBef>
              <a:spcAft>
                <a:spcPts val="30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Tiến hành xây dựng và triển khai</a:t>
            </a:r>
          </a:p>
          <a:p>
            <a:pPr marR="0" lvl="0" algn="just">
              <a:lnSpc>
                <a:spcPct val="120000"/>
              </a:lnSpc>
              <a:spcBef>
                <a:spcPts val="0"/>
              </a:spcBef>
              <a:spcAft>
                <a:spcPts val="300"/>
              </a:spcAft>
            </a:pPr>
            <a:endParaRPr lang="en-US">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sz="20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E77669B-FC4D-4E69-91FC-1BFCDD7F2F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7927" y="2608441"/>
            <a:ext cx="2901243" cy="2681788"/>
          </a:xfrm>
          <a:prstGeom prst="rect">
            <a:avLst/>
          </a:prstGeom>
        </p:spPr>
      </p:pic>
    </p:spTree>
    <p:extLst>
      <p:ext uri="{BB962C8B-B14F-4D97-AF65-F5344CB8AC3E}">
        <p14:creationId xmlns:p14="http://schemas.microsoft.com/office/powerpoint/2010/main" val="640941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7140"/>
            <a:ext cx="10015883" cy="4035362"/>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2.1 Th</a:t>
            </a:r>
            <a:r>
              <a:rPr lang="vi-VN" sz="3200" b="1">
                <a:solidFill>
                  <a:schemeClr val="accent1"/>
                </a:solidFill>
                <a:latin typeface="Times New Roman" panose="02020603050405020304" pitchFamily="18" charset="0"/>
                <a:cs typeface="Times New Roman" panose="02020603050405020304" pitchFamily="18" charset="0"/>
              </a:rPr>
              <a:t>ư</a:t>
            </a:r>
            <a:r>
              <a:rPr lang="en-US" sz="3200" b="1">
                <a:solidFill>
                  <a:schemeClr val="accent1"/>
                </a:solidFill>
                <a:latin typeface="Times New Roman" panose="02020603050405020304" pitchFamily="18" charset="0"/>
                <a:cs typeface="Times New Roman" panose="02020603050405020304" pitchFamily="18" charset="0"/>
              </a:rPr>
              <a:t>ơng mại điện tử</a:t>
            </a:r>
          </a:p>
          <a:p>
            <a:pPr algn="l"/>
            <a:endParaRPr lang="en-US" sz="200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FFB2BD5-8702-44A8-9B27-30B0276A2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100" y="2305878"/>
            <a:ext cx="9614739" cy="3388818"/>
          </a:xfrm>
          <a:prstGeom prst="rect">
            <a:avLst/>
          </a:prstGeom>
        </p:spPr>
      </p:pic>
      <p:pic>
        <p:nvPicPr>
          <p:cNvPr id="24" name="Picture 23">
            <a:extLst>
              <a:ext uri="{FF2B5EF4-FFF2-40B4-BE49-F238E27FC236}">
                <a16:creationId xmlns:a16="http://schemas.microsoft.com/office/drawing/2014/main" id="{792EDE49-FE9C-47F5-BDCB-2203544E5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3285155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10015883" cy="4035362"/>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2.1 Th</a:t>
            </a:r>
            <a:r>
              <a:rPr lang="vi-VN" sz="3200" b="1">
                <a:solidFill>
                  <a:schemeClr val="accent1"/>
                </a:solidFill>
                <a:latin typeface="Times New Roman" panose="02020603050405020304" pitchFamily="18" charset="0"/>
                <a:cs typeface="Times New Roman" panose="02020603050405020304" pitchFamily="18" charset="0"/>
              </a:rPr>
              <a:t>ư</a:t>
            </a:r>
            <a:r>
              <a:rPr lang="en-US" sz="3200" b="1">
                <a:solidFill>
                  <a:schemeClr val="accent1"/>
                </a:solidFill>
                <a:latin typeface="Times New Roman" panose="02020603050405020304" pitchFamily="18" charset="0"/>
                <a:cs typeface="Times New Roman" panose="02020603050405020304" pitchFamily="18" charset="0"/>
              </a:rPr>
              <a:t>ơng mại điện tử</a:t>
            </a:r>
          </a:p>
          <a:p>
            <a:pPr algn="l"/>
            <a:endParaRPr lang="en-US" sz="200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63CCECE-FF71-41F0-BCB1-4FA8E2288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700" y="2265695"/>
            <a:ext cx="9614739" cy="3429000"/>
          </a:xfrm>
          <a:prstGeom prst="rect">
            <a:avLst/>
          </a:prstGeom>
        </p:spPr>
      </p:pic>
      <p:pic>
        <p:nvPicPr>
          <p:cNvPr id="18" name="Picture 17">
            <a:extLst>
              <a:ext uri="{FF2B5EF4-FFF2-40B4-BE49-F238E27FC236}">
                <a16:creationId xmlns:a16="http://schemas.microsoft.com/office/drawing/2014/main" id="{64739F5A-B041-4337-A403-23DDEB6953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39801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10015883" cy="4035362"/>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2.1 Th</a:t>
            </a:r>
            <a:r>
              <a:rPr lang="vi-VN" sz="3200" b="1">
                <a:solidFill>
                  <a:schemeClr val="accent1"/>
                </a:solidFill>
                <a:latin typeface="Times New Roman" panose="02020603050405020304" pitchFamily="18" charset="0"/>
                <a:cs typeface="Times New Roman" panose="02020603050405020304" pitchFamily="18" charset="0"/>
              </a:rPr>
              <a:t>ư</a:t>
            </a:r>
            <a:r>
              <a:rPr lang="en-US" sz="3200" b="1">
                <a:solidFill>
                  <a:schemeClr val="accent1"/>
                </a:solidFill>
                <a:latin typeface="Times New Roman" panose="02020603050405020304" pitchFamily="18" charset="0"/>
                <a:cs typeface="Times New Roman" panose="02020603050405020304" pitchFamily="18" charset="0"/>
              </a:rPr>
              <a:t>ơng mại điện tử</a:t>
            </a:r>
          </a:p>
          <a:p>
            <a:pPr algn="l"/>
            <a:endParaRPr lang="en-US" sz="20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FAFA696-7F45-4C6B-962B-66E6EC78A9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239" y="2160920"/>
            <a:ext cx="9626600" cy="4306141"/>
          </a:xfrm>
          <a:prstGeom prst="rect">
            <a:avLst/>
          </a:prstGeom>
        </p:spPr>
      </p:pic>
      <p:pic>
        <p:nvPicPr>
          <p:cNvPr id="19" name="Picture 18">
            <a:extLst>
              <a:ext uri="{FF2B5EF4-FFF2-40B4-BE49-F238E27FC236}">
                <a16:creationId xmlns:a16="http://schemas.microsoft.com/office/drawing/2014/main" id="{428F0AA7-8259-4763-A4F1-87B67D907C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1146010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10015883" cy="4035362"/>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2.1 Th</a:t>
            </a:r>
            <a:r>
              <a:rPr lang="vi-VN" sz="3200" b="1">
                <a:solidFill>
                  <a:schemeClr val="accent1"/>
                </a:solidFill>
                <a:latin typeface="Times New Roman" panose="02020603050405020304" pitchFamily="18" charset="0"/>
                <a:cs typeface="Times New Roman" panose="02020603050405020304" pitchFamily="18" charset="0"/>
              </a:rPr>
              <a:t>ư</a:t>
            </a:r>
            <a:r>
              <a:rPr lang="en-US" sz="3200" b="1">
                <a:solidFill>
                  <a:schemeClr val="accent1"/>
                </a:solidFill>
                <a:latin typeface="Times New Roman" panose="02020603050405020304" pitchFamily="18" charset="0"/>
                <a:cs typeface="Times New Roman" panose="02020603050405020304" pitchFamily="18" charset="0"/>
              </a:rPr>
              <a:t>ơng mại điện tử</a:t>
            </a:r>
          </a:p>
          <a:p>
            <a:pPr algn="l"/>
            <a:endParaRPr lang="en-US" sz="20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C05D033-709A-482D-9610-246116EEB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700" y="2160105"/>
            <a:ext cx="9626600" cy="3948214"/>
          </a:xfrm>
          <a:prstGeom prst="rect">
            <a:avLst/>
          </a:prstGeom>
        </p:spPr>
      </p:pic>
      <p:pic>
        <p:nvPicPr>
          <p:cNvPr id="17" name="Picture 16">
            <a:extLst>
              <a:ext uri="{FF2B5EF4-FFF2-40B4-BE49-F238E27FC236}">
                <a16:creationId xmlns:a16="http://schemas.microsoft.com/office/drawing/2014/main" id="{5F6141D2-1E73-4772-8158-29F83EC847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50529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10015883" cy="4035362"/>
          </a:xfrm>
        </p:spPr>
        <p:txBody>
          <a:bodyPr>
            <a:normAutofit/>
          </a:bodyPr>
          <a:lstStyle/>
          <a:p>
            <a:pPr algn="l"/>
            <a:r>
              <a:rPr lang="en-US" sz="3200">
                <a:solidFill>
                  <a:schemeClr val="accent1"/>
                </a:solidFill>
                <a:latin typeface="Times New Roman" panose="02020603050405020304" pitchFamily="18" charset="0"/>
                <a:cs typeface="Times New Roman" panose="02020603050405020304" pitchFamily="18" charset="0"/>
              </a:rPr>
              <a:t>2.1 Th</a:t>
            </a:r>
            <a:r>
              <a:rPr lang="vi-VN" sz="3200">
                <a:solidFill>
                  <a:schemeClr val="accent1"/>
                </a:solidFill>
                <a:latin typeface="Times New Roman" panose="02020603050405020304" pitchFamily="18" charset="0"/>
                <a:cs typeface="Times New Roman" panose="02020603050405020304" pitchFamily="18" charset="0"/>
              </a:rPr>
              <a:t>ư</a:t>
            </a:r>
            <a:r>
              <a:rPr lang="en-US" sz="3200">
                <a:solidFill>
                  <a:schemeClr val="accent1"/>
                </a:solidFill>
                <a:latin typeface="Times New Roman" panose="02020603050405020304" pitchFamily="18" charset="0"/>
                <a:cs typeface="Times New Roman" panose="02020603050405020304" pitchFamily="18" charset="0"/>
              </a:rPr>
              <a:t>ơng mại điện tử</a:t>
            </a:r>
          </a:p>
          <a:p>
            <a:pPr algn="l"/>
            <a:endParaRPr lang="en-US" sz="20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75439FF-E3B6-427B-BCAD-462CD7EF8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700" y="2107096"/>
            <a:ext cx="9614739" cy="3788148"/>
          </a:xfrm>
          <a:prstGeom prst="rect">
            <a:avLst/>
          </a:prstGeom>
        </p:spPr>
      </p:pic>
      <p:pic>
        <p:nvPicPr>
          <p:cNvPr id="17" name="Picture 16">
            <a:extLst>
              <a:ext uri="{FF2B5EF4-FFF2-40B4-BE49-F238E27FC236}">
                <a16:creationId xmlns:a16="http://schemas.microsoft.com/office/drawing/2014/main" id="{F4DC86CA-1C67-475C-A470-72531E8C9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1487972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1397</Words>
  <Application>Microsoft Office PowerPoint</Application>
  <PresentationFormat>Widescreen</PresentationFormat>
  <Paragraphs>147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NGHIÊN CỨU VỀ HỆ THỐNG GỢI Ý, ÁP DỤNG VÀO WEBSITE BÁN SÁCH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THẦY CÔ VÀ CÁC BẠN!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 Vũ</dc:creator>
  <cp:lastModifiedBy>Huy Vũ</cp:lastModifiedBy>
  <cp:revision>244</cp:revision>
  <dcterms:created xsi:type="dcterms:W3CDTF">2019-05-05T09:03:40Z</dcterms:created>
  <dcterms:modified xsi:type="dcterms:W3CDTF">2019-05-05T19:33:29Z</dcterms:modified>
</cp:coreProperties>
</file>