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Lst>
  <p:sldSz cy="10287000" cx="18288000"/>
  <p:notesSz cx="18288000" cy="10287000"/>
  <p:embeddedFontLst>
    <p:embeddedFont>
      <p:font typeface="Maven Pro"/>
      <p:regular r:id="rId37"/>
      <p:bold r:id="rId38"/>
    </p:embeddedFont>
    <p:embeddedFont>
      <p:font typeface="Fira Sans Extra Condensed"/>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000000"/>
          </p15:clr>
        </p15:guide>
        <p15:guide id="2" pos="2160">
          <p15:clr>
            <a:srgbClr val="000000"/>
          </p15:clr>
        </p15:guide>
      </p15:sldGuideLst>
    </p:ext>
    <p:ext uri="http://customooxmlschemas.google.com/">
      <go:slidesCustomData xmlns:go="http://customooxmlschemas.google.com/" r:id="rId43" roundtripDataSignature="AMtx7mhWXVFHUkIQA8qMZ3t4H90gSb8UL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490D771-0D15-43DE-93A6-8975CBA5611C}">
  <a:tblStyle styleId="{A490D771-0D15-43DE-93A6-8975CBA5611C}"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FiraSansExtraCondensed-bold.fntdata"/><Relationship Id="rId20" Type="http://schemas.openxmlformats.org/officeDocument/2006/relationships/slide" Target="slides/slide14.xml"/><Relationship Id="rId42" Type="http://schemas.openxmlformats.org/officeDocument/2006/relationships/font" Target="fonts/FiraSansExtraCondensed-boldItalic.fntdata"/><Relationship Id="rId41" Type="http://schemas.openxmlformats.org/officeDocument/2006/relationships/font" Target="fonts/FiraSansExtraCondensed-italic.fntdata"/><Relationship Id="rId22" Type="http://schemas.openxmlformats.org/officeDocument/2006/relationships/slide" Target="slides/slide16.xml"/><Relationship Id="rId21" Type="http://schemas.openxmlformats.org/officeDocument/2006/relationships/slide" Target="slides/slide15.xml"/><Relationship Id="rId43" Type="http://customschemas.google.com/relationships/presentationmetadata" Target="metadata"/><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font" Target="fonts/MavenPro-regular.fntdata"/><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font" Target="fonts/FiraSansExtraCondensed-regular.fntdata"/><Relationship Id="rId16" Type="http://schemas.openxmlformats.org/officeDocument/2006/relationships/slide" Target="slides/slide10.xml"/><Relationship Id="rId38" Type="http://schemas.openxmlformats.org/officeDocument/2006/relationships/font" Target="fonts/MavenPro-bold.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048600" y="771525"/>
            <a:ext cx="12192600" cy="38576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1828800" y="4886325"/>
            <a:ext cx="14630400" cy="462915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 name="Shape 41"/>
        <p:cNvGrpSpPr/>
        <p:nvPr/>
      </p:nvGrpSpPr>
      <p:grpSpPr>
        <a:xfrm>
          <a:off x="0" y="0"/>
          <a:ext cx="0" cy="0"/>
          <a:chOff x="0" y="0"/>
          <a:chExt cx="0" cy="0"/>
        </a:xfrm>
      </p:grpSpPr>
      <p:sp>
        <p:nvSpPr>
          <p:cNvPr id="42" name="Google Shape;42;p1:notes"/>
          <p:cNvSpPr txBox="1"/>
          <p:nvPr>
            <p:ph idx="1" type="body"/>
          </p:nvPr>
        </p:nvSpPr>
        <p:spPr>
          <a:xfrm>
            <a:off x="1828800" y="4886325"/>
            <a:ext cx="14630400" cy="46291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3" name="Google Shape;43;p1:notes"/>
          <p:cNvSpPr/>
          <p:nvPr>
            <p:ph idx="2" type="sldImg"/>
          </p:nvPr>
        </p:nvSpPr>
        <p:spPr>
          <a:xfrm>
            <a:off x="3048600" y="771525"/>
            <a:ext cx="12192600" cy="38576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d2ad73644d_0_122:notes"/>
          <p:cNvSpPr txBox="1"/>
          <p:nvPr>
            <p:ph idx="1" type="body"/>
          </p:nvPr>
        </p:nvSpPr>
        <p:spPr>
          <a:xfrm>
            <a:off x="1828800" y="4886325"/>
            <a:ext cx="14630400" cy="4629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4" name="Google Shape;144;g1d2ad73644d_0_122:notes"/>
          <p:cNvSpPr/>
          <p:nvPr>
            <p:ph idx="2" type="sldImg"/>
          </p:nvPr>
        </p:nvSpPr>
        <p:spPr>
          <a:xfrm>
            <a:off x="3048600" y="771525"/>
            <a:ext cx="12192600" cy="3857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d2ad73644d_0_144:notes"/>
          <p:cNvSpPr txBox="1"/>
          <p:nvPr>
            <p:ph idx="1" type="body"/>
          </p:nvPr>
        </p:nvSpPr>
        <p:spPr>
          <a:xfrm>
            <a:off x="1828800" y="4886325"/>
            <a:ext cx="14630400" cy="4629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3" name="Google Shape;153;g1d2ad73644d_0_144:notes"/>
          <p:cNvSpPr/>
          <p:nvPr>
            <p:ph idx="2" type="sldImg"/>
          </p:nvPr>
        </p:nvSpPr>
        <p:spPr>
          <a:xfrm>
            <a:off x="3048600" y="771525"/>
            <a:ext cx="12192600" cy="3857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d2ad73644d_0_153:notes"/>
          <p:cNvSpPr txBox="1"/>
          <p:nvPr>
            <p:ph idx="1" type="body"/>
          </p:nvPr>
        </p:nvSpPr>
        <p:spPr>
          <a:xfrm>
            <a:off x="1828800" y="4886325"/>
            <a:ext cx="14630400" cy="4629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2" name="Google Shape;162;g1d2ad73644d_0_153:notes"/>
          <p:cNvSpPr/>
          <p:nvPr>
            <p:ph idx="2" type="sldImg"/>
          </p:nvPr>
        </p:nvSpPr>
        <p:spPr>
          <a:xfrm>
            <a:off x="3048600" y="771525"/>
            <a:ext cx="12192600" cy="3857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d2ad73644d_0_184:notes"/>
          <p:cNvSpPr txBox="1"/>
          <p:nvPr>
            <p:ph idx="1" type="body"/>
          </p:nvPr>
        </p:nvSpPr>
        <p:spPr>
          <a:xfrm>
            <a:off x="1828800" y="4886325"/>
            <a:ext cx="14630400" cy="4629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2" name="Google Shape;172;g1d2ad73644d_0_184:notes"/>
          <p:cNvSpPr/>
          <p:nvPr>
            <p:ph idx="2" type="sldImg"/>
          </p:nvPr>
        </p:nvSpPr>
        <p:spPr>
          <a:xfrm>
            <a:off x="3048600" y="771525"/>
            <a:ext cx="12192600" cy="3857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d2ad73644d_0_172:notes"/>
          <p:cNvSpPr txBox="1"/>
          <p:nvPr>
            <p:ph idx="1" type="body"/>
          </p:nvPr>
        </p:nvSpPr>
        <p:spPr>
          <a:xfrm>
            <a:off x="1828800" y="4886325"/>
            <a:ext cx="14630400" cy="4629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1" name="Google Shape;181;g1d2ad73644d_0_172:notes"/>
          <p:cNvSpPr/>
          <p:nvPr>
            <p:ph idx="2" type="sldImg"/>
          </p:nvPr>
        </p:nvSpPr>
        <p:spPr>
          <a:xfrm>
            <a:off x="3048600" y="771525"/>
            <a:ext cx="12192600" cy="3857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d2ad73644d_0_215:notes"/>
          <p:cNvSpPr txBox="1"/>
          <p:nvPr>
            <p:ph idx="1" type="body"/>
          </p:nvPr>
        </p:nvSpPr>
        <p:spPr>
          <a:xfrm>
            <a:off x="1828800" y="4886325"/>
            <a:ext cx="14630400" cy="4629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6" name="Google Shape;186;g1d2ad73644d_0_215:notes"/>
          <p:cNvSpPr/>
          <p:nvPr>
            <p:ph idx="2" type="sldImg"/>
          </p:nvPr>
        </p:nvSpPr>
        <p:spPr>
          <a:xfrm>
            <a:off x="3048600" y="771525"/>
            <a:ext cx="12192600" cy="3857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d2ad73644d_0_226:notes"/>
          <p:cNvSpPr txBox="1"/>
          <p:nvPr>
            <p:ph idx="1" type="body"/>
          </p:nvPr>
        </p:nvSpPr>
        <p:spPr>
          <a:xfrm>
            <a:off x="1828800" y="4886325"/>
            <a:ext cx="14630400" cy="4629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6" name="Google Shape;196;g1d2ad73644d_0_226:notes"/>
          <p:cNvSpPr/>
          <p:nvPr>
            <p:ph idx="2" type="sldImg"/>
          </p:nvPr>
        </p:nvSpPr>
        <p:spPr>
          <a:xfrm>
            <a:off x="3048600" y="771525"/>
            <a:ext cx="12192600" cy="3857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1d2ad73644d_0_237:notes"/>
          <p:cNvSpPr txBox="1"/>
          <p:nvPr>
            <p:ph idx="1" type="body"/>
          </p:nvPr>
        </p:nvSpPr>
        <p:spPr>
          <a:xfrm>
            <a:off x="1828800" y="4886325"/>
            <a:ext cx="14630400" cy="4629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6" name="Google Shape;206;g1d2ad73644d_0_237:notes"/>
          <p:cNvSpPr/>
          <p:nvPr>
            <p:ph idx="2" type="sldImg"/>
          </p:nvPr>
        </p:nvSpPr>
        <p:spPr>
          <a:xfrm>
            <a:off x="3048600" y="771525"/>
            <a:ext cx="12192600" cy="3857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1d2ad73644d_0_249:notes"/>
          <p:cNvSpPr txBox="1"/>
          <p:nvPr>
            <p:ph idx="1" type="body"/>
          </p:nvPr>
        </p:nvSpPr>
        <p:spPr>
          <a:xfrm>
            <a:off x="1828800" y="4886325"/>
            <a:ext cx="14630400" cy="4629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7" name="Google Shape;217;g1d2ad73644d_0_249:notes"/>
          <p:cNvSpPr/>
          <p:nvPr>
            <p:ph idx="2" type="sldImg"/>
          </p:nvPr>
        </p:nvSpPr>
        <p:spPr>
          <a:xfrm>
            <a:off x="3048600" y="771525"/>
            <a:ext cx="12192600" cy="3857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1d2ad73644d_0_278:notes"/>
          <p:cNvSpPr txBox="1"/>
          <p:nvPr>
            <p:ph idx="1" type="body"/>
          </p:nvPr>
        </p:nvSpPr>
        <p:spPr>
          <a:xfrm>
            <a:off x="1828800" y="4886325"/>
            <a:ext cx="14630400" cy="4629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8" name="Google Shape;228;g1d2ad73644d_0_278:notes"/>
          <p:cNvSpPr/>
          <p:nvPr>
            <p:ph idx="2" type="sldImg"/>
          </p:nvPr>
        </p:nvSpPr>
        <p:spPr>
          <a:xfrm>
            <a:off x="3048600" y="771525"/>
            <a:ext cx="12192600" cy="3857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p3:notes"/>
          <p:cNvSpPr txBox="1"/>
          <p:nvPr>
            <p:ph idx="1" type="body"/>
          </p:nvPr>
        </p:nvSpPr>
        <p:spPr>
          <a:xfrm>
            <a:off x="1828800" y="4886325"/>
            <a:ext cx="14630400" cy="4629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9" name="Google Shape;59;p3:notes"/>
          <p:cNvSpPr/>
          <p:nvPr>
            <p:ph idx="2" type="sldImg"/>
          </p:nvPr>
        </p:nvSpPr>
        <p:spPr>
          <a:xfrm>
            <a:off x="3048600" y="771525"/>
            <a:ext cx="12192600" cy="3857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1d2ad73644d_0_266:notes"/>
          <p:cNvSpPr txBox="1"/>
          <p:nvPr>
            <p:ph idx="1" type="body"/>
          </p:nvPr>
        </p:nvSpPr>
        <p:spPr>
          <a:xfrm>
            <a:off x="1828800" y="4886325"/>
            <a:ext cx="14630400" cy="4629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8" name="Google Shape;238;g1d2ad73644d_0_266:notes"/>
          <p:cNvSpPr/>
          <p:nvPr>
            <p:ph idx="2" type="sldImg"/>
          </p:nvPr>
        </p:nvSpPr>
        <p:spPr>
          <a:xfrm>
            <a:off x="3048600" y="771525"/>
            <a:ext cx="12192600" cy="3857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1d2ad73644d_0_287:notes"/>
          <p:cNvSpPr txBox="1"/>
          <p:nvPr>
            <p:ph idx="1" type="body"/>
          </p:nvPr>
        </p:nvSpPr>
        <p:spPr>
          <a:xfrm>
            <a:off x="1828800" y="4886325"/>
            <a:ext cx="14630400" cy="4629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4" name="Google Shape;244;g1d2ad73644d_0_287:notes"/>
          <p:cNvSpPr/>
          <p:nvPr>
            <p:ph idx="2" type="sldImg"/>
          </p:nvPr>
        </p:nvSpPr>
        <p:spPr>
          <a:xfrm>
            <a:off x="3048600" y="771525"/>
            <a:ext cx="12192600" cy="3857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1d2ad73644d_0_296:notes"/>
          <p:cNvSpPr txBox="1"/>
          <p:nvPr>
            <p:ph idx="1" type="body"/>
          </p:nvPr>
        </p:nvSpPr>
        <p:spPr>
          <a:xfrm>
            <a:off x="1828800" y="4886325"/>
            <a:ext cx="14630400" cy="4629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4" name="Google Shape;254;g1d2ad73644d_0_296:notes"/>
          <p:cNvSpPr/>
          <p:nvPr>
            <p:ph idx="2" type="sldImg"/>
          </p:nvPr>
        </p:nvSpPr>
        <p:spPr>
          <a:xfrm>
            <a:off x="3048600" y="771525"/>
            <a:ext cx="12192600" cy="3857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1d2ad73644d_0_307:notes"/>
          <p:cNvSpPr txBox="1"/>
          <p:nvPr>
            <p:ph idx="1" type="body"/>
          </p:nvPr>
        </p:nvSpPr>
        <p:spPr>
          <a:xfrm>
            <a:off x="1828800" y="4886325"/>
            <a:ext cx="14630400" cy="4629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9" name="Google Shape;259;g1d2ad73644d_0_307:notes"/>
          <p:cNvSpPr/>
          <p:nvPr>
            <p:ph idx="2" type="sldImg"/>
          </p:nvPr>
        </p:nvSpPr>
        <p:spPr>
          <a:xfrm>
            <a:off x="3048600" y="771525"/>
            <a:ext cx="12192600" cy="3857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1d2ad73644d_0_319:notes"/>
          <p:cNvSpPr txBox="1"/>
          <p:nvPr>
            <p:ph idx="1" type="body"/>
          </p:nvPr>
        </p:nvSpPr>
        <p:spPr>
          <a:xfrm>
            <a:off x="1828800" y="4886325"/>
            <a:ext cx="14630400" cy="4629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8" name="Google Shape;268;g1d2ad73644d_0_319:notes"/>
          <p:cNvSpPr/>
          <p:nvPr>
            <p:ph idx="2" type="sldImg"/>
          </p:nvPr>
        </p:nvSpPr>
        <p:spPr>
          <a:xfrm>
            <a:off x="3048600" y="771525"/>
            <a:ext cx="12192600" cy="3857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1d2ad73644d_0_329:notes"/>
          <p:cNvSpPr txBox="1"/>
          <p:nvPr>
            <p:ph idx="1" type="body"/>
          </p:nvPr>
        </p:nvSpPr>
        <p:spPr>
          <a:xfrm>
            <a:off x="1828800" y="4886325"/>
            <a:ext cx="14630400" cy="4629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8" name="Google Shape;278;g1d2ad73644d_0_329:notes"/>
          <p:cNvSpPr/>
          <p:nvPr>
            <p:ph idx="2" type="sldImg"/>
          </p:nvPr>
        </p:nvSpPr>
        <p:spPr>
          <a:xfrm>
            <a:off x="3048600" y="771525"/>
            <a:ext cx="12192600" cy="3857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1d2ad73644d_0_382:notes"/>
          <p:cNvSpPr txBox="1"/>
          <p:nvPr>
            <p:ph idx="1" type="body"/>
          </p:nvPr>
        </p:nvSpPr>
        <p:spPr>
          <a:xfrm>
            <a:off x="1828800" y="4886325"/>
            <a:ext cx="14630400" cy="4629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90" name="Google Shape;290;g1d2ad73644d_0_382:notes"/>
          <p:cNvSpPr/>
          <p:nvPr>
            <p:ph idx="2" type="sldImg"/>
          </p:nvPr>
        </p:nvSpPr>
        <p:spPr>
          <a:xfrm>
            <a:off x="3048600" y="771525"/>
            <a:ext cx="12192600" cy="3857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1d2ad73644d_0_400:notes"/>
          <p:cNvSpPr txBox="1"/>
          <p:nvPr>
            <p:ph idx="1" type="body"/>
          </p:nvPr>
        </p:nvSpPr>
        <p:spPr>
          <a:xfrm>
            <a:off x="1828800" y="4886325"/>
            <a:ext cx="14630400" cy="4629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02" name="Google Shape;302;g1d2ad73644d_0_400:notes"/>
          <p:cNvSpPr/>
          <p:nvPr>
            <p:ph idx="2" type="sldImg"/>
          </p:nvPr>
        </p:nvSpPr>
        <p:spPr>
          <a:xfrm>
            <a:off x="3048600" y="771525"/>
            <a:ext cx="12192600" cy="3857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1cf326e0714_0_5:notes"/>
          <p:cNvSpPr txBox="1"/>
          <p:nvPr>
            <p:ph idx="1" type="body"/>
          </p:nvPr>
        </p:nvSpPr>
        <p:spPr>
          <a:xfrm>
            <a:off x="1828800" y="4886325"/>
            <a:ext cx="14630400" cy="4629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14" name="Google Shape;314;g1cf326e0714_0_5:notes"/>
          <p:cNvSpPr/>
          <p:nvPr>
            <p:ph idx="2" type="sldImg"/>
          </p:nvPr>
        </p:nvSpPr>
        <p:spPr>
          <a:xfrm>
            <a:off x="3048600" y="771525"/>
            <a:ext cx="12192600" cy="3857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1cf326e0714_0_50:notes"/>
          <p:cNvSpPr txBox="1"/>
          <p:nvPr>
            <p:ph idx="1" type="body"/>
          </p:nvPr>
        </p:nvSpPr>
        <p:spPr>
          <a:xfrm>
            <a:off x="1828800" y="4886325"/>
            <a:ext cx="14630400" cy="4629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25" name="Google Shape;325;g1cf326e0714_0_50:notes"/>
          <p:cNvSpPr/>
          <p:nvPr>
            <p:ph idx="2" type="sldImg"/>
          </p:nvPr>
        </p:nvSpPr>
        <p:spPr>
          <a:xfrm>
            <a:off x="3048600" y="771525"/>
            <a:ext cx="12192600" cy="3857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p4:notes"/>
          <p:cNvSpPr txBox="1"/>
          <p:nvPr>
            <p:ph idx="1" type="body"/>
          </p:nvPr>
        </p:nvSpPr>
        <p:spPr>
          <a:xfrm>
            <a:off x="1828800" y="4886325"/>
            <a:ext cx="14630400" cy="46291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9" name="Google Shape;79;p4:notes"/>
          <p:cNvSpPr/>
          <p:nvPr>
            <p:ph idx="2" type="sldImg"/>
          </p:nvPr>
        </p:nvSpPr>
        <p:spPr>
          <a:xfrm>
            <a:off x="3048600" y="771525"/>
            <a:ext cx="12192600" cy="38576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1d2ad73644d_0_413:notes"/>
          <p:cNvSpPr txBox="1"/>
          <p:nvPr>
            <p:ph idx="1" type="body"/>
          </p:nvPr>
        </p:nvSpPr>
        <p:spPr>
          <a:xfrm>
            <a:off x="1828800" y="4886325"/>
            <a:ext cx="14630400" cy="4629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36" name="Google Shape;336;g1d2ad73644d_0_413:notes"/>
          <p:cNvSpPr/>
          <p:nvPr>
            <p:ph idx="2" type="sldImg"/>
          </p:nvPr>
        </p:nvSpPr>
        <p:spPr>
          <a:xfrm>
            <a:off x="3048600" y="771525"/>
            <a:ext cx="12192600" cy="3857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d2ad73644d_0_35:notes"/>
          <p:cNvSpPr txBox="1"/>
          <p:nvPr>
            <p:ph idx="1" type="body"/>
          </p:nvPr>
        </p:nvSpPr>
        <p:spPr>
          <a:xfrm>
            <a:off x="1828800" y="4886325"/>
            <a:ext cx="14630400" cy="4629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8" name="Google Shape;88;g1d2ad73644d_0_35:notes"/>
          <p:cNvSpPr/>
          <p:nvPr>
            <p:ph idx="2" type="sldImg"/>
          </p:nvPr>
        </p:nvSpPr>
        <p:spPr>
          <a:xfrm>
            <a:off x="3048600" y="771525"/>
            <a:ext cx="12192600" cy="3857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d2ad73644d_0_48:notes"/>
          <p:cNvSpPr txBox="1"/>
          <p:nvPr>
            <p:ph idx="1" type="body"/>
          </p:nvPr>
        </p:nvSpPr>
        <p:spPr>
          <a:xfrm>
            <a:off x="1828800" y="4886325"/>
            <a:ext cx="14630400" cy="4629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7" name="Google Shape;97;g1d2ad73644d_0_48:notes"/>
          <p:cNvSpPr/>
          <p:nvPr>
            <p:ph idx="2" type="sldImg"/>
          </p:nvPr>
        </p:nvSpPr>
        <p:spPr>
          <a:xfrm>
            <a:off x="3048600" y="771525"/>
            <a:ext cx="12192600" cy="3857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d2ad73644d_0_69:notes"/>
          <p:cNvSpPr txBox="1"/>
          <p:nvPr>
            <p:ph idx="1" type="body"/>
          </p:nvPr>
        </p:nvSpPr>
        <p:spPr>
          <a:xfrm>
            <a:off x="1828800" y="4886325"/>
            <a:ext cx="14630400" cy="4629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6" name="Google Shape;106;g1d2ad73644d_0_69:notes"/>
          <p:cNvSpPr/>
          <p:nvPr>
            <p:ph idx="2" type="sldImg"/>
          </p:nvPr>
        </p:nvSpPr>
        <p:spPr>
          <a:xfrm>
            <a:off x="3048600" y="771525"/>
            <a:ext cx="12192600" cy="3857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d2ad73644d_0_81:notes"/>
          <p:cNvSpPr txBox="1"/>
          <p:nvPr>
            <p:ph idx="1" type="body"/>
          </p:nvPr>
        </p:nvSpPr>
        <p:spPr>
          <a:xfrm>
            <a:off x="1828800" y="4886325"/>
            <a:ext cx="14630400" cy="4629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6" name="Google Shape;116;g1d2ad73644d_0_81:notes"/>
          <p:cNvSpPr/>
          <p:nvPr>
            <p:ph idx="2" type="sldImg"/>
          </p:nvPr>
        </p:nvSpPr>
        <p:spPr>
          <a:xfrm>
            <a:off x="3048600" y="771525"/>
            <a:ext cx="12192600" cy="3857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d2ad73644d_0_91:notes"/>
          <p:cNvSpPr txBox="1"/>
          <p:nvPr>
            <p:ph idx="1" type="body"/>
          </p:nvPr>
        </p:nvSpPr>
        <p:spPr>
          <a:xfrm>
            <a:off x="1828800" y="4886325"/>
            <a:ext cx="14630400" cy="4629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6" name="Google Shape;126;g1d2ad73644d_0_91:notes"/>
          <p:cNvSpPr/>
          <p:nvPr>
            <p:ph idx="2" type="sldImg"/>
          </p:nvPr>
        </p:nvSpPr>
        <p:spPr>
          <a:xfrm>
            <a:off x="3048600" y="771525"/>
            <a:ext cx="12192600" cy="3857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d2ad73644d_0_134:notes"/>
          <p:cNvSpPr txBox="1"/>
          <p:nvPr>
            <p:ph idx="1" type="body"/>
          </p:nvPr>
        </p:nvSpPr>
        <p:spPr>
          <a:xfrm>
            <a:off x="1828800" y="4886325"/>
            <a:ext cx="14630400" cy="4629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5" name="Google Shape;135;g1d2ad73644d_0_134:notes"/>
          <p:cNvSpPr/>
          <p:nvPr>
            <p:ph idx="2" type="sldImg"/>
          </p:nvPr>
        </p:nvSpPr>
        <p:spPr>
          <a:xfrm>
            <a:off x="3048600" y="771525"/>
            <a:ext cx="12192600" cy="3857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obj">
  <p:cSld name="OBJECT">
    <p:spTree>
      <p:nvGrpSpPr>
        <p:cNvPr id="11" name="Shape 11"/>
        <p:cNvGrpSpPr/>
        <p:nvPr/>
      </p:nvGrpSpPr>
      <p:grpSpPr>
        <a:xfrm>
          <a:off x="0" y="0"/>
          <a:ext cx="0" cy="0"/>
          <a:chOff x="0" y="0"/>
          <a:chExt cx="0" cy="0"/>
        </a:xfrm>
      </p:grpSpPr>
      <p:sp>
        <p:nvSpPr>
          <p:cNvPr id="12" name="Google Shape;12;p22"/>
          <p:cNvSpPr txBox="1"/>
          <p:nvPr>
            <p:ph type="ctrTitle"/>
          </p:nvPr>
        </p:nvSpPr>
        <p:spPr>
          <a:xfrm>
            <a:off x="2699066" y="2843198"/>
            <a:ext cx="12889866" cy="4283075"/>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1" i="0" sz="8000">
                <a:solidFill>
                  <a:schemeClr val="dk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22"/>
          <p:cNvSpPr txBox="1"/>
          <p:nvPr>
            <p:ph idx="1" type="subTitle"/>
          </p:nvPr>
        </p:nvSpPr>
        <p:spPr>
          <a:xfrm>
            <a:off x="2743200" y="5760720"/>
            <a:ext cx="12801600" cy="257175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 name="Google Shape;14;p22"/>
          <p:cNvSpPr txBox="1"/>
          <p:nvPr>
            <p:ph idx="11" type="ftr"/>
          </p:nvPr>
        </p:nvSpPr>
        <p:spPr>
          <a:xfrm>
            <a:off x="6217920" y="9566910"/>
            <a:ext cx="5852160" cy="51435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22"/>
          <p:cNvSpPr txBox="1"/>
          <p:nvPr>
            <p:ph idx="10" type="dt"/>
          </p:nvPr>
        </p:nvSpPr>
        <p:spPr>
          <a:xfrm>
            <a:off x="914400" y="9566910"/>
            <a:ext cx="4206240" cy="51435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22"/>
          <p:cNvSpPr txBox="1"/>
          <p:nvPr>
            <p:ph idx="12" type="sldNum"/>
          </p:nvPr>
        </p:nvSpPr>
        <p:spPr>
          <a:xfrm>
            <a:off x="13167361" y="9566910"/>
            <a:ext cx="4206240" cy="514350"/>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17" name="Shape 17"/>
        <p:cNvGrpSpPr/>
        <p:nvPr/>
      </p:nvGrpSpPr>
      <p:grpSpPr>
        <a:xfrm>
          <a:off x="0" y="0"/>
          <a:ext cx="0" cy="0"/>
          <a:chOff x="0" y="0"/>
          <a:chExt cx="0" cy="0"/>
        </a:xfrm>
      </p:grpSpPr>
      <p:sp>
        <p:nvSpPr>
          <p:cNvPr id="18" name="Google Shape;18;p23"/>
          <p:cNvSpPr txBox="1"/>
          <p:nvPr>
            <p:ph type="title"/>
          </p:nvPr>
        </p:nvSpPr>
        <p:spPr>
          <a:xfrm>
            <a:off x="2590267" y="1432742"/>
            <a:ext cx="13107464" cy="959485"/>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1" i="0" sz="6100">
                <a:solidFill>
                  <a:schemeClr val="dk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3"/>
          <p:cNvSpPr txBox="1"/>
          <p:nvPr>
            <p:ph idx="1" type="body"/>
          </p:nvPr>
        </p:nvSpPr>
        <p:spPr>
          <a:xfrm>
            <a:off x="1544085" y="4374750"/>
            <a:ext cx="15199829" cy="2835275"/>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b="0" i="0" sz="3200">
                <a:solidFill>
                  <a:schemeClr val="dk1"/>
                </a:solidFill>
                <a:latin typeface="Verdana"/>
                <a:ea typeface="Verdana"/>
                <a:cs typeface="Verdana"/>
                <a:sym typeface="Verdana"/>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20" name="Google Shape;20;p23"/>
          <p:cNvSpPr txBox="1"/>
          <p:nvPr>
            <p:ph idx="11" type="ftr"/>
          </p:nvPr>
        </p:nvSpPr>
        <p:spPr>
          <a:xfrm>
            <a:off x="6217920" y="9566910"/>
            <a:ext cx="5852160" cy="51435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23"/>
          <p:cNvSpPr txBox="1"/>
          <p:nvPr>
            <p:ph idx="10" type="dt"/>
          </p:nvPr>
        </p:nvSpPr>
        <p:spPr>
          <a:xfrm>
            <a:off x="914400" y="9566910"/>
            <a:ext cx="4206240" cy="51435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23"/>
          <p:cNvSpPr txBox="1"/>
          <p:nvPr>
            <p:ph idx="12" type="sldNum"/>
          </p:nvPr>
        </p:nvSpPr>
        <p:spPr>
          <a:xfrm>
            <a:off x="13167361" y="9566910"/>
            <a:ext cx="4206240" cy="514350"/>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showMasterSp="0">
  <p:cSld name="Title Only">
    <p:bg>
      <p:bgPr>
        <a:solidFill>
          <a:schemeClr val="lt1"/>
        </a:solidFill>
      </p:bgPr>
    </p:bg>
    <p:spTree>
      <p:nvGrpSpPr>
        <p:cNvPr id="23" name="Shape 23"/>
        <p:cNvGrpSpPr/>
        <p:nvPr/>
      </p:nvGrpSpPr>
      <p:grpSpPr>
        <a:xfrm>
          <a:off x="0" y="0"/>
          <a:ext cx="0" cy="0"/>
          <a:chOff x="0" y="0"/>
          <a:chExt cx="0" cy="0"/>
        </a:xfrm>
      </p:grpSpPr>
      <p:sp>
        <p:nvSpPr>
          <p:cNvPr id="24" name="Google Shape;24;p24"/>
          <p:cNvSpPr/>
          <p:nvPr/>
        </p:nvSpPr>
        <p:spPr>
          <a:xfrm>
            <a:off x="0" y="0"/>
            <a:ext cx="3550285" cy="2526030"/>
          </a:xfrm>
          <a:custGeom>
            <a:rect b="b" l="l" r="r" t="t"/>
            <a:pathLst>
              <a:path extrusionOk="0" h="2526030" w="3550285">
                <a:moveTo>
                  <a:pt x="3550280" y="0"/>
                </a:moveTo>
                <a:lnTo>
                  <a:pt x="1024394" y="2525882"/>
                </a:lnTo>
                <a:lnTo>
                  <a:pt x="0" y="1501488"/>
                </a:lnTo>
                <a:lnTo>
                  <a:pt x="0" y="0"/>
                </a:lnTo>
                <a:lnTo>
                  <a:pt x="3550280" y="0"/>
                </a:lnTo>
                <a:close/>
              </a:path>
            </a:pathLst>
          </a:custGeom>
          <a:solidFill>
            <a:srgbClr val="05327D"/>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5" name="Google Shape;25;p24"/>
          <p:cNvSpPr/>
          <p:nvPr/>
        </p:nvSpPr>
        <p:spPr>
          <a:xfrm>
            <a:off x="2717067" y="0"/>
            <a:ext cx="2884170" cy="1442720"/>
          </a:xfrm>
          <a:custGeom>
            <a:rect b="b" l="l" r="r" t="t"/>
            <a:pathLst>
              <a:path extrusionOk="0" h="1442720" w="2884170">
                <a:moveTo>
                  <a:pt x="2883784" y="0"/>
                </a:moveTo>
                <a:lnTo>
                  <a:pt x="1441324" y="1442450"/>
                </a:lnTo>
                <a:lnTo>
                  <a:pt x="0" y="1125"/>
                </a:lnTo>
                <a:lnTo>
                  <a:pt x="2883784" y="0"/>
                </a:lnTo>
                <a:close/>
              </a:path>
            </a:pathLst>
          </a:custGeom>
          <a:solidFill>
            <a:srgbClr val="209D5C"/>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6" name="Google Shape;26;p24"/>
          <p:cNvSpPr txBox="1"/>
          <p:nvPr>
            <p:ph type="title"/>
          </p:nvPr>
        </p:nvSpPr>
        <p:spPr>
          <a:xfrm>
            <a:off x="2590267" y="1432742"/>
            <a:ext cx="13107464" cy="959485"/>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1" i="0" sz="6100">
                <a:solidFill>
                  <a:schemeClr val="dk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24"/>
          <p:cNvSpPr txBox="1"/>
          <p:nvPr>
            <p:ph idx="11" type="ftr"/>
          </p:nvPr>
        </p:nvSpPr>
        <p:spPr>
          <a:xfrm>
            <a:off x="6217920" y="9566910"/>
            <a:ext cx="5852160" cy="51435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24"/>
          <p:cNvSpPr txBox="1"/>
          <p:nvPr>
            <p:ph idx="10" type="dt"/>
          </p:nvPr>
        </p:nvSpPr>
        <p:spPr>
          <a:xfrm>
            <a:off x="914400" y="9566910"/>
            <a:ext cx="4206240" cy="51435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24"/>
          <p:cNvSpPr txBox="1"/>
          <p:nvPr>
            <p:ph idx="12" type="sldNum"/>
          </p:nvPr>
        </p:nvSpPr>
        <p:spPr>
          <a:xfrm>
            <a:off x="13167361" y="9566910"/>
            <a:ext cx="4206240" cy="514350"/>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30" name="Shape 30"/>
        <p:cNvGrpSpPr/>
        <p:nvPr/>
      </p:nvGrpSpPr>
      <p:grpSpPr>
        <a:xfrm>
          <a:off x="0" y="0"/>
          <a:ext cx="0" cy="0"/>
          <a:chOff x="0" y="0"/>
          <a:chExt cx="0" cy="0"/>
        </a:xfrm>
      </p:grpSpPr>
      <p:sp>
        <p:nvSpPr>
          <p:cNvPr id="31" name="Google Shape;31;p25"/>
          <p:cNvSpPr txBox="1"/>
          <p:nvPr>
            <p:ph type="title"/>
          </p:nvPr>
        </p:nvSpPr>
        <p:spPr>
          <a:xfrm>
            <a:off x="2590267" y="1432742"/>
            <a:ext cx="13107464" cy="959485"/>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1" i="0" sz="6100">
                <a:solidFill>
                  <a:schemeClr val="dk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25"/>
          <p:cNvSpPr txBox="1"/>
          <p:nvPr>
            <p:ph idx="1" type="body"/>
          </p:nvPr>
        </p:nvSpPr>
        <p:spPr>
          <a:xfrm>
            <a:off x="914400" y="2366010"/>
            <a:ext cx="7955280" cy="678942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3" name="Google Shape;33;p25"/>
          <p:cNvSpPr txBox="1"/>
          <p:nvPr>
            <p:ph idx="2" type="body"/>
          </p:nvPr>
        </p:nvSpPr>
        <p:spPr>
          <a:xfrm>
            <a:off x="9418320" y="2366010"/>
            <a:ext cx="7955280" cy="678942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4" name="Google Shape;34;p25"/>
          <p:cNvSpPr txBox="1"/>
          <p:nvPr>
            <p:ph idx="11" type="ftr"/>
          </p:nvPr>
        </p:nvSpPr>
        <p:spPr>
          <a:xfrm>
            <a:off x="6217920" y="9566910"/>
            <a:ext cx="5852160" cy="51435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25"/>
          <p:cNvSpPr txBox="1"/>
          <p:nvPr>
            <p:ph idx="10" type="dt"/>
          </p:nvPr>
        </p:nvSpPr>
        <p:spPr>
          <a:xfrm>
            <a:off x="914400" y="9566910"/>
            <a:ext cx="4206240" cy="51435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25"/>
          <p:cNvSpPr txBox="1"/>
          <p:nvPr>
            <p:ph idx="12" type="sldNum"/>
          </p:nvPr>
        </p:nvSpPr>
        <p:spPr>
          <a:xfrm>
            <a:off x="13167361" y="9566910"/>
            <a:ext cx="4206240" cy="514350"/>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37" name="Shape 37"/>
        <p:cNvGrpSpPr/>
        <p:nvPr/>
      </p:nvGrpSpPr>
      <p:grpSpPr>
        <a:xfrm>
          <a:off x="0" y="0"/>
          <a:ext cx="0" cy="0"/>
          <a:chOff x="0" y="0"/>
          <a:chExt cx="0" cy="0"/>
        </a:xfrm>
      </p:grpSpPr>
      <p:sp>
        <p:nvSpPr>
          <p:cNvPr id="38" name="Google Shape;38;p26"/>
          <p:cNvSpPr txBox="1"/>
          <p:nvPr>
            <p:ph idx="11" type="ftr"/>
          </p:nvPr>
        </p:nvSpPr>
        <p:spPr>
          <a:xfrm>
            <a:off x="6217920" y="9566910"/>
            <a:ext cx="5852160" cy="51435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26"/>
          <p:cNvSpPr txBox="1"/>
          <p:nvPr>
            <p:ph idx="10" type="dt"/>
          </p:nvPr>
        </p:nvSpPr>
        <p:spPr>
          <a:xfrm>
            <a:off x="914400" y="9566910"/>
            <a:ext cx="4206240" cy="51435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26"/>
          <p:cNvSpPr txBox="1"/>
          <p:nvPr>
            <p:ph idx="12" type="sldNum"/>
          </p:nvPr>
        </p:nvSpPr>
        <p:spPr>
          <a:xfrm>
            <a:off x="13167361" y="9566910"/>
            <a:ext cx="4206240" cy="514350"/>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1"/>
          <p:cNvSpPr txBox="1"/>
          <p:nvPr>
            <p:ph type="title"/>
          </p:nvPr>
        </p:nvSpPr>
        <p:spPr>
          <a:xfrm>
            <a:off x="2590267" y="1432742"/>
            <a:ext cx="13107464" cy="959485"/>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1" i="0" sz="61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21"/>
          <p:cNvSpPr txBox="1"/>
          <p:nvPr>
            <p:ph idx="1" type="body"/>
          </p:nvPr>
        </p:nvSpPr>
        <p:spPr>
          <a:xfrm>
            <a:off x="1544085" y="4374750"/>
            <a:ext cx="15199829" cy="2835275"/>
          </a:xfrm>
          <a:prstGeom prst="rect">
            <a:avLst/>
          </a:prstGeom>
          <a:noFill/>
          <a:ln>
            <a:noFill/>
          </a:ln>
        </p:spPr>
        <p:txBody>
          <a:bodyPr anchorCtr="0" anchor="t" bIns="0" lIns="0" spcFirstLastPara="1" rIns="0" wrap="square" tIns="0">
            <a:spAutoFit/>
          </a:bodyPr>
          <a:lstStyle>
            <a:lvl1pPr indent="-228600" lvl="0" marL="457200" marR="0" rtl="0" algn="l">
              <a:lnSpc>
                <a:spcPct val="100000"/>
              </a:lnSpc>
              <a:spcBef>
                <a:spcPts val="0"/>
              </a:spcBef>
              <a:spcAft>
                <a:spcPts val="0"/>
              </a:spcAft>
              <a:buClr>
                <a:srgbClr val="000000"/>
              </a:buClr>
              <a:buSzPts val="1400"/>
              <a:buFont typeface="Arial"/>
              <a:buNone/>
              <a:defRPr b="0" i="0" sz="3200" u="none" cap="none" strike="noStrike">
                <a:solidFill>
                  <a:schemeClr val="dk1"/>
                </a:solidFill>
                <a:latin typeface="Verdana"/>
                <a:ea typeface="Verdana"/>
                <a:cs typeface="Verdana"/>
                <a:sym typeface="Verdana"/>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9pPr>
          </a:lstStyle>
          <a:p/>
        </p:txBody>
      </p:sp>
      <p:sp>
        <p:nvSpPr>
          <p:cNvPr id="8" name="Google Shape;8;p21"/>
          <p:cNvSpPr txBox="1"/>
          <p:nvPr>
            <p:ph idx="11" type="ftr"/>
          </p:nvPr>
        </p:nvSpPr>
        <p:spPr>
          <a:xfrm>
            <a:off x="6217920" y="9566910"/>
            <a:ext cx="5852160" cy="514350"/>
          </a:xfrm>
          <a:prstGeom prst="rect">
            <a:avLst/>
          </a:prstGeom>
          <a:noFill/>
          <a:ln>
            <a:noFill/>
          </a:ln>
        </p:spPr>
        <p:txBody>
          <a:bodyPr anchorCtr="0" anchor="t" bIns="0" lIns="0" spcFirstLastPara="1" rIns="0" wrap="square" tIns="0">
            <a:spAutoFit/>
          </a:bodyPr>
          <a:lstStyle>
            <a:lvl1pPr lvl="0" marR="0" rtl="0" algn="ctr">
              <a:lnSpc>
                <a:spcPct val="100000"/>
              </a:lnSpc>
              <a:spcBef>
                <a:spcPts val="0"/>
              </a:spcBef>
              <a:spcAft>
                <a:spcPts val="0"/>
              </a:spcAft>
              <a:buClr>
                <a:srgbClr val="000000"/>
              </a:buClr>
              <a:buSzPts val="1400"/>
              <a:buFont typeface="Arial"/>
              <a:buNone/>
              <a:defRPr b="0" i="0" sz="18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9" name="Google Shape;9;p21"/>
          <p:cNvSpPr txBox="1"/>
          <p:nvPr>
            <p:ph idx="10" type="dt"/>
          </p:nvPr>
        </p:nvSpPr>
        <p:spPr>
          <a:xfrm>
            <a:off x="914400" y="9566910"/>
            <a:ext cx="4206240" cy="514350"/>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0" name="Google Shape;10;p21"/>
          <p:cNvSpPr txBox="1"/>
          <p:nvPr>
            <p:ph idx="12" type="sldNum"/>
          </p:nvPr>
        </p:nvSpPr>
        <p:spPr>
          <a:xfrm>
            <a:off x="13167361" y="9566910"/>
            <a:ext cx="4206240" cy="514350"/>
          </a:xfrm>
          <a:prstGeom prst="rect">
            <a:avLst/>
          </a:prstGeom>
          <a:noFill/>
          <a:ln>
            <a:noFill/>
          </a:ln>
        </p:spPr>
        <p:txBody>
          <a:bodyPr anchorCtr="0" anchor="t" bIns="0" lIns="0" spcFirstLastPara="1" rIns="0" wrap="square" tIns="0">
            <a:spAutoFit/>
          </a:bodyPr>
          <a:lstStyle>
            <a:lvl1pPr indent="0" lvl="0"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4" name="Shape 44"/>
        <p:cNvGrpSpPr/>
        <p:nvPr/>
      </p:nvGrpSpPr>
      <p:grpSpPr>
        <a:xfrm>
          <a:off x="0" y="0"/>
          <a:ext cx="0" cy="0"/>
          <a:chOff x="0" y="0"/>
          <a:chExt cx="0" cy="0"/>
        </a:xfrm>
      </p:grpSpPr>
      <p:sp>
        <p:nvSpPr>
          <p:cNvPr id="45" name="Google Shape;45;p1"/>
          <p:cNvSpPr txBox="1"/>
          <p:nvPr>
            <p:ph type="ctrTitle"/>
          </p:nvPr>
        </p:nvSpPr>
        <p:spPr>
          <a:xfrm>
            <a:off x="3795425" y="3591975"/>
            <a:ext cx="9641400" cy="1244100"/>
          </a:xfrm>
          <a:prstGeom prst="rect">
            <a:avLst/>
          </a:prstGeom>
          <a:noFill/>
          <a:ln>
            <a:noFill/>
          </a:ln>
        </p:spPr>
        <p:txBody>
          <a:bodyPr anchorCtr="0" anchor="t" bIns="0" lIns="0" spcFirstLastPara="1" rIns="0" wrap="square" tIns="12700">
            <a:spAutoFit/>
          </a:bodyPr>
          <a:lstStyle/>
          <a:p>
            <a:pPr indent="0" lvl="0" marL="0" rtl="0" algn="ctr">
              <a:lnSpc>
                <a:spcPct val="100000"/>
              </a:lnSpc>
              <a:spcBef>
                <a:spcPts val="1575"/>
              </a:spcBef>
              <a:spcAft>
                <a:spcPts val="0"/>
              </a:spcAft>
              <a:buSzPts val="1400"/>
              <a:buNone/>
            </a:pPr>
            <a:r>
              <a:rPr lang="en-US">
                <a:latin typeface="Fira Sans Extra Condensed"/>
                <a:ea typeface="Fira Sans Extra Condensed"/>
                <a:cs typeface="Fira Sans Extra Condensed"/>
                <a:sym typeface="Fira Sans Extra Condensed"/>
              </a:rPr>
              <a:t>SHOPAA PROJECT</a:t>
            </a:r>
            <a:endParaRPr>
              <a:latin typeface="Fira Sans Extra Condensed"/>
              <a:ea typeface="Fira Sans Extra Condensed"/>
              <a:cs typeface="Fira Sans Extra Condensed"/>
              <a:sym typeface="Fira Sans Extra Condensed"/>
            </a:endParaRPr>
          </a:p>
        </p:txBody>
      </p:sp>
      <p:sp>
        <p:nvSpPr>
          <p:cNvPr id="46" name="Google Shape;46;p1"/>
          <p:cNvSpPr txBox="1"/>
          <p:nvPr/>
        </p:nvSpPr>
        <p:spPr>
          <a:xfrm>
            <a:off x="6072225" y="7616625"/>
            <a:ext cx="8619000" cy="755400"/>
          </a:xfrm>
          <a:prstGeom prst="rect">
            <a:avLst/>
          </a:prstGeom>
          <a:noFill/>
          <a:ln>
            <a:noFill/>
          </a:ln>
        </p:spPr>
        <p:txBody>
          <a:bodyPr anchorCtr="0" anchor="t" bIns="0" lIns="0" spcFirstLastPara="1" rIns="0" wrap="square" tIns="16500">
            <a:spAutoFit/>
          </a:bodyPr>
          <a:lstStyle/>
          <a:p>
            <a:pPr indent="0" lvl="0" marL="12700" marR="0" rtl="0" algn="l">
              <a:lnSpc>
                <a:spcPct val="100000"/>
              </a:lnSpc>
              <a:spcBef>
                <a:spcPts val="0"/>
              </a:spcBef>
              <a:spcAft>
                <a:spcPts val="0"/>
              </a:spcAft>
              <a:buClr>
                <a:srgbClr val="000000"/>
              </a:buClr>
              <a:buSzPts val="4800"/>
              <a:buFont typeface="Arial"/>
              <a:buNone/>
            </a:pPr>
            <a:r>
              <a:t/>
            </a:r>
            <a:endParaRPr b="0" i="0" sz="4800" u="none" cap="none" strike="noStrike">
              <a:solidFill>
                <a:srgbClr val="000000"/>
              </a:solidFill>
              <a:latin typeface="Fira Sans Extra Condensed"/>
              <a:ea typeface="Fira Sans Extra Condensed"/>
              <a:cs typeface="Fira Sans Extra Condensed"/>
              <a:sym typeface="Fira Sans Extra Condensed"/>
            </a:endParaRPr>
          </a:p>
        </p:txBody>
      </p:sp>
      <p:grpSp>
        <p:nvGrpSpPr>
          <p:cNvPr id="47" name="Google Shape;47;p1"/>
          <p:cNvGrpSpPr/>
          <p:nvPr/>
        </p:nvGrpSpPr>
        <p:grpSpPr>
          <a:xfrm>
            <a:off x="10139807" y="0"/>
            <a:ext cx="8138795" cy="8120380"/>
            <a:chOff x="10139807" y="0"/>
            <a:chExt cx="8138795" cy="8120380"/>
          </a:xfrm>
        </p:grpSpPr>
        <p:sp>
          <p:nvSpPr>
            <p:cNvPr id="48" name="Google Shape;48;p1"/>
            <p:cNvSpPr/>
            <p:nvPr/>
          </p:nvSpPr>
          <p:spPr>
            <a:xfrm>
              <a:off x="14430481" y="2966"/>
              <a:ext cx="3848100" cy="3838575"/>
            </a:xfrm>
            <a:custGeom>
              <a:rect b="b" l="l" r="r" t="t"/>
              <a:pathLst>
                <a:path extrusionOk="0" h="3838575" w="3848100">
                  <a:moveTo>
                    <a:pt x="0" y="0"/>
                  </a:moveTo>
                  <a:lnTo>
                    <a:pt x="3848008" y="0"/>
                  </a:lnTo>
                  <a:lnTo>
                    <a:pt x="3848008" y="3838580"/>
                  </a:lnTo>
                  <a:lnTo>
                    <a:pt x="0" y="0"/>
                  </a:lnTo>
                  <a:close/>
                </a:path>
              </a:pathLst>
            </a:custGeom>
            <a:solidFill>
              <a:srgbClr val="05327D"/>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9" name="Google Shape;49;p1"/>
            <p:cNvSpPr/>
            <p:nvPr/>
          </p:nvSpPr>
          <p:spPr>
            <a:xfrm>
              <a:off x="12373980" y="2684"/>
              <a:ext cx="2047875" cy="2038350"/>
            </a:xfrm>
            <a:custGeom>
              <a:rect b="b" l="l" r="r" t="t"/>
              <a:pathLst>
                <a:path extrusionOk="0" h="2038350" w="2047875">
                  <a:moveTo>
                    <a:pt x="0" y="0"/>
                  </a:moveTo>
                  <a:lnTo>
                    <a:pt x="2047874" y="0"/>
                  </a:lnTo>
                  <a:lnTo>
                    <a:pt x="2047874" y="2038344"/>
                  </a:lnTo>
                  <a:lnTo>
                    <a:pt x="0" y="0"/>
                  </a:lnTo>
                  <a:close/>
                </a:path>
              </a:pathLst>
            </a:custGeom>
            <a:solidFill>
              <a:srgbClr val="44B874"/>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0" name="Google Shape;50;p1"/>
            <p:cNvSpPr/>
            <p:nvPr/>
          </p:nvSpPr>
          <p:spPr>
            <a:xfrm>
              <a:off x="10139807" y="0"/>
              <a:ext cx="8138795" cy="8120380"/>
            </a:xfrm>
            <a:custGeom>
              <a:rect b="b" l="l" r="r" t="t"/>
              <a:pathLst>
                <a:path extrusionOk="0" h="8120380" w="8138794">
                  <a:moveTo>
                    <a:pt x="0" y="0"/>
                  </a:moveTo>
                  <a:lnTo>
                    <a:pt x="8138733" y="0"/>
                  </a:lnTo>
                  <a:lnTo>
                    <a:pt x="8138733" y="8119799"/>
                  </a:lnTo>
                  <a:lnTo>
                    <a:pt x="0" y="0"/>
                  </a:lnTo>
                  <a:close/>
                </a:path>
              </a:pathLst>
            </a:custGeom>
            <a:solidFill>
              <a:srgbClr val="FFD033">
                <a:alpha val="1490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grpSp>
        <p:nvGrpSpPr>
          <p:cNvPr id="51" name="Google Shape;51;p1"/>
          <p:cNvGrpSpPr/>
          <p:nvPr/>
        </p:nvGrpSpPr>
        <p:grpSpPr>
          <a:xfrm>
            <a:off x="0" y="2111844"/>
            <a:ext cx="8191500" cy="8172450"/>
            <a:chOff x="0" y="2111844"/>
            <a:chExt cx="8191500" cy="8172450"/>
          </a:xfrm>
        </p:grpSpPr>
        <p:sp>
          <p:nvSpPr>
            <p:cNvPr id="52" name="Google Shape;52;p1"/>
            <p:cNvSpPr/>
            <p:nvPr/>
          </p:nvSpPr>
          <p:spPr>
            <a:xfrm>
              <a:off x="47" y="6445300"/>
              <a:ext cx="3848100" cy="3838575"/>
            </a:xfrm>
            <a:custGeom>
              <a:rect b="b" l="l" r="r" t="t"/>
              <a:pathLst>
                <a:path extrusionOk="0" h="3838575" w="3848100">
                  <a:moveTo>
                    <a:pt x="3848008" y="3838580"/>
                  </a:moveTo>
                  <a:lnTo>
                    <a:pt x="0" y="3838580"/>
                  </a:lnTo>
                  <a:lnTo>
                    <a:pt x="0" y="0"/>
                  </a:lnTo>
                  <a:lnTo>
                    <a:pt x="3848008" y="3838580"/>
                  </a:lnTo>
                  <a:close/>
                </a:path>
              </a:pathLst>
            </a:custGeom>
            <a:solidFill>
              <a:srgbClr val="05327D"/>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3" name="Google Shape;53;p1"/>
            <p:cNvSpPr/>
            <p:nvPr/>
          </p:nvSpPr>
          <p:spPr>
            <a:xfrm>
              <a:off x="3856664" y="8245906"/>
              <a:ext cx="2047875" cy="2038350"/>
            </a:xfrm>
            <a:custGeom>
              <a:rect b="b" l="l" r="r" t="t"/>
              <a:pathLst>
                <a:path extrusionOk="0" h="2038350" w="2047875">
                  <a:moveTo>
                    <a:pt x="2047874" y="2038344"/>
                  </a:moveTo>
                  <a:lnTo>
                    <a:pt x="0" y="2038344"/>
                  </a:lnTo>
                  <a:lnTo>
                    <a:pt x="0" y="0"/>
                  </a:lnTo>
                  <a:lnTo>
                    <a:pt x="2047874" y="2038344"/>
                  </a:lnTo>
                  <a:close/>
                </a:path>
              </a:pathLst>
            </a:custGeom>
            <a:solidFill>
              <a:srgbClr val="44B874"/>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4" name="Google Shape;54;p1"/>
            <p:cNvSpPr/>
            <p:nvPr/>
          </p:nvSpPr>
          <p:spPr>
            <a:xfrm>
              <a:off x="0" y="2111844"/>
              <a:ext cx="8191500" cy="8172450"/>
            </a:xfrm>
            <a:custGeom>
              <a:rect b="b" l="l" r="r" t="t"/>
              <a:pathLst>
                <a:path extrusionOk="0" h="8172450" w="8191500">
                  <a:moveTo>
                    <a:pt x="8191499" y="8172443"/>
                  </a:moveTo>
                  <a:lnTo>
                    <a:pt x="0" y="8172443"/>
                  </a:lnTo>
                  <a:lnTo>
                    <a:pt x="0" y="0"/>
                  </a:lnTo>
                  <a:lnTo>
                    <a:pt x="8191499" y="8172443"/>
                  </a:lnTo>
                  <a:close/>
                </a:path>
              </a:pathLst>
            </a:custGeom>
            <a:solidFill>
              <a:srgbClr val="FFD033">
                <a:alpha val="1490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55" name="Google Shape;55;p1"/>
          <p:cNvSpPr txBox="1"/>
          <p:nvPr>
            <p:ph type="ctrTitle"/>
          </p:nvPr>
        </p:nvSpPr>
        <p:spPr>
          <a:xfrm>
            <a:off x="9227325" y="5906025"/>
            <a:ext cx="7336200" cy="2466000"/>
          </a:xfrm>
          <a:prstGeom prst="rect">
            <a:avLst/>
          </a:prstGeom>
          <a:noFill/>
          <a:ln>
            <a:noFill/>
          </a:ln>
        </p:spPr>
        <p:txBody>
          <a:bodyPr anchorCtr="0" anchor="t" bIns="0" lIns="0" spcFirstLastPara="1" rIns="0" wrap="square" tIns="12700">
            <a:spAutoFit/>
          </a:bodyPr>
          <a:lstStyle/>
          <a:p>
            <a:pPr indent="0" lvl="0" marL="0" rtl="0" algn="ctr">
              <a:lnSpc>
                <a:spcPct val="100000"/>
              </a:lnSpc>
              <a:spcBef>
                <a:spcPts val="1575"/>
              </a:spcBef>
              <a:spcAft>
                <a:spcPts val="0"/>
              </a:spcAft>
              <a:buSzPts val="1400"/>
              <a:buNone/>
            </a:pPr>
            <a:r>
              <a:rPr b="0" i="1" lang="en-US" sz="3000">
                <a:latin typeface="Fira Sans Extra Condensed"/>
                <a:ea typeface="Fira Sans Extra Condensed"/>
                <a:cs typeface="Fira Sans Extra Condensed"/>
                <a:sym typeface="Fira Sans Extra Condensed"/>
              </a:rPr>
              <a:t>20127274 - NGUYỄN THANH PHONG</a:t>
            </a:r>
            <a:endParaRPr b="0" i="1" sz="3000">
              <a:latin typeface="Fira Sans Extra Condensed"/>
              <a:ea typeface="Fira Sans Extra Condensed"/>
              <a:cs typeface="Fira Sans Extra Condensed"/>
              <a:sym typeface="Fira Sans Extra Condensed"/>
            </a:endParaRPr>
          </a:p>
          <a:p>
            <a:pPr indent="0" lvl="0" marL="0" rtl="0" algn="ctr">
              <a:lnSpc>
                <a:spcPct val="100000"/>
              </a:lnSpc>
              <a:spcBef>
                <a:spcPts val="1575"/>
              </a:spcBef>
              <a:spcAft>
                <a:spcPts val="0"/>
              </a:spcAft>
              <a:buSzPts val="1400"/>
              <a:buNone/>
            </a:pPr>
            <a:r>
              <a:rPr b="0" i="1" lang="en-US" sz="3000">
                <a:latin typeface="Fira Sans Extra Condensed"/>
                <a:ea typeface="Fira Sans Extra Condensed"/>
                <a:cs typeface="Fira Sans Extra Condensed"/>
                <a:sym typeface="Fira Sans Extra Condensed"/>
              </a:rPr>
              <a:t>20127251 - LÊ THU NGÂN</a:t>
            </a:r>
            <a:endParaRPr b="0" i="1" sz="3000">
              <a:latin typeface="Fira Sans Extra Condensed"/>
              <a:ea typeface="Fira Sans Extra Condensed"/>
              <a:cs typeface="Fira Sans Extra Condensed"/>
              <a:sym typeface="Fira Sans Extra Condensed"/>
            </a:endParaRPr>
          </a:p>
          <a:p>
            <a:pPr indent="0" lvl="0" marL="0" rtl="0" algn="ctr">
              <a:lnSpc>
                <a:spcPct val="100000"/>
              </a:lnSpc>
              <a:spcBef>
                <a:spcPts val="1575"/>
              </a:spcBef>
              <a:spcAft>
                <a:spcPts val="0"/>
              </a:spcAft>
              <a:buSzPts val="1400"/>
              <a:buNone/>
            </a:pPr>
            <a:r>
              <a:rPr b="0" i="1" lang="en-US" sz="3000">
                <a:latin typeface="Fira Sans Extra Condensed"/>
                <a:ea typeface="Fira Sans Extra Condensed"/>
                <a:cs typeface="Fira Sans Extra Condensed"/>
                <a:sym typeface="Fira Sans Extra Condensed"/>
              </a:rPr>
              <a:t>20127390 - LÊ ANH VINH</a:t>
            </a:r>
            <a:endParaRPr b="0" i="1" sz="3000">
              <a:latin typeface="Fira Sans Extra Condensed"/>
              <a:ea typeface="Fira Sans Extra Condensed"/>
              <a:cs typeface="Fira Sans Extra Condensed"/>
              <a:sym typeface="Fira Sans Extra Condensed"/>
            </a:endParaRPr>
          </a:p>
          <a:p>
            <a:pPr indent="0" lvl="0" marL="0" rtl="0" algn="ctr">
              <a:lnSpc>
                <a:spcPct val="100000"/>
              </a:lnSpc>
              <a:spcBef>
                <a:spcPts val="1575"/>
              </a:spcBef>
              <a:spcAft>
                <a:spcPts val="0"/>
              </a:spcAft>
              <a:buSzPts val="1400"/>
              <a:buNone/>
            </a:pPr>
            <a:r>
              <a:rPr b="0" i="1" lang="en-US" sz="3000">
                <a:latin typeface="Fira Sans Extra Condensed"/>
                <a:ea typeface="Fira Sans Extra Condensed"/>
                <a:cs typeface="Fira Sans Extra Condensed"/>
                <a:sym typeface="Fira Sans Extra Condensed"/>
              </a:rPr>
              <a:t>20127589 - VÕ TẤN PHÁT</a:t>
            </a:r>
            <a:endParaRPr b="0" i="1" sz="3000">
              <a:latin typeface="Fira Sans Extra Condensed"/>
              <a:ea typeface="Fira Sans Extra Condensed"/>
              <a:cs typeface="Fira Sans Extra Condensed"/>
              <a:sym typeface="Fira Sans Extra Condensed"/>
            </a:endParaRPr>
          </a:p>
        </p:txBody>
      </p:sp>
      <p:sp>
        <p:nvSpPr>
          <p:cNvPr id="56" name="Google Shape;56;p1"/>
          <p:cNvSpPr txBox="1"/>
          <p:nvPr>
            <p:ph type="ctrTitle"/>
          </p:nvPr>
        </p:nvSpPr>
        <p:spPr>
          <a:xfrm>
            <a:off x="6447200" y="4906200"/>
            <a:ext cx="4697100" cy="474600"/>
          </a:xfrm>
          <a:prstGeom prst="rect">
            <a:avLst/>
          </a:prstGeom>
          <a:noFill/>
          <a:ln>
            <a:noFill/>
          </a:ln>
        </p:spPr>
        <p:txBody>
          <a:bodyPr anchorCtr="0" anchor="t" bIns="0" lIns="0" spcFirstLastPara="1" rIns="0" wrap="square" tIns="12700">
            <a:spAutoFit/>
          </a:bodyPr>
          <a:lstStyle/>
          <a:p>
            <a:pPr indent="0" lvl="0" marL="0" rtl="0" algn="ctr">
              <a:lnSpc>
                <a:spcPct val="100000"/>
              </a:lnSpc>
              <a:spcBef>
                <a:spcPts val="1575"/>
              </a:spcBef>
              <a:spcAft>
                <a:spcPts val="0"/>
              </a:spcAft>
              <a:buNone/>
            </a:pPr>
            <a:r>
              <a:rPr b="0" i="1" lang="en-US" sz="3000">
                <a:latin typeface="Fira Sans Extra Condensed"/>
                <a:ea typeface="Fira Sans Extra Condensed"/>
                <a:cs typeface="Fira Sans Extra Condensed"/>
                <a:sym typeface="Fira Sans Extra Condensed"/>
              </a:rPr>
              <a:t>GROUP 10 - SHOPAA WEBSITE</a:t>
            </a:r>
            <a:endParaRPr b="0" i="1" sz="3000">
              <a:latin typeface="Fira Sans Extra Condensed"/>
              <a:ea typeface="Fira Sans Extra Condensed"/>
              <a:cs typeface="Fira Sans Extra Condensed"/>
              <a:sym typeface="Fira Sans Extra Condense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45" name="Shape 145"/>
        <p:cNvGrpSpPr/>
        <p:nvPr/>
      </p:nvGrpSpPr>
      <p:grpSpPr>
        <a:xfrm>
          <a:off x="0" y="0"/>
          <a:ext cx="0" cy="0"/>
          <a:chOff x="0" y="0"/>
          <a:chExt cx="0" cy="0"/>
        </a:xfrm>
      </p:grpSpPr>
      <p:grpSp>
        <p:nvGrpSpPr>
          <p:cNvPr id="146" name="Google Shape;146;g1d2ad73644d_0_122"/>
          <p:cNvGrpSpPr/>
          <p:nvPr/>
        </p:nvGrpSpPr>
        <p:grpSpPr>
          <a:xfrm>
            <a:off x="0" y="0"/>
            <a:ext cx="5601237" cy="2716530"/>
            <a:chOff x="0" y="0"/>
            <a:chExt cx="5601237" cy="2716530"/>
          </a:xfrm>
        </p:grpSpPr>
        <p:sp>
          <p:nvSpPr>
            <p:cNvPr id="147" name="Google Shape;147;g1d2ad73644d_0_122"/>
            <p:cNvSpPr/>
            <p:nvPr/>
          </p:nvSpPr>
          <p:spPr>
            <a:xfrm>
              <a:off x="0" y="0"/>
              <a:ext cx="3740785" cy="2716530"/>
            </a:xfrm>
            <a:custGeom>
              <a:rect b="b" l="l" r="r" t="t"/>
              <a:pathLst>
                <a:path extrusionOk="0" h="2716530" w="3740785">
                  <a:moveTo>
                    <a:pt x="3740783" y="0"/>
                  </a:moveTo>
                  <a:lnTo>
                    <a:pt x="1024394" y="2716385"/>
                  </a:lnTo>
                  <a:lnTo>
                    <a:pt x="0" y="1691990"/>
                  </a:lnTo>
                  <a:lnTo>
                    <a:pt x="0" y="30"/>
                  </a:lnTo>
                  <a:lnTo>
                    <a:pt x="3740783" y="0"/>
                  </a:lnTo>
                  <a:close/>
                </a:path>
              </a:pathLst>
            </a:custGeom>
            <a:solidFill>
              <a:srgbClr val="05327D"/>
            </a:solid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3000" u="none" cap="none" strike="noStrike">
                <a:solidFill>
                  <a:srgbClr val="000000"/>
                </a:solidFill>
                <a:latin typeface="Arial"/>
                <a:ea typeface="Arial"/>
                <a:cs typeface="Arial"/>
                <a:sym typeface="Arial"/>
              </a:endParaRPr>
            </a:p>
          </p:txBody>
        </p:sp>
        <p:sp>
          <p:nvSpPr>
            <p:cNvPr id="148" name="Google Shape;148;g1d2ad73644d_0_122"/>
            <p:cNvSpPr/>
            <p:nvPr/>
          </p:nvSpPr>
          <p:spPr>
            <a:xfrm>
              <a:off x="2717067" y="0"/>
              <a:ext cx="2884170" cy="1442720"/>
            </a:xfrm>
            <a:custGeom>
              <a:rect b="b" l="l" r="r" t="t"/>
              <a:pathLst>
                <a:path extrusionOk="0" h="1442720" w="2884170">
                  <a:moveTo>
                    <a:pt x="2883782" y="0"/>
                  </a:moveTo>
                  <a:lnTo>
                    <a:pt x="1441325" y="1442450"/>
                  </a:lnTo>
                  <a:lnTo>
                    <a:pt x="0" y="1123"/>
                  </a:lnTo>
                  <a:lnTo>
                    <a:pt x="2883782" y="0"/>
                  </a:lnTo>
                  <a:close/>
                </a:path>
              </a:pathLst>
            </a:custGeom>
            <a:solidFill>
              <a:srgbClr val="44B874"/>
            </a:solid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3000" u="none" cap="none" strike="noStrike">
                <a:solidFill>
                  <a:srgbClr val="000000"/>
                </a:solidFill>
                <a:latin typeface="Arial"/>
                <a:ea typeface="Arial"/>
                <a:cs typeface="Arial"/>
                <a:sym typeface="Arial"/>
              </a:endParaRPr>
            </a:p>
          </p:txBody>
        </p:sp>
      </p:grpSp>
      <p:sp>
        <p:nvSpPr>
          <p:cNvPr id="149" name="Google Shape;149;g1d2ad73644d_0_122"/>
          <p:cNvSpPr txBox="1"/>
          <p:nvPr>
            <p:ph type="ctrTitle"/>
          </p:nvPr>
        </p:nvSpPr>
        <p:spPr>
          <a:xfrm>
            <a:off x="2526600" y="1228000"/>
            <a:ext cx="13234800" cy="1244100"/>
          </a:xfrm>
          <a:prstGeom prst="rect">
            <a:avLst/>
          </a:prstGeom>
          <a:noFill/>
          <a:ln>
            <a:noFill/>
          </a:ln>
        </p:spPr>
        <p:txBody>
          <a:bodyPr anchorCtr="0" anchor="t" bIns="0" lIns="0" spcFirstLastPara="1" rIns="0" wrap="square" tIns="12700">
            <a:spAutoFit/>
          </a:bodyPr>
          <a:lstStyle/>
          <a:p>
            <a:pPr indent="0" lvl="0" marL="0" rtl="0" algn="ctr">
              <a:lnSpc>
                <a:spcPct val="100000"/>
              </a:lnSpc>
              <a:spcBef>
                <a:spcPts val="1575"/>
              </a:spcBef>
              <a:spcAft>
                <a:spcPts val="0"/>
              </a:spcAft>
              <a:buSzPts val="1400"/>
              <a:buNone/>
            </a:pPr>
            <a:r>
              <a:rPr lang="en-US">
                <a:latin typeface="Fira Sans Extra Condensed"/>
                <a:ea typeface="Fira Sans Extra Condensed"/>
                <a:cs typeface="Fira Sans Extra Condensed"/>
                <a:sym typeface="Fira Sans Extra Condensed"/>
              </a:rPr>
              <a:t>ROLES AND RESPONSIBILITIES</a:t>
            </a:r>
            <a:endParaRPr>
              <a:latin typeface="Fira Sans Extra Condensed"/>
              <a:ea typeface="Fira Sans Extra Condensed"/>
              <a:cs typeface="Fira Sans Extra Condensed"/>
              <a:sym typeface="Fira Sans Extra Condensed"/>
            </a:endParaRPr>
          </a:p>
        </p:txBody>
      </p:sp>
      <p:graphicFrame>
        <p:nvGraphicFramePr>
          <p:cNvPr id="150" name="Google Shape;150;g1d2ad73644d_0_122"/>
          <p:cNvGraphicFramePr/>
          <p:nvPr/>
        </p:nvGraphicFramePr>
        <p:xfrm>
          <a:off x="773175" y="3710975"/>
          <a:ext cx="3000000" cy="3000000"/>
        </p:xfrm>
        <a:graphic>
          <a:graphicData uri="http://schemas.openxmlformats.org/drawingml/2006/table">
            <a:tbl>
              <a:tblPr>
                <a:noFill/>
                <a:tableStyleId>{A490D771-0D15-43DE-93A6-8975CBA5611C}</a:tableStyleId>
              </a:tblPr>
              <a:tblGrid>
                <a:gridCol w="4246250"/>
                <a:gridCol w="12169350"/>
              </a:tblGrid>
              <a:tr h="421300">
                <a:tc>
                  <a:txBody>
                    <a:bodyPr/>
                    <a:lstStyle/>
                    <a:p>
                      <a:pPr indent="0" lvl="0" marL="0" rtl="0" algn="ctr">
                        <a:spcBef>
                          <a:spcPts val="0"/>
                        </a:spcBef>
                        <a:spcAft>
                          <a:spcPts val="0"/>
                        </a:spcAft>
                        <a:buNone/>
                      </a:pPr>
                      <a:r>
                        <a:rPr b="1" lang="en-US" sz="3000">
                          <a:latin typeface="Fira Sans Extra Condensed"/>
                          <a:ea typeface="Fira Sans Extra Condensed"/>
                          <a:cs typeface="Fira Sans Extra Condensed"/>
                          <a:sym typeface="Fira Sans Extra Condensed"/>
                        </a:rPr>
                        <a:t>Role</a:t>
                      </a:r>
                      <a:endParaRPr b="1" sz="3000">
                        <a:latin typeface="Fira Sans Extra Condensed"/>
                        <a:ea typeface="Fira Sans Extra Condensed"/>
                        <a:cs typeface="Fira Sans Extra Condensed"/>
                        <a:sym typeface="Fira Sans Extra Condensed"/>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US" sz="3000">
                          <a:latin typeface="Fira Sans Extra Condensed"/>
                          <a:ea typeface="Fira Sans Extra Condensed"/>
                          <a:cs typeface="Fira Sans Extra Condensed"/>
                          <a:sym typeface="Fira Sans Extra Condensed"/>
                        </a:rPr>
                        <a:t>Responsibility</a:t>
                      </a:r>
                      <a:endParaRPr b="1" sz="3000">
                        <a:latin typeface="Fira Sans Extra Condensed"/>
                        <a:ea typeface="Fira Sans Extra Condensed"/>
                        <a:cs typeface="Fira Sans Extra Condensed"/>
                        <a:sym typeface="Fira Sans Extra Condensed"/>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938775">
                <a:tc>
                  <a:txBody>
                    <a:bodyPr/>
                    <a:lstStyle/>
                    <a:p>
                      <a:pPr indent="0" lvl="0" marL="0" rtl="0" algn="ctr">
                        <a:spcBef>
                          <a:spcPts val="0"/>
                        </a:spcBef>
                        <a:spcAft>
                          <a:spcPts val="0"/>
                        </a:spcAft>
                        <a:buNone/>
                      </a:pPr>
                      <a:r>
                        <a:rPr lang="en-US" sz="3000">
                          <a:latin typeface="Fira Sans Extra Condensed"/>
                          <a:ea typeface="Fira Sans Extra Condensed"/>
                          <a:cs typeface="Fira Sans Extra Condensed"/>
                          <a:sym typeface="Fira Sans Extra Condensed"/>
                        </a:rPr>
                        <a:t>Ngân</a:t>
                      </a:r>
                      <a:r>
                        <a:rPr lang="en-US" sz="3000">
                          <a:latin typeface="Fira Sans Extra Condensed"/>
                          <a:ea typeface="Fira Sans Extra Condensed"/>
                          <a:cs typeface="Fira Sans Extra Condensed"/>
                          <a:sym typeface="Fira Sans Extra Condensed"/>
                        </a:rPr>
                        <a:t> </a:t>
                      </a:r>
                      <a:endParaRPr sz="3000">
                        <a:latin typeface="Fira Sans Extra Condensed"/>
                        <a:ea typeface="Fira Sans Extra Condensed"/>
                        <a:cs typeface="Fira Sans Extra Condensed"/>
                        <a:sym typeface="Fira Sans Extra Condensed"/>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3000">
                          <a:latin typeface="Fira Sans Extra Condensed"/>
                          <a:ea typeface="Fira Sans Extra Condensed"/>
                          <a:cs typeface="Fira Sans Extra Condensed"/>
                          <a:sym typeface="Fira Sans Extra Condensed"/>
                        </a:rPr>
                        <a:t>- The Tester is responsible for executing testing, including test set-up and execution, evaluation of test execution and recovery from errors, and assessing the results of test and logging identified defects</a:t>
                      </a:r>
                      <a:endParaRPr sz="3000">
                        <a:latin typeface="Fira Sans Extra Condensed"/>
                        <a:ea typeface="Fira Sans Extra Condensed"/>
                        <a:cs typeface="Fira Sans Extra Condensed"/>
                        <a:sym typeface="Fira Sans Extra Condensed"/>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US" sz="3000">
                          <a:latin typeface="Fira Sans Extra Condensed"/>
                          <a:ea typeface="Fira Sans Extra Condensed"/>
                          <a:cs typeface="Fira Sans Extra Condensed"/>
                          <a:sym typeface="Fira Sans Extra Condensed"/>
                        </a:rPr>
                        <a:t>Ngân, Vinh</a:t>
                      </a:r>
                      <a:endParaRPr sz="3000">
                        <a:latin typeface="Fira Sans Extra Condensed"/>
                        <a:ea typeface="Fira Sans Extra Condensed"/>
                        <a:cs typeface="Fira Sans Extra Condensed"/>
                        <a:sym typeface="Fira Sans Extra Condensed"/>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3000">
                          <a:latin typeface="Fira Sans Extra Condensed"/>
                          <a:ea typeface="Fira Sans Extra Condensed"/>
                          <a:cs typeface="Fira Sans Extra Condensed"/>
                          <a:sym typeface="Fira Sans Extra Condensed"/>
                        </a:rPr>
                        <a:t>- Writes and edits technical documents including reference manuals and product manuals. Writes and edits procedural documentation such as user guides and manuals. Meets with engineers, programmers, and project managers to learn about specific products or processes.</a:t>
                      </a:r>
                      <a:endParaRPr sz="3000">
                        <a:latin typeface="Fira Sans Extra Condensed"/>
                        <a:ea typeface="Fira Sans Extra Condensed"/>
                        <a:cs typeface="Fira Sans Extra Condensed"/>
                        <a:sym typeface="Fira Sans Extra Condensed"/>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mc:AlternateContent>
    <mc:Choice Requires="p14">
      <p:transition spd="slow" p14:dur="1300">
        <p:fad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54" name="Shape 154"/>
        <p:cNvGrpSpPr/>
        <p:nvPr/>
      </p:nvGrpSpPr>
      <p:grpSpPr>
        <a:xfrm>
          <a:off x="0" y="0"/>
          <a:ext cx="0" cy="0"/>
          <a:chOff x="0" y="0"/>
          <a:chExt cx="0" cy="0"/>
        </a:xfrm>
      </p:grpSpPr>
      <p:grpSp>
        <p:nvGrpSpPr>
          <p:cNvPr id="155" name="Google Shape;155;g1d2ad73644d_0_144"/>
          <p:cNvGrpSpPr/>
          <p:nvPr/>
        </p:nvGrpSpPr>
        <p:grpSpPr>
          <a:xfrm>
            <a:off x="0" y="0"/>
            <a:ext cx="5601237" cy="2716530"/>
            <a:chOff x="0" y="0"/>
            <a:chExt cx="5601237" cy="2716530"/>
          </a:xfrm>
        </p:grpSpPr>
        <p:sp>
          <p:nvSpPr>
            <p:cNvPr id="156" name="Google Shape;156;g1d2ad73644d_0_144"/>
            <p:cNvSpPr/>
            <p:nvPr/>
          </p:nvSpPr>
          <p:spPr>
            <a:xfrm>
              <a:off x="0" y="0"/>
              <a:ext cx="3740785" cy="2716530"/>
            </a:xfrm>
            <a:custGeom>
              <a:rect b="b" l="l" r="r" t="t"/>
              <a:pathLst>
                <a:path extrusionOk="0" h="2716530" w="3740785">
                  <a:moveTo>
                    <a:pt x="3740783" y="0"/>
                  </a:moveTo>
                  <a:lnTo>
                    <a:pt x="1024394" y="2716385"/>
                  </a:lnTo>
                  <a:lnTo>
                    <a:pt x="0" y="1691990"/>
                  </a:lnTo>
                  <a:lnTo>
                    <a:pt x="0" y="30"/>
                  </a:lnTo>
                  <a:lnTo>
                    <a:pt x="3740783" y="0"/>
                  </a:lnTo>
                  <a:close/>
                </a:path>
              </a:pathLst>
            </a:custGeom>
            <a:solidFill>
              <a:srgbClr val="05327D"/>
            </a:solid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3000" u="none" cap="none" strike="noStrike">
                <a:solidFill>
                  <a:srgbClr val="000000"/>
                </a:solidFill>
                <a:latin typeface="Arial"/>
                <a:ea typeface="Arial"/>
                <a:cs typeface="Arial"/>
                <a:sym typeface="Arial"/>
              </a:endParaRPr>
            </a:p>
          </p:txBody>
        </p:sp>
        <p:sp>
          <p:nvSpPr>
            <p:cNvPr id="157" name="Google Shape;157;g1d2ad73644d_0_144"/>
            <p:cNvSpPr/>
            <p:nvPr/>
          </p:nvSpPr>
          <p:spPr>
            <a:xfrm>
              <a:off x="2717067" y="0"/>
              <a:ext cx="2884170" cy="1442720"/>
            </a:xfrm>
            <a:custGeom>
              <a:rect b="b" l="l" r="r" t="t"/>
              <a:pathLst>
                <a:path extrusionOk="0" h="1442720" w="2884170">
                  <a:moveTo>
                    <a:pt x="2883782" y="0"/>
                  </a:moveTo>
                  <a:lnTo>
                    <a:pt x="1441325" y="1442450"/>
                  </a:lnTo>
                  <a:lnTo>
                    <a:pt x="0" y="1123"/>
                  </a:lnTo>
                  <a:lnTo>
                    <a:pt x="2883782" y="0"/>
                  </a:lnTo>
                  <a:close/>
                </a:path>
              </a:pathLst>
            </a:custGeom>
            <a:solidFill>
              <a:srgbClr val="44B874"/>
            </a:solid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3000" u="none" cap="none" strike="noStrike">
                <a:solidFill>
                  <a:srgbClr val="000000"/>
                </a:solidFill>
                <a:latin typeface="Arial"/>
                <a:ea typeface="Arial"/>
                <a:cs typeface="Arial"/>
                <a:sym typeface="Arial"/>
              </a:endParaRPr>
            </a:p>
          </p:txBody>
        </p:sp>
      </p:grpSp>
      <p:sp>
        <p:nvSpPr>
          <p:cNvPr id="158" name="Google Shape;158;g1d2ad73644d_0_144"/>
          <p:cNvSpPr txBox="1"/>
          <p:nvPr>
            <p:ph type="ctrTitle"/>
          </p:nvPr>
        </p:nvSpPr>
        <p:spPr>
          <a:xfrm>
            <a:off x="2526600" y="1309525"/>
            <a:ext cx="13234800" cy="1244100"/>
          </a:xfrm>
          <a:prstGeom prst="rect">
            <a:avLst/>
          </a:prstGeom>
          <a:noFill/>
          <a:ln>
            <a:noFill/>
          </a:ln>
        </p:spPr>
        <p:txBody>
          <a:bodyPr anchorCtr="0" anchor="t" bIns="0" lIns="0" spcFirstLastPara="1" rIns="0" wrap="square" tIns="12700">
            <a:spAutoFit/>
          </a:bodyPr>
          <a:lstStyle/>
          <a:p>
            <a:pPr indent="0" lvl="0" marL="0" rtl="0" algn="ctr">
              <a:lnSpc>
                <a:spcPct val="100000"/>
              </a:lnSpc>
              <a:spcBef>
                <a:spcPts val="1575"/>
              </a:spcBef>
              <a:spcAft>
                <a:spcPts val="0"/>
              </a:spcAft>
              <a:buSzPts val="1400"/>
              <a:buNone/>
            </a:pPr>
            <a:r>
              <a:rPr lang="en-US">
                <a:latin typeface="Fira Sans Extra Condensed"/>
                <a:ea typeface="Fira Sans Extra Condensed"/>
                <a:cs typeface="Fira Sans Extra Condensed"/>
                <a:sym typeface="Fira Sans Extra Condensed"/>
              </a:rPr>
              <a:t>ROLES AND RESPONSIBILITIES</a:t>
            </a:r>
            <a:endParaRPr>
              <a:latin typeface="Fira Sans Extra Condensed"/>
              <a:ea typeface="Fira Sans Extra Condensed"/>
              <a:cs typeface="Fira Sans Extra Condensed"/>
              <a:sym typeface="Fira Sans Extra Condensed"/>
            </a:endParaRPr>
          </a:p>
        </p:txBody>
      </p:sp>
      <p:graphicFrame>
        <p:nvGraphicFramePr>
          <p:cNvPr id="159" name="Google Shape;159;g1d2ad73644d_0_144"/>
          <p:cNvGraphicFramePr/>
          <p:nvPr/>
        </p:nvGraphicFramePr>
        <p:xfrm>
          <a:off x="805775" y="3743725"/>
          <a:ext cx="3000000" cy="3000000"/>
        </p:xfrm>
        <a:graphic>
          <a:graphicData uri="http://schemas.openxmlformats.org/drawingml/2006/table">
            <a:tbl>
              <a:tblPr>
                <a:noFill/>
                <a:tableStyleId>{A490D771-0D15-43DE-93A6-8975CBA5611C}</a:tableStyleId>
              </a:tblPr>
              <a:tblGrid>
                <a:gridCol w="4246250"/>
                <a:gridCol w="12169350"/>
              </a:tblGrid>
              <a:tr h="381000">
                <a:tc>
                  <a:txBody>
                    <a:bodyPr/>
                    <a:lstStyle/>
                    <a:p>
                      <a:pPr indent="0" lvl="0" marL="0" rtl="0" algn="ctr">
                        <a:spcBef>
                          <a:spcPts val="0"/>
                        </a:spcBef>
                        <a:spcAft>
                          <a:spcPts val="0"/>
                        </a:spcAft>
                        <a:buNone/>
                      </a:pPr>
                      <a:r>
                        <a:rPr b="1" lang="en-US" sz="3000">
                          <a:latin typeface="Fira Sans Extra Condensed"/>
                          <a:ea typeface="Fira Sans Extra Condensed"/>
                          <a:cs typeface="Fira Sans Extra Condensed"/>
                          <a:sym typeface="Fira Sans Extra Condensed"/>
                        </a:rPr>
                        <a:t>Role</a:t>
                      </a:r>
                      <a:endParaRPr b="1" sz="3000">
                        <a:latin typeface="Fira Sans Extra Condensed"/>
                        <a:ea typeface="Fira Sans Extra Condensed"/>
                        <a:cs typeface="Fira Sans Extra Condensed"/>
                        <a:sym typeface="Fira Sans Extra Condensed"/>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US" sz="3000">
                          <a:latin typeface="Fira Sans Extra Condensed"/>
                          <a:ea typeface="Fira Sans Extra Condensed"/>
                          <a:cs typeface="Fira Sans Extra Condensed"/>
                          <a:sym typeface="Fira Sans Extra Condensed"/>
                        </a:rPr>
                        <a:t>Responsibility</a:t>
                      </a:r>
                      <a:endParaRPr b="1" sz="3000">
                        <a:latin typeface="Fira Sans Extra Condensed"/>
                        <a:ea typeface="Fira Sans Extra Condensed"/>
                        <a:cs typeface="Fira Sans Extra Condensed"/>
                        <a:sym typeface="Fira Sans Extra Condensed"/>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US" sz="3000">
                          <a:latin typeface="Fira Sans Extra Condensed"/>
                          <a:ea typeface="Fira Sans Extra Condensed"/>
                          <a:cs typeface="Fira Sans Extra Condensed"/>
                          <a:sym typeface="Fira Sans Extra Condensed"/>
                        </a:rPr>
                        <a:t>Ngân</a:t>
                      </a:r>
                      <a:endParaRPr sz="3000">
                        <a:latin typeface="Fira Sans Extra Condensed"/>
                        <a:ea typeface="Fira Sans Extra Condensed"/>
                        <a:cs typeface="Fira Sans Extra Condensed"/>
                        <a:sym typeface="Fira Sans Extra Condensed"/>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3000">
                          <a:latin typeface="Fira Sans Extra Condensed"/>
                          <a:ea typeface="Fira Sans Extra Condensed"/>
                          <a:cs typeface="Fira Sans Extra Condensed"/>
                          <a:sym typeface="Fira Sans Extra Condensed"/>
                        </a:rPr>
                        <a:t>- Develop illustrations, logos and other designs using software or by hand. </a:t>
                      </a:r>
                      <a:endParaRPr sz="3000">
                        <a:latin typeface="Fira Sans Extra Condensed"/>
                        <a:ea typeface="Fira Sans Extra Condensed"/>
                        <a:cs typeface="Fira Sans Extra Condensed"/>
                        <a:sym typeface="Fira Sans Extra Condensed"/>
                      </a:endParaRPr>
                    </a:p>
                    <a:p>
                      <a:pPr indent="0" lvl="0" marL="0" rtl="0" algn="l">
                        <a:spcBef>
                          <a:spcPts val="0"/>
                        </a:spcBef>
                        <a:spcAft>
                          <a:spcPts val="0"/>
                        </a:spcAft>
                        <a:buNone/>
                      </a:pPr>
                      <a:r>
                        <a:rPr lang="en-US" sz="3000">
                          <a:latin typeface="Fira Sans Extra Condensed"/>
                          <a:ea typeface="Fira Sans Extra Condensed"/>
                          <a:cs typeface="Fira Sans Extra Condensed"/>
                          <a:sym typeface="Fira Sans Extra Condensed"/>
                        </a:rPr>
                        <a:t>- Prepare rough drafts and present ideas.</a:t>
                      </a:r>
                      <a:endParaRPr sz="3000">
                        <a:latin typeface="Fira Sans Extra Condensed"/>
                        <a:ea typeface="Fira Sans Extra Condensed"/>
                        <a:cs typeface="Fira Sans Extra Condensed"/>
                        <a:sym typeface="Fira Sans Extra Condensed"/>
                      </a:endParaRPr>
                    </a:p>
                    <a:p>
                      <a:pPr indent="0" lvl="0" marL="0" rtl="0" algn="l">
                        <a:spcBef>
                          <a:spcPts val="0"/>
                        </a:spcBef>
                        <a:spcAft>
                          <a:spcPts val="0"/>
                        </a:spcAft>
                        <a:buNone/>
                      </a:pPr>
                      <a:r>
                        <a:rPr lang="en-US" sz="3000">
                          <a:latin typeface="Fira Sans Extra Condensed"/>
                          <a:ea typeface="Fira Sans Extra Condensed"/>
                          <a:cs typeface="Fira Sans Extra Condensed"/>
                          <a:sym typeface="Fira Sans Extra Condensed"/>
                        </a:rPr>
                        <a:t>- Conceptualize visuals based on requirements. </a:t>
                      </a:r>
                      <a:endParaRPr sz="3000">
                        <a:latin typeface="Fira Sans Extra Condensed"/>
                        <a:ea typeface="Fira Sans Extra Condensed"/>
                        <a:cs typeface="Fira Sans Extra Condensed"/>
                        <a:sym typeface="Fira Sans Extra Condensed"/>
                      </a:endParaRPr>
                    </a:p>
                    <a:p>
                      <a:pPr indent="0" lvl="0" marL="0" rtl="0" algn="l">
                        <a:spcBef>
                          <a:spcPts val="0"/>
                        </a:spcBef>
                        <a:spcAft>
                          <a:spcPts val="0"/>
                        </a:spcAft>
                        <a:buNone/>
                      </a:pPr>
                      <a:r>
                        <a:rPr lang="en-US" sz="3000">
                          <a:latin typeface="Fira Sans Extra Condensed"/>
                          <a:ea typeface="Fira Sans Extra Condensed"/>
                          <a:cs typeface="Fira Sans Extra Condensed"/>
                          <a:sym typeface="Fira Sans Extra Condensed"/>
                        </a:rPr>
                        <a:t>- Amend designs after feedback </a:t>
                      </a:r>
                      <a:endParaRPr sz="3000">
                        <a:latin typeface="Fira Sans Extra Condensed"/>
                        <a:ea typeface="Fira Sans Extra Condensed"/>
                        <a:cs typeface="Fira Sans Extra Condensed"/>
                        <a:sym typeface="Fira Sans Extra Condensed"/>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US" sz="3000">
                          <a:latin typeface="Fira Sans Extra Condensed"/>
                          <a:ea typeface="Fira Sans Extra Condensed"/>
                          <a:cs typeface="Fira Sans Extra Condensed"/>
                          <a:sym typeface="Fira Sans Extra Condensed"/>
                        </a:rPr>
                        <a:t>Vinh, Phát</a:t>
                      </a:r>
                      <a:endParaRPr sz="3000">
                        <a:latin typeface="Fira Sans Extra Condensed"/>
                        <a:ea typeface="Fira Sans Extra Condensed"/>
                        <a:cs typeface="Fira Sans Extra Condensed"/>
                        <a:sym typeface="Fira Sans Extra Condensed"/>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3000">
                          <a:latin typeface="Fira Sans Extra Condensed"/>
                          <a:ea typeface="Fira Sans Extra Condensed"/>
                          <a:cs typeface="Fira Sans Extra Condensed"/>
                          <a:sym typeface="Fira Sans Extra Condensed"/>
                        </a:rPr>
                        <a:t>- Researching, designing, implementing, and managing software programs</a:t>
                      </a:r>
                      <a:endParaRPr sz="3000">
                        <a:latin typeface="Fira Sans Extra Condensed"/>
                        <a:ea typeface="Fira Sans Extra Condensed"/>
                        <a:cs typeface="Fira Sans Extra Condensed"/>
                        <a:sym typeface="Fira Sans Extra Condensed"/>
                      </a:endParaRPr>
                    </a:p>
                    <a:p>
                      <a:pPr indent="0" lvl="0" marL="0" rtl="0" algn="l">
                        <a:spcBef>
                          <a:spcPts val="0"/>
                        </a:spcBef>
                        <a:spcAft>
                          <a:spcPts val="0"/>
                        </a:spcAft>
                        <a:buNone/>
                      </a:pPr>
                      <a:r>
                        <a:rPr lang="en-US" sz="3000">
                          <a:latin typeface="Fira Sans Extra Condensed"/>
                          <a:ea typeface="Fira Sans Extra Condensed"/>
                          <a:cs typeface="Fira Sans Extra Condensed"/>
                          <a:sym typeface="Fira Sans Extra Condensed"/>
                        </a:rPr>
                        <a:t>-  Work with other developers to design algorithms and flowcharts Produce clean, efficient code based on specifications </a:t>
                      </a:r>
                      <a:endParaRPr sz="3000">
                        <a:latin typeface="Fira Sans Extra Condensed"/>
                        <a:ea typeface="Fira Sans Extra Condensed"/>
                        <a:cs typeface="Fira Sans Extra Condensed"/>
                        <a:sym typeface="Fira Sans Extra Condensed"/>
                      </a:endParaRPr>
                    </a:p>
                    <a:p>
                      <a:pPr indent="0" lvl="0" marL="0" rtl="0" algn="l">
                        <a:spcBef>
                          <a:spcPts val="0"/>
                        </a:spcBef>
                        <a:spcAft>
                          <a:spcPts val="0"/>
                        </a:spcAft>
                        <a:buNone/>
                      </a:pPr>
                      <a:r>
                        <a:rPr lang="en-US" sz="3000">
                          <a:latin typeface="Fira Sans Extra Condensed"/>
                          <a:ea typeface="Fira Sans Extra Condensed"/>
                          <a:cs typeface="Fira Sans Extra Condensed"/>
                          <a:sym typeface="Fira Sans Extra Condensed"/>
                        </a:rPr>
                        <a:t>- Troubleshoot, debug and upgrade existing software </a:t>
                      </a:r>
                      <a:endParaRPr sz="3000">
                        <a:latin typeface="Fira Sans Extra Condensed"/>
                        <a:ea typeface="Fira Sans Extra Condensed"/>
                        <a:cs typeface="Fira Sans Extra Condensed"/>
                        <a:sym typeface="Fira Sans Extra Condensed"/>
                      </a:endParaRPr>
                    </a:p>
                    <a:p>
                      <a:pPr indent="0" lvl="0" marL="0" rtl="0" algn="l">
                        <a:spcBef>
                          <a:spcPts val="0"/>
                        </a:spcBef>
                        <a:spcAft>
                          <a:spcPts val="0"/>
                        </a:spcAft>
                        <a:buNone/>
                      </a:pPr>
                      <a:r>
                        <a:rPr lang="en-US" sz="3000">
                          <a:latin typeface="Fira Sans Extra Condensed"/>
                          <a:ea typeface="Fira Sans Extra Condensed"/>
                          <a:cs typeface="Fira Sans Extra Condensed"/>
                          <a:sym typeface="Fira Sans Extra Condensed"/>
                        </a:rPr>
                        <a:t>- Configuration Manager Create technical documentation for reference and reporting </a:t>
                      </a:r>
                      <a:endParaRPr sz="3000">
                        <a:latin typeface="Fira Sans Extra Condensed"/>
                        <a:ea typeface="Fira Sans Extra Condensed"/>
                        <a:cs typeface="Fira Sans Extra Condensed"/>
                        <a:sym typeface="Fira Sans Extra Condensed"/>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mc:AlternateContent>
    <mc:Choice Requires="p14">
      <p:transition spd="slow" p14:dur="1300">
        <p:fad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63" name="Shape 163"/>
        <p:cNvGrpSpPr/>
        <p:nvPr/>
      </p:nvGrpSpPr>
      <p:grpSpPr>
        <a:xfrm>
          <a:off x="0" y="0"/>
          <a:ext cx="0" cy="0"/>
          <a:chOff x="0" y="0"/>
          <a:chExt cx="0" cy="0"/>
        </a:xfrm>
      </p:grpSpPr>
      <p:grpSp>
        <p:nvGrpSpPr>
          <p:cNvPr id="164" name="Google Shape;164;g1d2ad73644d_0_153"/>
          <p:cNvGrpSpPr/>
          <p:nvPr/>
        </p:nvGrpSpPr>
        <p:grpSpPr>
          <a:xfrm>
            <a:off x="0" y="0"/>
            <a:ext cx="5601237" cy="2716530"/>
            <a:chOff x="0" y="0"/>
            <a:chExt cx="5601237" cy="2716530"/>
          </a:xfrm>
        </p:grpSpPr>
        <p:sp>
          <p:nvSpPr>
            <p:cNvPr id="165" name="Google Shape;165;g1d2ad73644d_0_153"/>
            <p:cNvSpPr/>
            <p:nvPr/>
          </p:nvSpPr>
          <p:spPr>
            <a:xfrm>
              <a:off x="0" y="0"/>
              <a:ext cx="3740785" cy="2716530"/>
            </a:xfrm>
            <a:custGeom>
              <a:rect b="b" l="l" r="r" t="t"/>
              <a:pathLst>
                <a:path extrusionOk="0" h="2716530" w="3740785">
                  <a:moveTo>
                    <a:pt x="3740783" y="0"/>
                  </a:moveTo>
                  <a:lnTo>
                    <a:pt x="1024394" y="2716385"/>
                  </a:lnTo>
                  <a:lnTo>
                    <a:pt x="0" y="1691990"/>
                  </a:lnTo>
                  <a:lnTo>
                    <a:pt x="0" y="30"/>
                  </a:lnTo>
                  <a:lnTo>
                    <a:pt x="3740783" y="0"/>
                  </a:lnTo>
                  <a:close/>
                </a:path>
              </a:pathLst>
            </a:custGeom>
            <a:solidFill>
              <a:srgbClr val="05327D"/>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66" name="Google Shape;166;g1d2ad73644d_0_153"/>
            <p:cNvSpPr/>
            <p:nvPr/>
          </p:nvSpPr>
          <p:spPr>
            <a:xfrm>
              <a:off x="2717067" y="0"/>
              <a:ext cx="2884170" cy="1442720"/>
            </a:xfrm>
            <a:custGeom>
              <a:rect b="b" l="l" r="r" t="t"/>
              <a:pathLst>
                <a:path extrusionOk="0" h="1442720" w="2884170">
                  <a:moveTo>
                    <a:pt x="2883782" y="0"/>
                  </a:moveTo>
                  <a:lnTo>
                    <a:pt x="1441325" y="1442450"/>
                  </a:lnTo>
                  <a:lnTo>
                    <a:pt x="0" y="1123"/>
                  </a:lnTo>
                  <a:lnTo>
                    <a:pt x="2883782" y="0"/>
                  </a:lnTo>
                  <a:close/>
                </a:path>
              </a:pathLst>
            </a:custGeom>
            <a:solidFill>
              <a:srgbClr val="44B874"/>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167" name="Google Shape;167;g1d2ad73644d_0_153"/>
          <p:cNvSpPr txBox="1"/>
          <p:nvPr/>
        </p:nvSpPr>
        <p:spPr>
          <a:xfrm>
            <a:off x="5958450" y="378900"/>
            <a:ext cx="8195700" cy="400200"/>
          </a:xfrm>
          <a:prstGeom prst="rect">
            <a:avLst/>
          </a:prstGeom>
          <a:noFill/>
          <a:ln>
            <a:noFill/>
          </a:ln>
        </p:spPr>
        <p:txBody>
          <a:bodyPr anchorCtr="0" anchor="t" bIns="91425" lIns="91425" spcFirstLastPara="1" rIns="91425" wrap="square" tIns="91425">
            <a:spAutoFit/>
          </a:bodyPr>
          <a:lstStyle/>
          <a:p>
            <a:pPr indent="0" lvl="0" marL="12700" marR="0" rtl="0" algn="just">
              <a:lnSpc>
                <a:spcPct val="100000"/>
              </a:lnSpc>
              <a:spcBef>
                <a:spcPts val="0"/>
              </a:spcBef>
              <a:spcAft>
                <a:spcPts val="0"/>
              </a:spcAft>
              <a:buClr>
                <a:schemeClr val="dk1"/>
              </a:buClr>
              <a:buSzPts val="1100"/>
              <a:buFont typeface="Arial"/>
              <a:buNone/>
            </a:pPr>
            <a:r>
              <a:t/>
            </a:r>
            <a:endParaRPr b="0" i="0" sz="1400" u="none" cap="none" strike="noStrike">
              <a:solidFill>
                <a:srgbClr val="000000"/>
              </a:solidFill>
              <a:latin typeface="Maven Pro"/>
              <a:ea typeface="Maven Pro"/>
              <a:cs typeface="Maven Pro"/>
              <a:sym typeface="Maven Pro"/>
            </a:endParaRPr>
          </a:p>
        </p:txBody>
      </p:sp>
      <p:sp>
        <p:nvSpPr>
          <p:cNvPr id="168" name="Google Shape;168;g1d2ad73644d_0_153"/>
          <p:cNvSpPr txBox="1"/>
          <p:nvPr>
            <p:ph type="ctrTitle"/>
          </p:nvPr>
        </p:nvSpPr>
        <p:spPr>
          <a:xfrm>
            <a:off x="4323300" y="4143925"/>
            <a:ext cx="9641400" cy="1244100"/>
          </a:xfrm>
          <a:prstGeom prst="rect">
            <a:avLst/>
          </a:prstGeom>
          <a:noFill/>
          <a:ln>
            <a:noFill/>
          </a:ln>
        </p:spPr>
        <p:txBody>
          <a:bodyPr anchorCtr="0" anchor="t" bIns="0" lIns="0" spcFirstLastPara="1" rIns="0" wrap="square" tIns="12700">
            <a:spAutoFit/>
          </a:bodyPr>
          <a:lstStyle/>
          <a:p>
            <a:pPr indent="0" lvl="0" marL="0" rtl="0" algn="ctr">
              <a:lnSpc>
                <a:spcPct val="100000"/>
              </a:lnSpc>
              <a:spcBef>
                <a:spcPts val="1575"/>
              </a:spcBef>
              <a:spcAft>
                <a:spcPts val="0"/>
              </a:spcAft>
              <a:buSzPts val="1400"/>
              <a:buNone/>
            </a:pPr>
            <a:r>
              <a:rPr i="1" lang="en-US">
                <a:latin typeface="Fira Sans Extra Condensed"/>
                <a:ea typeface="Fira Sans Extra Condensed"/>
                <a:cs typeface="Fira Sans Extra Condensed"/>
                <a:sym typeface="Fira Sans Extra Condensed"/>
              </a:rPr>
              <a:t>3</a:t>
            </a:r>
            <a:r>
              <a:rPr i="1" lang="en-US">
                <a:latin typeface="Fira Sans Extra Condensed"/>
                <a:ea typeface="Fira Sans Extra Condensed"/>
                <a:cs typeface="Fira Sans Extra Condensed"/>
                <a:sym typeface="Fira Sans Extra Condensed"/>
              </a:rPr>
              <a:t>.  Project management.</a:t>
            </a:r>
            <a:endParaRPr i="1">
              <a:latin typeface="Fira Sans Extra Condensed"/>
              <a:ea typeface="Fira Sans Extra Condensed"/>
              <a:cs typeface="Fira Sans Extra Condensed"/>
              <a:sym typeface="Fira Sans Extra Condensed"/>
            </a:endParaRPr>
          </a:p>
        </p:txBody>
      </p:sp>
      <p:sp>
        <p:nvSpPr>
          <p:cNvPr id="169" name="Google Shape;169;g1d2ad73644d_0_153"/>
          <p:cNvSpPr txBox="1"/>
          <p:nvPr>
            <p:ph type="ctrTitle"/>
          </p:nvPr>
        </p:nvSpPr>
        <p:spPr>
          <a:xfrm>
            <a:off x="2499750" y="5388025"/>
            <a:ext cx="13288500" cy="474600"/>
          </a:xfrm>
          <a:prstGeom prst="rect">
            <a:avLst/>
          </a:prstGeom>
          <a:noFill/>
          <a:ln>
            <a:noFill/>
          </a:ln>
        </p:spPr>
        <p:txBody>
          <a:bodyPr anchorCtr="0" anchor="t" bIns="0" lIns="0" spcFirstLastPara="1" rIns="0" wrap="square" tIns="12700">
            <a:spAutoFit/>
          </a:bodyPr>
          <a:lstStyle/>
          <a:p>
            <a:pPr indent="0" lvl="0" marL="0" rtl="0" algn="ctr">
              <a:lnSpc>
                <a:spcPct val="100000"/>
              </a:lnSpc>
              <a:spcBef>
                <a:spcPts val="1575"/>
              </a:spcBef>
              <a:spcAft>
                <a:spcPts val="0"/>
              </a:spcAft>
              <a:buNone/>
            </a:pPr>
            <a:r>
              <a:rPr b="0" i="1" lang="en-US" sz="3000">
                <a:latin typeface="Fira Sans Extra Condensed"/>
                <a:ea typeface="Fira Sans Extra Condensed"/>
                <a:cs typeface="Fira Sans Extra Condensed"/>
                <a:sym typeface="Fira Sans Extra Condensed"/>
              </a:rPr>
              <a:t>use-case model, non-functional requirements.</a:t>
            </a:r>
            <a:endParaRPr b="0" i="1" sz="3000">
              <a:latin typeface="Fira Sans Extra Condensed"/>
              <a:ea typeface="Fira Sans Extra Condensed"/>
              <a:cs typeface="Fira Sans Extra Condensed"/>
              <a:sym typeface="Fira Sans Extra Condensed"/>
            </a:endParaRPr>
          </a:p>
        </p:txBody>
      </p:sp>
    </p:spTree>
  </p:cSld>
  <p:clrMapOvr>
    <a:masterClrMapping/>
  </p:clrMapOvr>
  <mc:AlternateContent>
    <mc:Choice Requires="p14">
      <p:transition spd="slow" p14:dur="1300">
        <p:fade/>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73" name="Shape 173"/>
        <p:cNvGrpSpPr/>
        <p:nvPr/>
      </p:nvGrpSpPr>
      <p:grpSpPr>
        <a:xfrm>
          <a:off x="0" y="0"/>
          <a:ext cx="0" cy="0"/>
          <a:chOff x="0" y="0"/>
          <a:chExt cx="0" cy="0"/>
        </a:xfrm>
      </p:grpSpPr>
      <p:grpSp>
        <p:nvGrpSpPr>
          <p:cNvPr id="174" name="Google Shape;174;g1d2ad73644d_0_184"/>
          <p:cNvGrpSpPr/>
          <p:nvPr/>
        </p:nvGrpSpPr>
        <p:grpSpPr>
          <a:xfrm>
            <a:off x="0" y="0"/>
            <a:ext cx="5601237" cy="2716530"/>
            <a:chOff x="0" y="0"/>
            <a:chExt cx="5601237" cy="2716530"/>
          </a:xfrm>
        </p:grpSpPr>
        <p:sp>
          <p:nvSpPr>
            <p:cNvPr id="175" name="Google Shape;175;g1d2ad73644d_0_184"/>
            <p:cNvSpPr/>
            <p:nvPr/>
          </p:nvSpPr>
          <p:spPr>
            <a:xfrm>
              <a:off x="0" y="0"/>
              <a:ext cx="3740785" cy="2716530"/>
            </a:xfrm>
            <a:custGeom>
              <a:rect b="b" l="l" r="r" t="t"/>
              <a:pathLst>
                <a:path extrusionOk="0" h="2716530" w="3740785">
                  <a:moveTo>
                    <a:pt x="3740783" y="0"/>
                  </a:moveTo>
                  <a:lnTo>
                    <a:pt x="1024394" y="2716385"/>
                  </a:lnTo>
                  <a:lnTo>
                    <a:pt x="0" y="1691990"/>
                  </a:lnTo>
                  <a:lnTo>
                    <a:pt x="0" y="30"/>
                  </a:lnTo>
                  <a:lnTo>
                    <a:pt x="3740783" y="0"/>
                  </a:lnTo>
                  <a:close/>
                </a:path>
              </a:pathLst>
            </a:custGeom>
            <a:solidFill>
              <a:srgbClr val="05327D"/>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76" name="Google Shape;176;g1d2ad73644d_0_184"/>
            <p:cNvSpPr/>
            <p:nvPr/>
          </p:nvSpPr>
          <p:spPr>
            <a:xfrm>
              <a:off x="2717067" y="0"/>
              <a:ext cx="2884170" cy="1442720"/>
            </a:xfrm>
            <a:custGeom>
              <a:rect b="b" l="l" r="r" t="t"/>
              <a:pathLst>
                <a:path extrusionOk="0" h="1442720" w="2884170">
                  <a:moveTo>
                    <a:pt x="2883782" y="0"/>
                  </a:moveTo>
                  <a:lnTo>
                    <a:pt x="1441325" y="1442450"/>
                  </a:lnTo>
                  <a:lnTo>
                    <a:pt x="0" y="1123"/>
                  </a:lnTo>
                  <a:lnTo>
                    <a:pt x="2883782" y="0"/>
                  </a:lnTo>
                  <a:close/>
                </a:path>
              </a:pathLst>
            </a:custGeom>
            <a:solidFill>
              <a:srgbClr val="44B874"/>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177" name="Google Shape;177;g1d2ad73644d_0_184"/>
          <p:cNvSpPr txBox="1"/>
          <p:nvPr/>
        </p:nvSpPr>
        <p:spPr>
          <a:xfrm>
            <a:off x="5958450" y="378900"/>
            <a:ext cx="8195700" cy="400200"/>
          </a:xfrm>
          <a:prstGeom prst="rect">
            <a:avLst/>
          </a:prstGeom>
          <a:noFill/>
          <a:ln>
            <a:noFill/>
          </a:ln>
        </p:spPr>
        <p:txBody>
          <a:bodyPr anchorCtr="0" anchor="t" bIns="91425" lIns="91425" spcFirstLastPara="1" rIns="91425" wrap="square" tIns="91425">
            <a:spAutoFit/>
          </a:bodyPr>
          <a:lstStyle/>
          <a:p>
            <a:pPr indent="0" lvl="0" marL="12700" marR="0" rtl="0" algn="just">
              <a:lnSpc>
                <a:spcPct val="100000"/>
              </a:lnSpc>
              <a:spcBef>
                <a:spcPts val="0"/>
              </a:spcBef>
              <a:spcAft>
                <a:spcPts val="0"/>
              </a:spcAft>
              <a:buClr>
                <a:schemeClr val="dk1"/>
              </a:buClr>
              <a:buSzPts val="1100"/>
              <a:buFont typeface="Arial"/>
              <a:buNone/>
            </a:pPr>
            <a:r>
              <a:t/>
            </a:r>
            <a:endParaRPr b="0" i="0" sz="1400" u="none" cap="none" strike="noStrike">
              <a:solidFill>
                <a:srgbClr val="000000"/>
              </a:solidFill>
              <a:latin typeface="Maven Pro"/>
              <a:ea typeface="Maven Pro"/>
              <a:cs typeface="Maven Pro"/>
              <a:sym typeface="Maven Pro"/>
            </a:endParaRPr>
          </a:p>
        </p:txBody>
      </p:sp>
      <p:sp>
        <p:nvSpPr>
          <p:cNvPr id="178" name="Google Shape;178;g1d2ad73644d_0_184"/>
          <p:cNvSpPr txBox="1"/>
          <p:nvPr>
            <p:ph type="ctrTitle"/>
          </p:nvPr>
        </p:nvSpPr>
        <p:spPr>
          <a:xfrm>
            <a:off x="4323300" y="4143925"/>
            <a:ext cx="9641400" cy="1244100"/>
          </a:xfrm>
          <a:prstGeom prst="rect">
            <a:avLst/>
          </a:prstGeom>
          <a:noFill/>
          <a:ln>
            <a:noFill/>
          </a:ln>
        </p:spPr>
        <p:txBody>
          <a:bodyPr anchorCtr="0" anchor="t" bIns="0" lIns="0" spcFirstLastPara="1" rIns="0" wrap="square" tIns="12700">
            <a:spAutoFit/>
          </a:bodyPr>
          <a:lstStyle/>
          <a:p>
            <a:pPr indent="0" lvl="0" marL="0" rtl="0" algn="ctr">
              <a:lnSpc>
                <a:spcPct val="100000"/>
              </a:lnSpc>
              <a:spcBef>
                <a:spcPts val="1575"/>
              </a:spcBef>
              <a:spcAft>
                <a:spcPts val="0"/>
              </a:spcAft>
              <a:buSzPts val="1400"/>
              <a:buNone/>
            </a:pPr>
            <a:r>
              <a:rPr i="1" lang="en-US">
                <a:latin typeface="Fira Sans Extra Condensed"/>
                <a:ea typeface="Fira Sans Extra Condensed"/>
                <a:cs typeface="Fira Sans Extra Condensed"/>
                <a:sym typeface="Fira Sans Extra Condensed"/>
              </a:rPr>
              <a:t>USE - CASE MODEL</a:t>
            </a:r>
            <a:endParaRPr i="1">
              <a:latin typeface="Fira Sans Extra Condensed"/>
              <a:ea typeface="Fira Sans Extra Condensed"/>
              <a:cs typeface="Fira Sans Extra Condensed"/>
              <a:sym typeface="Fira Sans Extra Condensed"/>
            </a:endParaRPr>
          </a:p>
        </p:txBody>
      </p:sp>
    </p:spTree>
  </p:cSld>
  <p:clrMapOvr>
    <a:masterClrMapping/>
  </p:clrMapOvr>
  <mc:AlternateContent>
    <mc:Choice Requires="p14">
      <p:transition spd="slow" p14:dur="1300">
        <p:fade/>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82" name="Shape 182"/>
        <p:cNvGrpSpPr/>
        <p:nvPr/>
      </p:nvGrpSpPr>
      <p:grpSpPr>
        <a:xfrm>
          <a:off x="0" y="0"/>
          <a:ext cx="0" cy="0"/>
          <a:chOff x="0" y="0"/>
          <a:chExt cx="0" cy="0"/>
        </a:xfrm>
      </p:grpSpPr>
      <p:pic>
        <p:nvPicPr>
          <p:cNvPr id="183" name="Google Shape;183;g1d2ad73644d_0_172"/>
          <p:cNvPicPr preferRelativeResize="0"/>
          <p:nvPr/>
        </p:nvPicPr>
        <p:blipFill>
          <a:blip r:embed="rId3">
            <a:alphaModFix/>
          </a:blip>
          <a:stretch>
            <a:fillRect/>
          </a:stretch>
        </p:blipFill>
        <p:spPr>
          <a:xfrm>
            <a:off x="2213800" y="118200"/>
            <a:ext cx="14813275" cy="10057801"/>
          </a:xfrm>
          <a:prstGeom prst="rect">
            <a:avLst/>
          </a:prstGeom>
          <a:noFill/>
          <a:ln>
            <a:noFill/>
          </a:ln>
        </p:spPr>
      </p:pic>
    </p:spTree>
  </p:cSld>
  <p:clrMapOvr>
    <a:masterClrMapping/>
  </p:clrMapOvr>
  <mc:AlternateContent>
    <mc:Choice Requires="p14">
      <p:transition spd="slow" p14:dur="1300">
        <p:fade/>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87" name="Shape 187"/>
        <p:cNvGrpSpPr/>
        <p:nvPr/>
      </p:nvGrpSpPr>
      <p:grpSpPr>
        <a:xfrm>
          <a:off x="0" y="0"/>
          <a:ext cx="0" cy="0"/>
          <a:chOff x="0" y="0"/>
          <a:chExt cx="0" cy="0"/>
        </a:xfrm>
      </p:grpSpPr>
      <p:grpSp>
        <p:nvGrpSpPr>
          <p:cNvPr id="188" name="Google Shape;188;g1d2ad73644d_0_215"/>
          <p:cNvGrpSpPr/>
          <p:nvPr/>
        </p:nvGrpSpPr>
        <p:grpSpPr>
          <a:xfrm>
            <a:off x="0" y="0"/>
            <a:ext cx="5601237" cy="2716530"/>
            <a:chOff x="0" y="0"/>
            <a:chExt cx="5601237" cy="2716530"/>
          </a:xfrm>
        </p:grpSpPr>
        <p:sp>
          <p:nvSpPr>
            <p:cNvPr id="189" name="Google Shape;189;g1d2ad73644d_0_215"/>
            <p:cNvSpPr/>
            <p:nvPr/>
          </p:nvSpPr>
          <p:spPr>
            <a:xfrm>
              <a:off x="0" y="0"/>
              <a:ext cx="3740785" cy="2716530"/>
            </a:xfrm>
            <a:custGeom>
              <a:rect b="b" l="l" r="r" t="t"/>
              <a:pathLst>
                <a:path extrusionOk="0" h="2716530" w="3740785">
                  <a:moveTo>
                    <a:pt x="3740783" y="0"/>
                  </a:moveTo>
                  <a:lnTo>
                    <a:pt x="1024394" y="2716385"/>
                  </a:lnTo>
                  <a:lnTo>
                    <a:pt x="0" y="1691990"/>
                  </a:lnTo>
                  <a:lnTo>
                    <a:pt x="0" y="30"/>
                  </a:lnTo>
                  <a:lnTo>
                    <a:pt x="3740783" y="0"/>
                  </a:lnTo>
                  <a:close/>
                </a:path>
              </a:pathLst>
            </a:custGeom>
            <a:solidFill>
              <a:srgbClr val="05327D"/>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90" name="Google Shape;190;g1d2ad73644d_0_215"/>
            <p:cNvSpPr/>
            <p:nvPr/>
          </p:nvSpPr>
          <p:spPr>
            <a:xfrm>
              <a:off x="2717067" y="0"/>
              <a:ext cx="2884170" cy="1442720"/>
            </a:xfrm>
            <a:custGeom>
              <a:rect b="b" l="l" r="r" t="t"/>
              <a:pathLst>
                <a:path extrusionOk="0" h="1442720" w="2884170">
                  <a:moveTo>
                    <a:pt x="2883782" y="0"/>
                  </a:moveTo>
                  <a:lnTo>
                    <a:pt x="1441325" y="1442450"/>
                  </a:lnTo>
                  <a:lnTo>
                    <a:pt x="0" y="1123"/>
                  </a:lnTo>
                  <a:lnTo>
                    <a:pt x="2883782" y="0"/>
                  </a:lnTo>
                  <a:close/>
                </a:path>
              </a:pathLst>
            </a:custGeom>
            <a:solidFill>
              <a:srgbClr val="44B874"/>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191" name="Google Shape;191;g1d2ad73644d_0_215"/>
          <p:cNvSpPr txBox="1"/>
          <p:nvPr/>
        </p:nvSpPr>
        <p:spPr>
          <a:xfrm>
            <a:off x="5958450" y="378900"/>
            <a:ext cx="8195700" cy="400200"/>
          </a:xfrm>
          <a:prstGeom prst="rect">
            <a:avLst/>
          </a:prstGeom>
          <a:noFill/>
          <a:ln>
            <a:noFill/>
          </a:ln>
        </p:spPr>
        <p:txBody>
          <a:bodyPr anchorCtr="0" anchor="t" bIns="91425" lIns="91425" spcFirstLastPara="1" rIns="91425" wrap="square" tIns="91425">
            <a:spAutoFit/>
          </a:bodyPr>
          <a:lstStyle/>
          <a:p>
            <a:pPr indent="0" lvl="0" marL="12700" marR="0" rtl="0" algn="just">
              <a:lnSpc>
                <a:spcPct val="100000"/>
              </a:lnSpc>
              <a:spcBef>
                <a:spcPts val="0"/>
              </a:spcBef>
              <a:spcAft>
                <a:spcPts val="0"/>
              </a:spcAft>
              <a:buClr>
                <a:schemeClr val="dk1"/>
              </a:buClr>
              <a:buSzPts val="1100"/>
              <a:buFont typeface="Arial"/>
              <a:buNone/>
            </a:pPr>
            <a:r>
              <a:t/>
            </a:r>
            <a:endParaRPr b="0" i="0" sz="1400" u="none" cap="none" strike="noStrike">
              <a:solidFill>
                <a:srgbClr val="000000"/>
              </a:solidFill>
              <a:latin typeface="Maven Pro"/>
              <a:ea typeface="Maven Pro"/>
              <a:cs typeface="Maven Pro"/>
              <a:sym typeface="Maven Pro"/>
            </a:endParaRPr>
          </a:p>
        </p:txBody>
      </p:sp>
      <p:sp>
        <p:nvSpPr>
          <p:cNvPr id="192" name="Google Shape;192;g1d2ad73644d_0_215"/>
          <p:cNvSpPr txBox="1"/>
          <p:nvPr/>
        </p:nvSpPr>
        <p:spPr>
          <a:xfrm>
            <a:off x="1012050" y="3084050"/>
            <a:ext cx="16263900" cy="5956800"/>
          </a:xfrm>
          <a:prstGeom prst="rect">
            <a:avLst/>
          </a:prstGeom>
          <a:noFill/>
          <a:ln>
            <a:noFill/>
          </a:ln>
        </p:spPr>
        <p:txBody>
          <a:bodyPr anchorCtr="0" anchor="t" bIns="91425" lIns="91425" spcFirstLastPara="1" rIns="91425" wrap="square" tIns="91425">
            <a:spAutoFit/>
          </a:bodyPr>
          <a:lstStyle/>
          <a:p>
            <a:pPr indent="-419100" lvl="0" marL="457200" rtl="0" algn="l">
              <a:lnSpc>
                <a:spcPct val="150000"/>
              </a:lnSpc>
              <a:spcBef>
                <a:spcPts val="0"/>
              </a:spcBef>
              <a:spcAft>
                <a:spcPts val="0"/>
              </a:spcAft>
              <a:buSzPts val="3000"/>
              <a:buFont typeface="Fira Sans Extra Condensed"/>
              <a:buChar char="●"/>
            </a:pPr>
            <a:r>
              <a:rPr b="1" lang="en-US" sz="3000" u="sng">
                <a:latin typeface="Fira Sans Extra Condensed"/>
                <a:ea typeface="Fira Sans Extra Condensed"/>
                <a:cs typeface="Fira Sans Extra Condensed"/>
                <a:sym typeface="Fira Sans Extra Condensed"/>
              </a:rPr>
              <a:t>Performance:</a:t>
            </a:r>
            <a:r>
              <a:rPr lang="en-US" sz="3000">
                <a:latin typeface="Fira Sans Extra Condensed"/>
                <a:ea typeface="Fira Sans Extra Condensed"/>
                <a:cs typeface="Fira Sans Extra Condensed"/>
                <a:sym typeface="Fira Sans Extra Condensed"/>
              </a:rPr>
              <a:t> The web should reply to the commands of clients in less than 1 seconds.</a:t>
            </a:r>
            <a:endParaRPr sz="3000">
              <a:latin typeface="Fira Sans Extra Condensed"/>
              <a:ea typeface="Fira Sans Extra Condensed"/>
              <a:cs typeface="Fira Sans Extra Condensed"/>
              <a:sym typeface="Fira Sans Extra Condensed"/>
            </a:endParaRPr>
          </a:p>
          <a:p>
            <a:pPr indent="-419100" lvl="0" marL="457200" rtl="0" algn="l">
              <a:lnSpc>
                <a:spcPct val="150000"/>
              </a:lnSpc>
              <a:spcBef>
                <a:spcPts val="0"/>
              </a:spcBef>
              <a:spcAft>
                <a:spcPts val="0"/>
              </a:spcAft>
              <a:buSzPts val="3000"/>
              <a:buFont typeface="Fira Sans Extra Condensed"/>
              <a:buChar char="●"/>
            </a:pPr>
            <a:r>
              <a:rPr b="1" lang="en-US" sz="3000" u="sng">
                <a:latin typeface="Fira Sans Extra Condensed"/>
                <a:ea typeface="Fira Sans Extra Condensed"/>
                <a:cs typeface="Fira Sans Extra Condensed"/>
                <a:sym typeface="Fira Sans Extra Condensed"/>
              </a:rPr>
              <a:t>Security: </a:t>
            </a:r>
            <a:r>
              <a:rPr lang="en-US" sz="3000">
                <a:latin typeface="Fira Sans Extra Condensed"/>
                <a:ea typeface="Fira Sans Extra Condensed"/>
                <a:cs typeface="Fira Sans Extra Condensed"/>
                <a:sym typeface="Fira Sans Extra Condensed"/>
              </a:rPr>
              <a:t>The web must protect the information of users.</a:t>
            </a:r>
            <a:endParaRPr sz="3000">
              <a:latin typeface="Fira Sans Extra Condensed"/>
              <a:ea typeface="Fira Sans Extra Condensed"/>
              <a:cs typeface="Fira Sans Extra Condensed"/>
              <a:sym typeface="Fira Sans Extra Condensed"/>
            </a:endParaRPr>
          </a:p>
          <a:p>
            <a:pPr indent="-419100" lvl="0" marL="457200" rtl="0" algn="l">
              <a:lnSpc>
                <a:spcPct val="150000"/>
              </a:lnSpc>
              <a:spcBef>
                <a:spcPts val="0"/>
              </a:spcBef>
              <a:spcAft>
                <a:spcPts val="0"/>
              </a:spcAft>
              <a:buSzPts val="3000"/>
              <a:buFont typeface="Fira Sans Extra Condensed"/>
              <a:buChar char="●"/>
            </a:pPr>
            <a:r>
              <a:rPr b="1" lang="en-US" sz="3000" u="sng">
                <a:latin typeface="Fira Sans Extra Condensed"/>
                <a:ea typeface="Fira Sans Extra Condensed"/>
                <a:cs typeface="Fira Sans Extra Condensed"/>
                <a:sym typeface="Fira Sans Extra Condensed"/>
              </a:rPr>
              <a:t>Availability:</a:t>
            </a:r>
            <a:r>
              <a:rPr lang="en-US" sz="3000">
                <a:latin typeface="Fira Sans Extra Condensed"/>
                <a:ea typeface="Fira Sans Extra Condensed"/>
                <a:cs typeface="Fira Sans Extra Condensed"/>
                <a:sym typeface="Fira Sans Extra Condensed"/>
              </a:rPr>
              <a:t> The web shall be available 24 hours a day, 7 days a week.</a:t>
            </a:r>
            <a:endParaRPr sz="3000">
              <a:latin typeface="Fira Sans Extra Condensed"/>
              <a:ea typeface="Fira Sans Extra Condensed"/>
              <a:cs typeface="Fira Sans Extra Condensed"/>
              <a:sym typeface="Fira Sans Extra Condensed"/>
            </a:endParaRPr>
          </a:p>
          <a:p>
            <a:pPr indent="-419100" lvl="0" marL="457200" rtl="0" algn="l">
              <a:lnSpc>
                <a:spcPct val="150000"/>
              </a:lnSpc>
              <a:spcBef>
                <a:spcPts val="0"/>
              </a:spcBef>
              <a:spcAft>
                <a:spcPts val="0"/>
              </a:spcAft>
              <a:buSzPts val="3000"/>
              <a:buFont typeface="Fira Sans Extra Condensed"/>
              <a:buChar char="●"/>
            </a:pPr>
            <a:r>
              <a:rPr b="1" lang="en-US" sz="3000" u="sng">
                <a:latin typeface="Fira Sans Extra Condensed"/>
                <a:ea typeface="Fira Sans Extra Condensed"/>
                <a:cs typeface="Fira Sans Extra Condensed"/>
                <a:sym typeface="Fira Sans Extra Condensed"/>
              </a:rPr>
              <a:t>Usability:</a:t>
            </a:r>
            <a:r>
              <a:rPr lang="en-US" sz="3000">
                <a:latin typeface="Fira Sans Extra Condensed"/>
                <a:ea typeface="Fira Sans Extra Condensed"/>
                <a:cs typeface="Fira Sans Extra Condensed"/>
                <a:sym typeface="Fira Sans Extra Condensed"/>
              </a:rPr>
              <a:t> The web shall be easy-to-use and  appropriate for all people.</a:t>
            </a:r>
            <a:endParaRPr sz="3000">
              <a:latin typeface="Fira Sans Extra Condensed"/>
              <a:ea typeface="Fira Sans Extra Condensed"/>
              <a:cs typeface="Fira Sans Extra Condensed"/>
              <a:sym typeface="Fira Sans Extra Condensed"/>
            </a:endParaRPr>
          </a:p>
          <a:p>
            <a:pPr indent="-419100" lvl="0" marL="457200" rtl="0" algn="l">
              <a:lnSpc>
                <a:spcPct val="150000"/>
              </a:lnSpc>
              <a:spcBef>
                <a:spcPts val="0"/>
              </a:spcBef>
              <a:spcAft>
                <a:spcPts val="0"/>
              </a:spcAft>
              <a:buSzPts val="3000"/>
              <a:buFont typeface="Fira Sans Extra Condensed"/>
              <a:buChar char="●"/>
            </a:pPr>
            <a:r>
              <a:rPr b="1" lang="en-US" sz="3000" u="sng">
                <a:latin typeface="Fira Sans Extra Condensed"/>
                <a:ea typeface="Fira Sans Extra Condensed"/>
                <a:cs typeface="Fira Sans Extra Condensed"/>
                <a:sym typeface="Fira Sans Extra Condensed"/>
              </a:rPr>
              <a:t>Maintainability: </a:t>
            </a:r>
            <a:r>
              <a:rPr lang="en-US" sz="3000">
                <a:latin typeface="Fira Sans Extra Condensed"/>
                <a:ea typeface="Fira Sans Extra Condensed"/>
                <a:cs typeface="Fira Sans Extra Condensed"/>
                <a:sym typeface="Fira Sans Extra Condensed"/>
              </a:rPr>
              <a:t>The system shall be designed for ease of maintenance. </a:t>
            </a:r>
            <a:endParaRPr sz="3000">
              <a:latin typeface="Fira Sans Extra Condensed"/>
              <a:ea typeface="Fira Sans Extra Condensed"/>
              <a:cs typeface="Fira Sans Extra Condensed"/>
              <a:sym typeface="Fira Sans Extra Condensed"/>
            </a:endParaRPr>
          </a:p>
          <a:p>
            <a:pPr indent="-419100" lvl="0" marL="457200" rtl="0" algn="l">
              <a:lnSpc>
                <a:spcPct val="150000"/>
              </a:lnSpc>
              <a:spcBef>
                <a:spcPts val="0"/>
              </a:spcBef>
              <a:spcAft>
                <a:spcPts val="0"/>
              </a:spcAft>
              <a:buSzPts val="3000"/>
              <a:buFont typeface="Fira Sans Extra Condensed"/>
              <a:buChar char="●"/>
            </a:pPr>
            <a:r>
              <a:rPr b="1" lang="en-US" sz="3000" u="sng">
                <a:latin typeface="Fira Sans Extra Condensed"/>
                <a:ea typeface="Fira Sans Extra Condensed"/>
                <a:cs typeface="Fira Sans Extra Condensed"/>
                <a:sym typeface="Fira Sans Extra Condensed"/>
              </a:rPr>
              <a:t>Fault tolerance: </a:t>
            </a:r>
            <a:r>
              <a:rPr lang="en-US" sz="3000">
                <a:latin typeface="Fira Sans Extra Condensed"/>
                <a:ea typeface="Fira Sans Extra Condensed"/>
                <a:cs typeface="Fira Sans Extra Condensed"/>
                <a:sym typeface="Fira Sans Extra Condensed"/>
              </a:rPr>
              <a:t> Use load balancing or failover solutions to ensure availability through rapid redundancy and troubleshooting.</a:t>
            </a:r>
            <a:endParaRPr sz="3000">
              <a:latin typeface="Fira Sans Extra Condensed"/>
              <a:ea typeface="Fira Sans Extra Condensed"/>
              <a:cs typeface="Fira Sans Extra Condensed"/>
              <a:sym typeface="Fira Sans Extra Condensed"/>
            </a:endParaRPr>
          </a:p>
          <a:p>
            <a:pPr indent="0" lvl="0" marL="0" rtl="0" algn="l">
              <a:spcBef>
                <a:spcPts val="0"/>
              </a:spcBef>
              <a:spcAft>
                <a:spcPts val="0"/>
              </a:spcAft>
              <a:buClr>
                <a:schemeClr val="dk1"/>
              </a:buClr>
              <a:buSzPts val="1100"/>
              <a:buFont typeface="Arial"/>
              <a:buNone/>
            </a:pPr>
            <a:r>
              <a:t/>
            </a:r>
            <a:endParaRPr sz="3000">
              <a:latin typeface="Fira Sans Extra Condensed"/>
              <a:ea typeface="Fira Sans Extra Condensed"/>
              <a:cs typeface="Fira Sans Extra Condensed"/>
              <a:sym typeface="Fira Sans Extra Condensed"/>
            </a:endParaRPr>
          </a:p>
          <a:p>
            <a:pPr indent="0" lvl="0" marL="0" rtl="0" algn="l">
              <a:spcBef>
                <a:spcPts val="0"/>
              </a:spcBef>
              <a:spcAft>
                <a:spcPts val="0"/>
              </a:spcAft>
              <a:buNone/>
            </a:pPr>
            <a:r>
              <a:t/>
            </a:r>
            <a:endParaRPr sz="3000">
              <a:latin typeface="Fira Sans Extra Condensed"/>
              <a:ea typeface="Fira Sans Extra Condensed"/>
              <a:cs typeface="Fira Sans Extra Condensed"/>
              <a:sym typeface="Fira Sans Extra Condensed"/>
            </a:endParaRPr>
          </a:p>
        </p:txBody>
      </p:sp>
      <p:sp>
        <p:nvSpPr>
          <p:cNvPr id="193" name="Google Shape;193;g1d2ad73644d_0_215"/>
          <p:cNvSpPr txBox="1"/>
          <p:nvPr>
            <p:ph type="ctrTitle"/>
          </p:nvPr>
        </p:nvSpPr>
        <p:spPr>
          <a:xfrm>
            <a:off x="3438900" y="1309525"/>
            <a:ext cx="13234800" cy="1244100"/>
          </a:xfrm>
          <a:prstGeom prst="rect">
            <a:avLst/>
          </a:prstGeom>
          <a:noFill/>
          <a:ln>
            <a:noFill/>
          </a:ln>
        </p:spPr>
        <p:txBody>
          <a:bodyPr anchorCtr="0" anchor="t" bIns="0" lIns="0" spcFirstLastPara="1" rIns="0" wrap="square" tIns="12700">
            <a:spAutoFit/>
          </a:bodyPr>
          <a:lstStyle/>
          <a:p>
            <a:pPr indent="0" lvl="0" marL="0" rtl="0" algn="ctr">
              <a:lnSpc>
                <a:spcPct val="100000"/>
              </a:lnSpc>
              <a:spcBef>
                <a:spcPts val="1575"/>
              </a:spcBef>
              <a:spcAft>
                <a:spcPts val="0"/>
              </a:spcAft>
              <a:buSzPts val="1400"/>
              <a:buNone/>
            </a:pPr>
            <a:r>
              <a:rPr lang="en-US">
                <a:latin typeface="Fira Sans Extra Condensed"/>
                <a:ea typeface="Fira Sans Extra Condensed"/>
                <a:cs typeface="Fira Sans Extra Condensed"/>
                <a:sym typeface="Fira Sans Extra Condensed"/>
              </a:rPr>
              <a:t>NON - FUNCTIONAL REQUIREMENT</a:t>
            </a:r>
            <a:endParaRPr>
              <a:latin typeface="Fira Sans Extra Condensed"/>
              <a:ea typeface="Fira Sans Extra Condensed"/>
              <a:cs typeface="Fira Sans Extra Condensed"/>
              <a:sym typeface="Fira Sans Extra Condensed"/>
            </a:endParaRPr>
          </a:p>
        </p:txBody>
      </p:sp>
    </p:spTree>
  </p:cSld>
  <p:clrMapOvr>
    <a:masterClrMapping/>
  </p:clrMapOvr>
  <mc:AlternateContent>
    <mc:Choice Requires="p14">
      <p:transition spd="slow" p14:dur="1300">
        <p:fade/>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97" name="Shape 197"/>
        <p:cNvGrpSpPr/>
        <p:nvPr/>
      </p:nvGrpSpPr>
      <p:grpSpPr>
        <a:xfrm>
          <a:off x="0" y="0"/>
          <a:ext cx="0" cy="0"/>
          <a:chOff x="0" y="0"/>
          <a:chExt cx="0" cy="0"/>
        </a:xfrm>
      </p:grpSpPr>
      <p:grpSp>
        <p:nvGrpSpPr>
          <p:cNvPr id="198" name="Google Shape;198;g1d2ad73644d_0_226"/>
          <p:cNvGrpSpPr/>
          <p:nvPr/>
        </p:nvGrpSpPr>
        <p:grpSpPr>
          <a:xfrm>
            <a:off x="0" y="0"/>
            <a:ext cx="5601237" cy="2716530"/>
            <a:chOff x="0" y="0"/>
            <a:chExt cx="5601237" cy="2716530"/>
          </a:xfrm>
        </p:grpSpPr>
        <p:sp>
          <p:nvSpPr>
            <p:cNvPr id="199" name="Google Shape;199;g1d2ad73644d_0_226"/>
            <p:cNvSpPr/>
            <p:nvPr/>
          </p:nvSpPr>
          <p:spPr>
            <a:xfrm>
              <a:off x="0" y="0"/>
              <a:ext cx="3740785" cy="2716530"/>
            </a:xfrm>
            <a:custGeom>
              <a:rect b="b" l="l" r="r" t="t"/>
              <a:pathLst>
                <a:path extrusionOk="0" h="2716530" w="3740785">
                  <a:moveTo>
                    <a:pt x="3740783" y="0"/>
                  </a:moveTo>
                  <a:lnTo>
                    <a:pt x="1024394" y="2716385"/>
                  </a:lnTo>
                  <a:lnTo>
                    <a:pt x="0" y="1691990"/>
                  </a:lnTo>
                  <a:lnTo>
                    <a:pt x="0" y="30"/>
                  </a:lnTo>
                  <a:lnTo>
                    <a:pt x="3740783" y="0"/>
                  </a:lnTo>
                  <a:close/>
                </a:path>
              </a:pathLst>
            </a:custGeom>
            <a:solidFill>
              <a:srgbClr val="05327D"/>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00" name="Google Shape;200;g1d2ad73644d_0_226"/>
            <p:cNvSpPr/>
            <p:nvPr/>
          </p:nvSpPr>
          <p:spPr>
            <a:xfrm>
              <a:off x="2717067" y="0"/>
              <a:ext cx="2884170" cy="1442720"/>
            </a:xfrm>
            <a:custGeom>
              <a:rect b="b" l="l" r="r" t="t"/>
              <a:pathLst>
                <a:path extrusionOk="0" h="1442720" w="2884170">
                  <a:moveTo>
                    <a:pt x="2883782" y="0"/>
                  </a:moveTo>
                  <a:lnTo>
                    <a:pt x="1441325" y="1442450"/>
                  </a:lnTo>
                  <a:lnTo>
                    <a:pt x="0" y="1123"/>
                  </a:lnTo>
                  <a:lnTo>
                    <a:pt x="2883782" y="0"/>
                  </a:lnTo>
                  <a:close/>
                </a:path>
              </a:pathLst>
            </a:custGeom>
            <a:solidFill>
              <a:srgbClr val="44B874"/>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201" name="Google Shape;201;g1d2ad73644d_0_226"/>
          <p:cNvSpPr txBox="1"/>
          <p:nvPr/>
        </p:nvSpPr>
        <p:spPr>
          <a:xfrm>
            <a:off x="5958450" y="378900"/>
            <a:ext cx="8195700" cy="400200"/>
          </a:xfrm>
          <a:prstGeom prst="rect">
            <a:avLst/>
          </a:prstGeom>
          <a:noFill/>
          <a:ln>
            <a:noFill/>
          </a:ln>
        </p:spPr>
        <p:txBody>
          <a:bodyPr anchorCtr="0" anchor="t" bIns="91425" lIns="91425" spcFirstLastPara="1" rIns="91425" wrap="square" tIns="91425">
            <a:spAutoFit/>
          </a:bodyPr>
          <a:lstStyle/>
          <a:p>
            <a:pPr indent="0" lvl="0" marL="12700" marR="0" rtl="0" algn="just">
              <a:lnSpc>
                <a:spcPct val="100000"/>
              </a:lnSpc>
              <a:spcBef>
                <a:spcPts val="0"/>
              </a:spcBef>
              <a:spcAft>
                <a:spcPts val="0"/>
              </a:spcAft>
              <a:buClr>
                <a:schemeClr val="dk1"/>
              </a:buClr>
              <a:buSzPts val="1100"/>
              <a:buFont typeface="Arial"/>
              <a:buNone/>
            </a:pPr>
            <a:r>
              <a:t/>
            </a:r>
            <a:endParaRPr b="0" i="0" sz="1400" u="none" cap="none" strike="noStrike">
              <a:solidFill>
                <a:srgbClr val="000000"/>
              </a:solidFill>
              <a:latin typeface="Maven Pro"/>
              <a:ea typeface="Maven Pro"/>
              <a:cs typeface="Maven Pro"/>
              <a:sym typeface="Maven Pro"/>
            </a:endParaRPr>
          </a:p>
        </p:txBody>
      </p:sp>
      <p:sp>
        <p:nvSpPr>
          <p:cNvPr id="202" name="Google Shape;202;g1d2ad73644d_0_226"/>
          <p:cNvSpPr txBox="1"/>
          <p:nvPr>
            <p:ph type="ctrTitle"/>
          </p:nvPr>
        </p:nvSpPr>
        <p:spPr>
          <a:xfrm>
            <a:off x="4323300" y="4143925"/>
            <a:ext cx="9641400" cy="1244100"/>
          </a:xfrm>
          <a:prstGeom prst="rect">
            <a:avLst/>
          </a:prstGeom>
          <a:noFill/>
          <a:ln>
            <a:noFill/>
          </a:ln>
        </p:spPr>
        <p:txBody>
          <a:bodyPr anchorCtr="0" anchor="t" bIns="0" lIns="0" spcFirstLastPara="1" rIns="0" wrap="square" tIns="12700">
            <a:spAutoFit/>
          </a:bodyPr>
          <a:lstStyle/>
          <a:p>
            <a:pPr indent="0" lvl="0" marL="0" rtl="0" algn="ctr">
              <a:lnSpc>
                <a:spcPct val="100000"/>
              </a:lnSpc>
              <a:spcBef>
                <a:spcPts val="1575"/>
              </a:spcBef>
              <a:spcAft>
                <a:spcPts val="0"/>
              </a:spcAft>
              <a:buSzPts val="1400"/>
              <a:buNone/>
            </a:pPr>
            <a:r>
              <a:rPr i="1" lang="en-US">
                <a:latin typeface="Fira Sans Extra Condensed"/>
                <a:ea typeface="Fira Sans Extra Condensed"/>
                <a:cs typeface="Fira Sans Extra Condensed"/>
                <a:sym typeface="Fira Sans Extra Condensed"/>
              </a:rPr>
              <a:t>4</a:t>
            </a:r>
            <a:r>
              <a:rPr i="1" lang="en-US">
                <a:latin typeface="Fira Sans Extra Condensed"/>
                <a:ea typeface="Fira Sans Extra Condensed"/>
                <a:cs typeface="Fira Sans Extra Condensed"/>
                <a:sym typeface="Fira Sans Extra Condensed"/>
              </a:rPr>
              <a:t>. </a:t>
            </a:r>
            <a:r>
              <a:rPr i="1" lang="en-US">
                <a:latin typeface="Fira Sans Extra Condensed"/>
                <a:ea typeface="Fira Sans Extra Condensed"/>
                <a:cs typeface="Fira Sans Extra Condensed"/>
                <a:sym typeface="Fira Sans Extra Condensed"/>
              </a:rPr>
              <a:t>Analysis and design</a:t>
            </a:r>
            <a:endParaRPr i="1">
              <a:latin typeface="Fira Sans Extra Condensed"/>
              <a:ea typeface="Fira Sans Extra Condensed"/>
              <a:cs typeface="Fira Sans Extra Condensed"/>
              <a:sym typeface="Fira Sans Extra Condensed"/>
            </a:endParaRPr>
          </a:p>
        </p:txBody>
      </p:sp>
      <p:sp>
        <p:nvSpPr>
          <p:cNvPr id="203" name="Google Shape;203;g1d2ad73644d_0_226"/>
          <p:cNvSpPr txBox="1"/>
          <p:nvPr>
            <p:ph type="ctrTitle"/>
          </p:nvPr>
        </p:nvSpPr>
        <p:spPr>
          <a:xfrm>
            <a:off x="2499750" y="5388025"/>
            <a:ext cx="13288500" cy="474600"/>
          </a:xfrm>
          <a:prstGeom prst="rect">
            <a:avLst/>
          </a:prstGeom>
          <a:noFill/>
          <a:ln>
            <a:noFill/>
          </a:ln>
        </p:spPr>
        <p:txBody>
          <a:bodyPr anchorCtr="0" anchor="t" bIns="0" lIns="0" spcFirstLastPara="1" rIns="0" wrap="square" tIns="12700">
            <a:spAutoFit/>
          </a:bodyPr>
          <a:lstStyle/>
          <a:p>
            <a:pPr indent="0" lvl="0" marL="0" rtl="0" algn="ctr">
              <a:lnSpc>
                <a:spcPct val="100000"/>
              </a:lnSpc>
              <a:spcBef>
                <a:spcPts val="1575"/>
              </a:spcBef>
              <a:spcAft>
                <a:spcPts val="0"/>
              </a:spcAft>
              <a:buNone/>
            </a:pPr>
            <a:r>
              <a:rPr b="0" i="1" lang="en-US" sz="3000">
                <a:latin typeface="Fira Sans Extra Condensed"/>
                <a:ea typeface="Fira Sans Extra Condensed"/>
                <a:cs typeface="Fira Sans Extra Condensed"/>
                <a:sym typeface="Fira Sans Extra Condensed"/>
              </a:rPr>
              <a:t>Architecture and technologies used</a:t>
            </a:r>
            <a:endParaRPr b="0" i="1" sz="3000">
              <a:latin typeface="Fira Sans Extra Condensed"/>
              <a:ea typeface="Fira Sans Extra Condensed"/>
              <a:cs typeface="Fira Sans Extra Condensed"/>
              <a:sym typeface="Fira Sans Extra Condensed"/>
            </a:endParaRPr>
          </a:p>
        </p:txBody>
      </p:sp>
    </p:spTree>
  </p:cSld>
  <p:clrMapOvr>
    <a:masterClrMapping/>
  </p:clrMapOvr>
  <mc:AlternateContent>
    <mc:Choice Requires="p14">
      <p:transition spd="slow" p14:dur="1300">
        <p:fade/>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07" name="Shape 207"/>
        <p:cNvGrpSpPr/>
        <p:nvPr/>
      </p:nvGrpSpPr>
      <p:grpSpPr>
        <a:xfrm>
          <a:off x="0" y="0"/>
          <a:ext cx="0" cy="0"/>
          <a:chOff x="0" y="0"/>
          <a:chExt cx="0" cy="0"/>
        </a:xfrm>
      </p:grpSpPr>
      <p:grpSp>
        <p:nvGrpSpPr>
          <p:cNvPr id="208" name="Google Shape;208;g1d2ad73644d_0_237"/>
          <p:cNvGrpSpPr/>
          <p:nvPr/>
        </p:nvGrpSpPr>
        <p:grpSpPr>
          <a:xfrm>
            <a:off x="0" y="0"/>
            <a:ext cx="5601237" cy="2716530"/>
            <a:chOff x="0" y="0"/>
            <a:chExt cx="5601237" cy="2716530"/>
          </a:xfrm>
        </p:grpSpPr>
        <p:sp>
          <p:nvSpPr>
            <p:cNvPr id="209" name="Google Shape;209;g1d2ad73644d_0_237"/>
            <p:cNvSpPr/>
            <p:nvPr/>
          </p:nvSpPr>
          <p:spPr>
            <a:xfrm>
              <a:off x="0" y="0"/>
              <a:ext cx="3740785" cy="2716530"/>
            </a:xfrm>
            <a:custGeom>
              <a:rect b="b" l="l" r="r" t="t"/>
              <a:pathLst>
                <a:path extrusionOk="0" h="2716530" w="3740785">
                  <a:moveTo>
                    <a:pt x="3740783" y="0"/>
                  </a:moveTo>
                  <a:lnTo>
                    <a:pt x="1024394" y="2716385"/>
                  </a:lnTo>
                  <a:lnTo>
                    <a:pt x="0" y="1691990"/>
                  </a:lnTo>
                  <a:lnTo>
                    <a:pt x="0" y="30"/>
                  </a:lnTo>
                  <a:lnTo>
                    <a:pt x="3740783" y="0"/>
                  </a:lnTo>
                  <a:close/>
                </a:path>
              </a:pathLst>
            </a:custGeom>
            <a:solidFill>
              <a:srgbClr val="05327D"/>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10" name="Google Shape;210;g1d2ad73644d_0_237"/>
            <p:cNvSpPr/>
            <p:nvPr/>
          </p:nvSpPr>
          <p:spPr>
            <a:xfrm>
              <a:off x="2717067" y="0"/>
              <a:ext cx="2884170" cy="1442720"/>
            </a:xfrm>
            <a:custGeom>
              <a:rect b="b" l="l" r="r" t="t"/>
              <a:pathLst>
                <a:path extrusionOk="0" h="1442720" w="2884170">
                  <a:moveTo>
                    <a:pt x="2883782" y="0"/>
                  </a:moveTo>
                  <a:lnTo>
                    <a:pt x="1441325" y="1442450"/>
                  </a:lnTo>
                  <a:lnTo>
                    <a:pt x="0" y="1123"/>
                  </a:lnTo>
                  <a:lnTo>
                    <a:pt x="2883782" y="0"/>
                  </a:lnTo>
                  <a:close/>
                </a:path>
              </a:pathLst>
            </a:custGeom>
            <a:solidFill>
              <a:srgbClr val="44B874"/>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211" name="Google Shape;211;g1d2ad73644d_0_237"/>
          <p:cNvSpPr txBox="1"/>
          <p:nvPr/>
        </p:nvSpPr>
        <p:spPr>
          <a:xfrm>
            <a:off x="5958450" y="378900"/>
            <a:ext cx="8195700" cy="400200"/>
          </a:xfrm>
          <a:prstGeom prst="rect">
            <a:avLst/>
          </a:prstGeom>
          <a:noFill/>
          <a:ln>
            <a:noFill/>
          </a:ln>
        </p:spPr>
        <p:txBody>
          <a:bodyPr anchorCtr="0" anchor="t" bIns="91425" lIns="91425" spcFirstLastPara="1" rIns="91425" wrap="square" tIns="91425">
            <a:spAutoFit/>
          </a:bodyPr>
          <a:lstStyle/>
          <a:p>
            <a:pPr indent="0" lvl="0" marL="12700" marR="0" rtl="0" algn="just">
              <a:lnSpc>
                <a:spcPct val="100000"/>
              </a:lnSpc>
              <a:spcBef>
                <a:spcPts val="0"/>
              </a:spcBef>
              <a:spcAft>
                <a:spcPts val="0"/>
              </a:spcAft>
              <a:buClr>
                <a:schemeClr val="dk1"/>
              </a:buClr>
              <a:buSzPts val="1100"/>
              <a:buFont typeface="Arial"/>
              <a:buNone/>
            </a:pPr>
            <a:r>
              <a:t/>
            </a:r>
            <a:endParaRPr b="0" i="0" sz="1400" u="none" cap="none" strike="noStrike">
              <a:solidFill>
                <a:srgbClr val="000000"/>
              </a:solidFill>
              <a:latin typeface="Maven Pro"/>
              <a:ea typeface="Maven Pro"/>
              <a:cs typeface="Maven Pro"/>
              <a:sym typeface="Maven Pro"/>
            </a:endParaRPr>
          </a:p>
        </p:txBody>
      </p:sp>
      <p:sp>
        <p:nvSpPr>
          <p:cNvPr id="212" name="Google Shape;212;g1d2ad73644d_0_237"/>
          <p:cNvSpPr txBox="1"/>
          <p:nvPr/>
        </p:nvSpPr>
        <p:spPr>
          <a:xfrm>
            <a:off x="6902700" y="9047675"/>
            <a:ext cx="49071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3000">
                <a:latin typeface="Fira Sans Extra Condensed"/>
                <a:ea typeface="Fira Sans Extra Condensed"/>
                <a:cs typeface="Fira Sans Extra Condensed"/>
                <a:sym typeface="Fira Sans Extra Condensed"/>
              </a:rPr>
              <a:t>3-tier architecture models</a:t>
            </a:r>
            <a:endParaRPr sz="3000">
              <a:latin typeface="Fira Sans Extra Condensed"/>
              <a:ea typeface="Fira Sans Extra Condensed"/>
              <a:cs typeface="Fira Sans Extra Condensed"/>
              <a:sym typeface="Fira Sans Extra Condensed"/>
            </a:endParaRPr>
          </a:p>
        </p:txBody>
      </p:sp>
      <p:sp>
        <p:nvSpPr>
          <p:cNvPr id="213" name="Google Shape;213;g1d2ad73644d_0_237"/>
          <p:cNvSpPr txBox="1"/>
          <p:nvPr>
            <p:ph type="ctrTitle"/>
          </p:nvPr>
        </p:nvSpPr>
        <p:spPr>
          <a:xfrm>
            <a:off x="3324800" y="934550"/>
            <a:ext cx="13234800" cy="1244100"/>
          </a:xfrm>
          <a:prstGeom prst="rect">
            <a:avLst/>
          </a:prstGeom>
          <a:noFill/>
          <a:ln>
            <a:noFill/>
          </a:ln>
        </p:spPr>
        <p:txBody>
          <a:bodyPr anchorCtr="0" anchor="t" bIns="0" lIns="0" spcFirstLastPara="1" rIns="0" wrap="square" tIns="12700">
            <a:spAutoFit/>
          </a:bodyPr>
          <a:lstStyle/>
          <a:p>
            <a:pPr indent="0" lvl="0" marL="0" rtl="0" algn="ctr">
              <a:lnSpc>
                <a:spcPct val="100000"/>
              </a:lnSpc>
              <a:spcBef>
                <a:spcPts val="1575"/>
              </a:spcBef>
              <a:spcAft>
                <a:spcPts val="0"/>
              </a:spcAft>
              <a:buSzPts val="1400"/>
              <a:buNone/>
            </a:pPr>
            <a:r>
              <a:rPr lang="en-US">
                <a:latin typeface="Fira Sans Extra Condensed"/>
                <a:ea typeface="Fira Sans Extra Condensed"/>
                <a:cs typeface="Fira Sans Extra Condensed"/>
                <a:sym typeface="Fira Sans Extra Condensed"/>
              </a:rPr>
              <a:t>LOGICAL VIEW</a:t>
            </a:r>
            <a:endParaRPr>
              <a:latin typeface="Fira Sans Extra Condensed"/>
              <a:ea typeface="Fira Sans Extra Condensed"/>
              <a:cs typeface="Fira Sans Extra Condensed"/>
              <a:sym typeface="Fira Sans Extra Condensed"/>
            </a:endParaRPr>
          </a:p>
        </p:txBody>
      </p:sp>
      <p:pic>
        <p:nvPicPr>
          <p:cNvPr id="214" name="Google Shape;214;g1d2ad73644d_0_237"/>
          <p:cNvPicPr preferRelativeResize="0"/>
          <p:nvPr/>
        </p:nvPicPr>
        <p:blipFill>
          <a:blip r:embed="rId3">
            <a:alphaModFix/>
          </a:blip>
          <a:stretch>
            <a:fillRect/>
          </a:stretch>
        </p:blipFill>
        <p:spPr>
          <a:xfrm>
            <a:off x="81525" y="2716525"/>
            <a:ext cx="18206474" cy="6267750"/>
          </a:xfrm>
          <a:prstGeom prst="rect">
            <a:avLst/>
          </a:prstGeom>
          <a:noFill/>
          <a:ln>
            <a:noFill/>
          </a:ln>
        </p:spPr>
      </p:pic>
    </p:spTree>
  </p:cSld>
  <p:clrMapOvr>
    <a:masterClrMapping/>
  </p:clrMapOvr>
  <mc:AlternateContent>
    <mc:Choice Requires="p14">
      <p:transition spd="slow" p14:dur="1300">
        <p:fade/>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18" name="Shape 218"/>
        <p:cNvGrpSpPr/>
        <p:nvPr/>
      </p:nvGrpSpPr>
      <p:grpSpPr>
        <a:xfrm>
          <a:off x="0" y="0"/>
          <a:ext cx="0" cy="0"/>
          <a:chOff x="0" y="0"/>
          <a:chExt cx="0" cy="0"/>
        </a:xfrm>
      </p:grpSpPr>
      <p:grpSp>
        <p:nvGrpSpPr>
          <p:cNvPr id="219" name="Google Shape;219;g1d2ad73644d_0_249"/>
          <p:cNvGrpSpPr/>
          <p:nvPr/>
        </p:nvGrpSpPr>
        <p:grpSpPr>
          <a:xfrm>
            <a:off x="0" y="0"/>
            <a:ext cx="5601237" cy="2716530"/>
            <a:chOff x="0" y="0"/>
            <a:chExt cx="5601237" cy="2716530"/>
          </a:xfrm>
        </p:grpSpPr>
        <p:sp>
          <p:nvSpPr>
            <p:cNvPr id="220" name="Google Shape;220;g1d2ad73644d_0_249"/>
            <p:cNvSpPr/>
            <p:nvPr/>
          </p:nvSpPr>
          <p:spPr>
            <a:xfrm>
              <a:off x="0" y="0"/>
              <a:ext cx="3740785" cy="2716530"/>
            </a:xfrm>
            <a:custGeom>
              <a:rect b="b" l="l" r="r" t="t"/>
              <a:pathLst>
                <a:path extrusionOk="0" h="2716530" w="3740785">
                  <a:moveTo>
                    <a:pt x="3740783" y="0"/>
                  </a:moveTo>
                  <a:lnTo>
                    <a:pt x="1024394" y="2716385"/>
                  </a:lnTo>
                  <a:lnTo>
                    <a:pt x="0" y="1691990"/>
                  </a:lnTo>
                  <a:lnTo>
                    <a:pt x="0" y="30"/>
                  </a:lnTo>
                  <a:lnTo>
                    <a:pt x="3740783" y="0"/>
                  </a:lnTo>
                  <a:close/>
                </a:path>
              </a:pathLst>
            </a:custGeom>
            <a:solidFill>
              <a:srgbClr val="05327D"/>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21" name="Google Shape;221;g1d2ad73644d_0_249"/>
            <p:cNvSpPr/>
            <p:nvPr/>
          </p:nvSpPr>
          <p:spPr>
            <a:xfrm>
              <a:off x="2717067" y="0"/>
              <a:ext cx="2884170" cy="1442720"/>
            </a:xfrm>
            <a:custGeom>
              <a:rect b="b" l="l" r="r" t="t"/>
              <a:pathLst>
                <a:path extrusionOk="0" h="1442720" w="2884170">
                  <a:moveTo>
                    <a:pt x="2883782" y="0"/>
                  </a:moveTo>
                  <a:lnTo>
                    <a:pt x="1441325" y="1442450"/>
                  </a:lnTo>
                  <a:lnTo>
                    <a:pt x="0" y="1123"/>
                  </a:lnTo>
                  <a:lnTo>
                    <a:pt x="2883782" y="0"/>
                  </a:lnTo>
                  <a:close/>
                </a:path>
              </a:pathLst>
            </a:custGeom>
            <a:solidFill>
              <a:srgbClr val="44B874"/>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222" name="Google Shape;222;g1d2ad73644d_0_249"/>
          <p:cNvSpPr txBox="1"/>
          <p:nvPr/>
        </p:nvSpPr>
        <p:spPr>
          <a:xfrm>
            <a:off x="5958450" y="378900"/>
            <a:ext cx="8195700" cy="400200"/>
          </a:xfrm>
          <a:prstGeom prst="rect">
            <a:avLst/>
          </a:prstGeom>
          <a:noFill/>
          <a:ln>
            <a:noFill/>
          </a:ln>
        </p:spPr>
        <p:txBody>
          <a:bodyPr anchorCtr="0" anchor="t" bIns="91425" lIns="91425" spcFirstLastPara="1" rIns="91425" wrap="square" tIns="91425">
            <a:spAutoFit/>
          </a:bodyPr>
          <a:lstStyle/>
          <a:p>
            <a:pPr indent="0" lvl="0" marL="12700" marR="0" rtl="0" algn="just">
              <a:lnSpc>
                <a:spcPct val="100000"/>
              </a:lnSpc>
              <a:spcBef>
                <a:spcPts val="0"/>
              </a:spcBef>
              <a:spcAft>
                <a:spcPts val="0"/>
              </a:spcAft>
              <a:buClr>
                <a:schemeClr val="dk1"/>
              </a:buClr>
              <a:buSzPts val="1100"/>
              <a:buFont typeface="Arial"/>
              <a:buNone/>
            </a:pPr>
            <a:r>
              <a:t/>
            </a:r>
            <a:endParaRPr b="0" i="0" sz="1400" u="none" cap="none" strike="noStrike">
              <a:solidFill>
                <a:srgbClr val="000000"/>
              </a:solidFill>
              <a:latin typeface="Maven Pro"/>
              <a:ea typeface="Maven Pro"/>
              <a:cs typeface="Maven Pro"/>
              <a:sym typeface="Maven Pro"/>
            </a:endParaRPr>
          </a:p>
        </p:txBody>
      </p:sp>
      <p:sp>
        <p:nvSpPr>
          <p:cNvPr id="223" name="Google Shape;223;g1d2ad73644d_0_249"/>
          <p:cNvSpPr txBox="1"/>
          <p:nvPr>
            <p:ph type="ctrTitle"/>
          </p:nvPr>
        </p:nvSpPr>
        <p:spPr>
          <a:xfrm>
            <a:off x="3438900" y="1309525"/>
            <a:ext cx="13234800" cy="1244100"/>
          </a:xfrm>
          <a:prstGeom prst="rect">
            <a:avLst/>
          </a:prstGeom>
          <a:noFill/>
          <a:ln>
            <a:noFill/>
          </a:ln>
        </p:spPr>
        <p:txBody>
          <a:bodyPr anchorCtr="0" anchor="t" bIns="0" lIns="0" spcFirstLastPara="1" rIns="0" wrap="square" tIns="12700">
            <a:spAutoFit/>
          </a:bodyPr>
          <a:lstStyle/>
          <a:p>
            <a:pPr indent="0" lvl="0" marL="0" rtl="0" algn="ctr">
              <a:lnSpc>
                <a:spcPct val="100000"/>
              </a:lnSpc>
              <a:spcBef>
                <a:spcPts val="1575"/>
              </a:spcBef>
              <a:spcAft>
                <a:spcPts val="0"/>
              </a:spcAft>
              <a:buSzPts val="1400"/>
              <a:buNone/>
            </a:pPr>
            <a:r>
              <a:rPr lang="en-US">
                <a:latin typeface="Fira Sans Extra Condensed"/>
                <a:ea typeface="Fira Sans Extra Condensed"/>
                <a:cs typeface="Fira Sans Extra Condensed"/>
                <a:sym typeface="Fira Sans Extra Condensed"/>
              </a:rPr>
              <a:t>COMPONENT</a:t>
            </a:r>
            <a:endParaRPr>
              <a:latin typeface="Fira Sans Extra Condensed"/>
              <a:ea typeface="Fira Sans Extra Condensed"/>
              <a:cs typeface="Fira Sans Extra Condensed"/>
              <a:sym typeface="Fira Sans Extra Condensed"/>
            </a:endParaRPr>
          </a:p>
        </p:txBody>
      </p:sp>
      <p:sp>
        <p:nvSpPr>
          <p:cNvPr id="224" name="Google Shape;224;g1d2ad73644d_0_249"/>
          <p:cNvSpPr txBox="1"/>
          <p:nvPr/>
        </p:nvSpPr>
        <p:spPr>
          <a:xfrm>
            <a:off x="4155313" y="3185350"/>
            <a:ext cx="5004900" cy="541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3000" u="sng">
                <a:latin typeface="Fira Sans Extra Condensed"/>
                <a:ea typeface="Fira Sans Extra Condensed"/>
                <a:cs typeface="Fira Sans Extra Condensed"/>
                <a:sym typeface="Fira Sans Extra Condensed"/>
              </a:rPr>
              <a:t>GUI COMPONENTS: </a:t>
            </a:r>
            <a:endParaRPr b="1" sz="3000" u="sng">
              <a:latin typeface="Fira Sans Extra Condensed"/>
              <a:ea typeface="Fira Sans Extra Condensed"/>
              <a:cs typeface="Fira Sans Extra Condensed"/>
              <a:sym typeface="Fira Sans Extra Condensed"/>
            </a:endParaRPr>
          </a:p>
          <a:p>
            <a:pPr indent="-419100" lvl="0" marL="457200" rtl="0" algn="l">
              <a:spcBef>
                <a:spcPts val="300"/>
              </a:spcBef>
              <a:spcAft>
                <a:spcPts val="0"/>
              </a:spcAft>
              <a:buSzPts val="3000"/>
              <a:buFont typeface="Fira Sans Extra Condensed"/>
              <a:buChar char="●"/>
            </a:pPr>
            <a:r>
              <a:rPr lang="en-US" sz="3000">
                <a:latin typeface="Fira Sans Extra Condensed"/>
                <a:ea typeface="Fira Sans Extra Condensed"/>
                <a:cs typeface="Fira Sans Extra Condensed"/>
                <a:sym typeface="Fira Sans Extra Condensed"/>
              </a:rPr>
              <a:t>Authentication GUI</a:t>
            </a:r>
            <a:endParaRPr sz="3000">
              <a:latin typeface="Fira Sans Extra Condensed"/>
              <a:ea typeface="Fira Sans Extra Condensed"/>
              <a:cs typeface="Fira Sans Extra Condensed"/>
              <a:sym typeface="Fira Sans Extra Condensed"/>
            </a:endParaRPr>
          </a:p>
          <a:p>
            <a:pPr indent="-419100" lvl="0" marL="457200" rtl="0" algn="l">
              <a:spcBef>
                <a:spcPts val="0"/>
              </a:spcBef>
              <a:spcAft>
                <a:spcPts val="0"/>
              </a:spcAft>
              <a:buSzPts val="3000"/>
              <a:buFont typeface="Fira Sans Extra Condensed"/>
              <a:buChar char="●"/>
            </a:pPr>
            <a:r>
              <a:rPr lang="en-US" sz="3000">
                <a:latin typeface="Fira Sans Extra Condensed"/>
                <a:ea typeface="Fira Sans Extra Condensed"/>
                <a:cs typeface="Fira Sans Extra Condensed"/>
                <a:sym typeface="Fira Sans Extra Condensed"/>
              </a:rPr>
              <a:t>Admin GUI</a:t>
            </a:r>
            <a:endParaRPr sz="3000">
              <a:latin typeface="Fira Sans Extra Condensed"/>
              <a:ea typeface="Fira Sans Extra Condensed"/>
              <a:cs typeface="Fira Sans Extra Condensed"/>
              <a:sym typeface="Fira Sans Extra Condensed"/>
            </a:endParaRPr>
          </a:p>
          <a:p>
            <a:pPr indent="-419100" lvl="0" marL="457200" rtl="0" algn="l">
              <a:spcBef>
                <a:spcPts val="0"/>
              </a:spcBef>
              <a:spcAft>
                <a:spcPts val="0"/>
              </a:spcAft>
              <a:buSzPts val="3000"/>
              <a:buFont typeface="Fira Sans Extra Condensed"/>
              <a:buChar char="●"/>
            </a:pPr>
            <a:r>
              <a:rPr lang="en-US" sz="3000">
                <a:latin typeface="Fira Sans Extra Condensed"/>
                <a:ea typeface="Fira Sans Extra Condensed"/>
                <a:cs typeface="Fira Sans Extra Condensed"/>
                <a:sym typeface="Fira Sans Extra Condensed"/>
              </a:rPr>
              <a:t>Post GUI</a:t>
            </a:r>
            <a:endParaRPr sz="3000">
              <a:latin typeface="Fira Sans Extra Condensed"/>
              <a:ea typeface="Fira Sans Extra Condensed"/>
              <a:cs typeface="Fira Sans Extra Condensed"/>
              <a:sym typeface="Fira Sans Extra Condensed"/>
            </a:endParaRPr>
          </a:p>
          <a:p>
            <a:pPr indent="-419100" lvl="0" marL="457200" rtl="0" algn="l">
              <a:spcBef>
                <a:spcPts val="0"/>
              </a:spcBef>
              <a:spcAft>
                <a:spcPts val="0"/>
              </a:spcAft>
              <a:buSzPts val="3000"/>
              <a:buFont typeface="Fira Sans Extra Condensed"/>
              <a:buChar char="●"/>
            </a:pPr>
            <a:r>
              <a:rPr lang="en-US" sz="3000">
                <a:latin typeface="Fira Sans Extra Condensed"/>
                <a:ea typeface="Fira Sans Extra Condensed"/>
                <a:cs typeface="Fira Sans Extra Condensed"/>
                <a:sym typeface="Fira Sans Extra Condensed"/>
              </a:rPr>
              <a:t>Searching Result GUI</a:t>
            </a:r>
            <a:endParaRPr sz="3000">
              <a:latin typeface="Fira Sans Extra Condensed"/>
              <a:ea typeface="Fira Sans Extra Condensed"/>
              <a:cs typeface="Fira Sans Extra Condensed"/>
              <a:sym typeface="Fira Sans Extra Condensed"/>
            </a:endParaRPr>
          </a:p>
          <a:p>
            <a:pPr indent="-419100" lvl="0" marL="457200" rtl="0" algn="l">
              <a:spcBef>
                <a:spcPts val="0"/>
              </a:spcBef>
              <a:spcAft>
                <a:spcPts val="0"/>
              </a:spcAft>
              <a:buSzPts val="3000"/>
              <a:buFont typeface="Fira Sans Extra Condensed"/>
              <a:buChar char="●"/>
            </a:pPr>
            <a:r>
              <a:rPr lang="en-US" sz="3000">
                <a:latin typeface="Fira Sans Extra Condensed"/>
                <a:ea typeface="Fira Sans Extra Condensed"/>
                <a:cs typeface="Fira Sans Extra Condensed"/>
                <a:sym typeface="Fira Sans Extra Condensed"/>
              </a:rPr>
              <a:t>Homepage GUI </a:t>
            </a:r>
            <a:endParaRPr sz="3000">
              <a:latin typeface="Fira Sans Extra Condensed"/>
              <a:ea typeface="Fira Sans Extra Condensed"/>
              <a:cs typeface="Fira Sans Extra Condensed"/>
              <a:sym typeface="Fira Sans Extra Condensed"/>
            </a:endParaRPr>
          </a:p>
          <a:p>
            <a:pPr indent="-419100" lvl="0" marL="457200" rtl="0" algn="l">
              <a:spcBef>
                <a:spcPts val="0"/>
              </a:spcBef>
              <a:spcAft>
                <a:spcPts val="0"/>
              </a:spcAft>
              <a:buSzPts val="3000"/>
              <a:buFont typeface="Fira Sans Extra Condensed"/>
              <a:buChar char="●"/>
            </a:pPr>
            <a:r>
              <a:rPr lang="en-US" sz="3000">
                <a:latin typeface="Fira Sans Extra Condensed"/>
                <a:ea typeface="Fira Sans Extra Condensed"/>
                <a:cs typeface="Fira Sans Extra Condensed"/>
                <a:sym typeface="Fira Sans Extra Condensed"/>
              </a:rPr>
              <a:t>Order GUI </a:t>
            </a:r>
            <a:endParaRPr sz="3000">
              <a:latin typeface="Fira Sans Extra Condensed"/>
              <a:ea typeface="Fira Sans Extra Condensed"/>
              <a:cs typeface="Fira Sans Extra Condensed"/>
              <a:sym typeface="Fira Sans Extra Condensed"/>
            </a:endParaRPr>
          </a:p>
          <a:p>
            <a:pPr indent="-419100" lvl="0" marL="457200" rtl="0" algn="l">
              <a:spcBef>
                <a:spcPts val="0"/>
              </a:spcBef>
              <a:spcAft>
                <a:spcPts val="0"/>
              </a:spcAft>
              <a:buSzPts val="3000"/>
              <a:buFont typeface="Fira Sans Extra Condensed"/>
              <a:buChar char="●"/>
            </a:pPr>
            <a:r>
              <a:rPr lang="en-US" sz="3000">
                <a:latin typeface="Fira Sans Extra Condensed"/>
                <a:ea typeface="Fira Sans Extra Condensed"/>
                <a:cs typeface="Fira Sans Extra Condensed"/>
                <a:sym typeface="Fira Sans Extra Condensed"/>
              </a:rPr>
              <a:t>Store page GUI </a:t>
            </a:r>
            <a:endParaRPr sz="3000">
              <a:latin typeface="Fira Sans Extra Condensed"/>
              <a:ea typeface="Fira Sans Extra Condensed"/>
              <a:cs typeface="Fira Sans Extra Condensed"/>
              <a:sym typeface="Fira Sans Extra Condensed"/>
            </a:endParaRPr>
          </a:p>
          <a:p>
            <a:pPr indent="0" lvl="0" marL="228600" rtl="0" algn="l">
              <a:spcBef>
                <a:spcPts val="300"/>
              </a:spcBef>
              <a:spcAft>
                <a:spcPts val="0"/>
              </a:spcAft>
              <a:buNone/>
            </a:pPr>
            <a:r>
              <a:t/>
            </a:r>
            <a:endParaRPr sz="3000">
              <a:latin typeface="Fira Sans Extra Condensed"/>
              <a:ea typeface="Fira Sans Extra Condensed"/>
              <a:cs typeface="Fira Sans Extra Condensed"/>
              <a:sym typeface="Fira Sans Extra Condensed"/>
            </a:endParaRPr>
          </a:p>
          <a:p>
            <a:pPr indent="0" lvl="0" marL="228600" rtl="0" algn="l">
              <a:spcBef>
                <a:spcPts val="300"/>
              </a:spcBef>
              <a:spcAft>
                <a:spcPts val="0"/>
              </a:spcAft>
              <a:buNone/>
            </a:pPr>
            <a:r>
              <a:t/>
            </a:r>
            <a:endParaRPr sz="3000">
              <a:latin typeface="Fira Sans Extra Condensed"/>
              <a:ea typeface="Fira Sans Extra Condensed"/>
              <a:cs typeface="Fira Sans Extra Condensed"/>
              <a:sym typeface="Fira Sans Extra Condensed"/>
            </a:endParaRPr>
          </a:p>
          <a:p>
            <a:pPr indent="0" lvl="0" marL="228600" rtl="0" algn="l">
              <a:spcBef>
                <a:spcPts val="300"/>
              </a:spcBef>
              <a:spcAft>
                <a:spcPts val="0"/>
              </a:spcAft>
              <a:buClr>
                <a:schemeClr val="dk1"/>
              </a:buClr>
              <a:buSzPts val="1100"/>
              <a:buFont typeface="Arial"/>
              <a:buNone/>
            </a:pPr>
            <a:r>
              <a:t/>
            </a:r>
            <a:endParaRPr sz="3000">
              <a:latin typeface="Fira Sans Extra Condensed"/>
              <a:ea typeface="Fira Sans Extra Condensed"/>
              <a:cs typeface="Fira Sans Extra Condensed"/>
              <a:sym typeface="Fira Sans Extra Condensed"/>
            </a:endParaRPr>
          </a:p>
        </p:txBody>
      </p:sp>
      <p:sp>
        <p:nvSpPr>
          <p:cNvPr id="225" name="Google Shape;225;g1d2ad73644d_0_249"/>
          <p:cNvSpPr txBox="1"/>
          <p:nvPr/>
        </p:nvSpPr>
        <p:spPr>
          <a:xfrm>
            <a:off x="10952388" y="3185350"/>
            <a:ext cx="5004900" cy="4840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3000" u="sng">
                <a:latin typeface="Fira Sans Extra Condensed"/>
                <a:ea typeface="Fira Sans Extra Condensed"/>
                <a:cs typeface="Fira Sans Extra Condensed"/>
                <a:sym typeface="Fira Sans Extra Condensed"/>
              </a:rPr>
              <a:t>CONTROLLER COMPONENTS: </a:t>
            </a:r>
            <a:endParaRPr b="1" sz="3000" u="sng">
              <a:latin typeface="Fira Sans Extra Condensed"/>
              <a:ea typeface="Fira Sans Extra Condensed"/>
              <a:cs typeface="Fira Sans Extra Condensed"/>
              <a:sym typeface="Fira Sans Extra Condensed"/>
            </a:endParaRPr>
          </a:p>
          <a:p>
            <a:pPr indent="-419100" lvl="0" marL="457200" rtl="0" algn="l">
              <a:spcBef>
                <a:spcPts val="300"/>
              </a:spcBef>
              <a:spcAft>
                <a:spcPts val="0"/>
              </a:spcAft>
              <a:buSzPts val="3000"/>
              <a:buFont typeface="Fira Sans Extra Condensed"/>
              <a:buChar char="●"/>
            </a:pPr>
            <a:r>
              <a:rPr lang="en-US" sz="3000">
                <a:latin typeface="Fira Sans Extra Condensed"/>
                <a:ea typeface="Fira Sans Extra Condensed"/>
                <a:cs typeface="Fira Sans Extra Condensed"/>
                <a:sym typeface="Fira Sans Extra Condensed"/>
              </a:rPr>
              <a:t>Authentication Controller</a:t>
            </a:r>
            <a:endParaRPr sz="3000">
              <a:latin typeface="Fira Sans Extra Condensed"/>
              <a:ea typeface="Fira Sans Extra Condensed"/>
              <a:cs typeface="Fira Sans Extra Condensed"/>
              <a:sym typeface="Fira Sans Extra Condensed"/>
            </a:endParaRPr>
          </a:p>
          <a:p>
            <a:pPr indent="-419100" lvl="0" marL="457200" rtl="0" algn="l">
              <a:spcBef>
                <a:spcPts val="0"/>
              </a:spcBef>
              <a:spcAft>
                <a:spcPts val="0"/>
              </a:spcAft>
              <a:buSzPts val="3000"/>
              <a:buFont typeface="Fira Sans Extra Condensed"/>
              <a:buChar char="●"/>
            </a:pPr>
            <a:r>
              <a:rPr lang="en-US" sz="3000">
                <a:latin typeface="Fira Sans Extra Condensed"/>
                <a:ea typeface="Fira Sans Extra Condensed"/>
                <a:cs typeface="Fira Sans Extra Condensed"/>
                <a:sym typeface="Fira Sans Extra Condensed"/>
              </a:rPr>
              <a:t>Admin Action </a:t>
            </a:r>
            <a:r>
              <a:rPr lang="en-US" sz="3000">
                <a:solidFill>
                  <a:schemeClr val="dk1"/>
                </a:solidFill>
                <a:latin typeface="Fira Sans Extra Condensed"/>
                <a:ea typeface="Fira Sans Extra Condensed"/>
                <a:cs typeface="Fira Sans Extra Condensed"/>
                <a:sym typeface="Fira Sans Extra Condensed"/>
              </a:rPr>
              <a:t>Controller</a:t>
            </a:r>
            <a:endParaRPr sz="3000">
              <a:latin typeface="Fira Sans Extra Condensed"/>
              <a:ea typeface="Fira Sans Extra Condensed"/>
              <a:cs typeface="Fira Sans Extra Condensed"/>
              <a:sym typeface="Fira Sans Extra Condensed"/>
            </a:endParaRPr>
          </a:p>
          <a:p>
            <a:pPr indent="-419100" lvl="0" marL="457200" rtl="0" algn="l">
              <a:spcBef>
                <a:spcPts val="0"/>
              </a:spcBef>
              <a:spcAft>
                <a:spcPts val="0"/>
              </a:spcAft>
              <a:buSzPts val="3000"/>
              <a:buFont typeface="Fira Sans Extra Condensed"/>
              <a:buChar char="●"/>
            </a:pPr>
            <a:r>
              <a:rPr lang="en-US" sz="3000">
                <a:latin typeface="Fira Sans Extra Condensed"/>
                <a:ea typeface="Fira Sans Extra Condensed"/>
                <a:cs typeface="Fira Sans Extra Condensed"/>
                <a:sym typeface="Fira Sans Extra Condensed"/>
              </a:rPr>
              <a:t>Post </a:t>
            </a:r>
            <a:r>
              <a:rPr lang="en-US" sz="3000">
                <a:solidFill>
                  <a:schemeClr val="dk1"/>
                </a:solidFill>
                <a:latin typeface="Fira Sans Extra Condensed"/>
                <a:ea typeface="Fira Sans Extra Condensed"/>
                <a:cs typeface="Fira Sans Extra Condensed"/>
                <a:sym typeface="Fira Sans Extra Condensed"/>
              </a:rPr>
              <a:t>Controller</a:t>
            </a:r>
            <a:endParaRPr sz="3000">
              <a:solidFill>
                <a:schemeClr val="dk1"/>
              </a:solidFill>
              <a:latin typeface="Fira Sans Extra Condensed"/>
              <a:ea typeface="Fira Sans Extra Condensed"/>
              <a:cs typeface="Fira Sans Extra Condensed"/>
              <a:sym typeface="Fira Sans Extra Condensed"/>
            </a:endParaRPr>
          </a:p>
          <a:p>
            <a:pPr indent="-419100" lvl="0" marL="457200" rtl="0" algn="l">
              <a:spcBef>
                <a:spcPts val="0"/>
              </a:spcBef>
              <a:spcAft>
                <a:spcPts val="0"/>
              </a:spcAft>
              <a:buSzPts val="3000"/>
              <a:buFont typeface="Fira Sans Extra Condensed"/>
              <a:buChar char="●"/>
            </a:pPr>
            <a:r>
              <a:rPr lang="en-US" sz="3000">
                <a:latin typeface="Fira Sans Extra Condensed"/>
                <a:ea typeface="Fira Sans Extra Condensed"/>
                <a:cs typeface="Fira Sans Extra Condensed"/>
                <a:sym typeface="Fira Sans Extra Condensed"/>
              </a:rPr>
              <a:t>Searching </a:t>
            </a:r>
            <a:r>
              <a:rPr lang="en-US" sz="3000">
                <a:solidFill>
                  <a:schemeClr val="dk1"/>
                </a:solidFill>
                <a:latin typeface="Fira Sans Extra Condensed"/>
                <a:ea typeface="Fira Sans Extra Condensed"/>
                <a:cs typeface="Fira Sans Extra Condensed"/>
                <a:sym typeface="Fira Sans Extra Condensed"/>
              </a:rPr>
              <a:t>Controller</a:t>
            </a:r>
            <a:endParaRPr sz="3000">
              <a:latin typeface="Fira Sans Extra Condensed"/>
              <a:ea typeface="Fira Sans Extra Condensed"/>
              <a:cs typeface="Fira Sans Extra Condensed"/>
              <a:sym typeface="Fira Sans Extra Condensed"/>
            </a:endParaRPr>
          </a:p>
          <a:p>
            <a:pPr indent="-419100" lvl="0" marL="457200" rtl="0" algn="l">
              <a:spcBef>
                <a:spcPts val="0"/>
              </a:spcBef>
              <a:spcAft>
                <a:spcPts val="0"/>
              </a:spcAft>
              <a:buSzPts val="3000"/>
              <a:buFont typeface="Fira Sans Extra Condensed"/>
              <a:buChar char="●"/>
            </a:pPr>
            <a:r>
              <a:rPr lang="en-US" sz="3000">
                <a:latin typeface="Fira Sans Extra Condensed"/>
                <a:ea typeface="Fira Sans Extra Condensed"/>
                <a:cs typeface="Fira Sans Extra Condensed"/>
                <a:sym typeface="Fira Sans Extra Condensed"/>
              </a:rPr>
              <a:t>Homepage </a:t>
            </a:r>
            <a:r>
              <a:rPr lang="en-US" sz="3000">
                <a:solidFill>
                  <a:schemeClr val="dk1"/>
                </a:solidFill>
                <a:latin typeface="Fira Sans Extra Condensed"/>
                <a:ea typeface="Fira Sans Extra Condensed"/>
                <a:cs typeface="Fira Sans Extra Condensed"/>
                <a:sym typeface="Fira Sans Extra Condensed"/>
              </a:rPr>
              <a:t>Controller</a:t>
            </a:r>
            <a:r>
              <a:rPr lang="en-US" sz="3000">
                <a:latin typeface="Fira Sans Extra Condensed"/>
                <a:ea typeface="Fira Sans Extra Condensed"/>
                <a:cs typeface="Fira Sans Extra Condensed"/>
                <a:sym typeface="Fira Sans Extra Condensed"/>
              </a:rPr>
              <a:t> </a:t>
            </a:r>
            <a:endParaRPr sz="3000">
              <a:latin typeface="Fira Sans Extra Condensed"/>
              <a:ea typeface="Fira Sans Extra Condensed"/>
              <a:cs typeface="Fira Sans Extra Condensed"/>
              <a:sym typeface="Fira Sans Extra Condensed"/>
            </a:endParaRPr>
          </a:p>
          <a:p>
            <a:pPr indent="-419100" lvl="0" marL="457200" rtl="0" algn="l">
              <a:spcBef>
                <a:spcPts val="0"/>
              </a:spcBef>
              <a:spcAft>
                <a:spcPts val="0"/>
              </a:spcAft>
              <a:buSzPts val="3000"/>
              <a:buFont typeface="Fira Sans Extra Condensed"/>
              <a:buChar char="●"/>
            </a:pPr>
            <a:r>
              <a:rPr lang="en-US" sz="3000">
                <a:latin typeface="Fira Sans Extra Condensed"/>
                <a:ea typeface="Fira Sans Extra Condensed"/>
                <a:cs typeface="Fira Sans Extra Condensed"/>
                <a:sym typeface="Fira Sans Extra Condensed"/>
              </a:rPr>
              <a:t>Order </a:t>
            </a:r>
            <a:r>
              <a:rPr lang="en-US" sz="3000">
                <a:solidFill>
                  <a:schemeClr val="dk1"/>
                </a:solidFill>
                <a:latin typeface="Fira Sans Extra Condensed"/>
                <a:ea typeface="Fira Sans Extra Condensed"/>
                <a:cs typeface="Fira Sans Extra Condensed"/>
                <a:sym typeface="Fira Sans Extra Condensed"/>
              </a:rPr>
              <a:t>Controller</a:t>
            </a:r>
            <a:r>
              <a:rPr lang="en-US" sz="3000">
                <a:latin typeface="Fira Sans Extra Condensed"/>
                <a:ea typeface="Fira Sans Extra Condensed"/>
                <a:cs typeface="Fira Sans Extra Condensed"/>
                <a:sym typeface="Fira Sans Extra Condensed"/>
              </a:rPr>
              <a:t> </a:t>
            </a:r>
            <a:endParaRPr sz="3000">
              <a:latin typeface="Fira Sans Extra Condensed"/>
              <a:ea typeface="Fira Sans Extra Condensed"/>
              <a:cs typeface="Fira Sans Extra Condensed"/>
              <a:sym typeface="Fira Sans Extra Condensed"/>
            </a:endParaRPr>
          </a:p>
          <a:p>
            <a:pPr indent="-419100" lvl="0" marL="457200" rtl="0" algn="l">
              <a:spcBef>
                <a:spcPts val="0"/>
              </a:spcBef>
              <a:spcAft>
                <a:spcPts val="0"/>
              </a:spcAft>
              <a:buSzPts val="3000"/>
              <a:buFont typeface="Fira Sans Extra Condensed"/>
              <a:buChar char="●"/>
            </a:pPr>
            <a:r>
              <a:rPr lang="en-US" sz="3000">
                <a:latin typeface="Fira Sans Extra Condensed"/>
                <a:ea typeface="Fira Sans Extra Condensed"/>
                <a:cs typeface="Fira Sans Extra Condensed"/>
                <a:sym typeface="Fira Sans Extra Condensed"/>
              </a:rPr>
              <a:t>Store page </a:t>
            </a:r>
            <a:r>
              <a:rPr lang="en-US" sz="3000">
                <a:solidFill>
                  <a:schemeClr val="dk1"/>
                </a:solidFill>
                <a:latin typeface="Fira Sans Extra Condensed"/>
                <a:ea typeface="Fira Sans Extra Condensed"/>
                <a:cs typeface="Fira Sans Extra Condensed"/>
                <a:sym typeface="Fira Sans Extra Condensed"/>
              </a:rPr>
              <a:t>Controller</a:t>
            </a:r>
            <a:r>
              <a:rPr lang="en-US" sz="3000">
                <a:latin typeface="Fira Sans Extra Condensed"/>
                <a:ea typeface="Fira Sans Extra Condensed"/>
                <a:cs typeface="Fira Sans Extra Condensed"/>
                <a:sym typeface="Fira Sans Extra Condensed"/>
              </a:rPr>
              <a:t> </a:t>
            </a:r>
            <a:endParaRPr sz="3000">
              <a:latin typeface="Fira Sans Extra Condensed"/>
              <a:ea typeface="Fira Sans Extra Condensed"/>
              <a:cs typeface="Fira Sans Extra Condensed"/>
              <a:sym typeface="Fira Sans Extra Condensed"/>
            </a:endParaRPr>
          </a:p>
          <a:p>
            <a:pPr indent="-419100" lvl="0" marL="457200" rtl="0" algn="l">
              <a:spcBef>
                <a:spcPts val="0"/>
              </a:spcBef>
              <a:spcAft>
                <a:spcPts val="0"/>
              </a:spcAft>
              <a:buClr>
                <a:schemeClr val="dk1"/>
              </a:buClr>
              <a:buSzPts val="3000"/>
              <a:buFont typeface="Fira Sans Extra Condensed"/>
              <a:buChar char="●"/>
            </a:pPr>
            <a:r>
              <a:rPr lang="en-US" sz="3000">
                <a:solidFill>
                  <a:schemeClr val="dk1"/>
                </a:solidFill>
                <a:latin typeface="Fira Sans Extra Condensed"/>
                <a:ea typeface="Fira Sans Extra Condensed"/>
                <a:cs typeface="Fira Sans Extra Condensed"/>
                <a:sym typeface="Fira Sans Extra Condensed"/>
              </a:rPr>
              <a:t>User Management</a:t>
            </a:r>
            <a:endParaRPr sz="3000">
              <a:solidFill>
                <a:schemeClr val="dk1"/>
              </a:solidFill>
              <a:latin typeface="Fira Sans Extra Condensed"/>
              <a:ea typeface="Fira Sans Extra Condensed"/>
              <a:cs typeface="Fira Sans Extra Condensed"/>
              <a:sym typeface="Fira Sans Extra Condensed"/>
            </a:endParaRPr>
          </a:p>
          <a:p>
            <a:pPr indent="-419100" lvl="0" marL="457200" rtl="0" algn="l">
              <a:spcBef>
                <a:spcPts val="0"/>
              </a:spcBef>
              <a:spcAft>
                <a:spcPts val="0"/>
              </a:spcAft>
              <a:buClr>
                <a:schemeClr val="dk1"/>
              </a:buClr>
              <a:buSzPts val="3000"/>
              <a:buFont typeface="Fira Sans Extra Condensed"/>
              <a:buChar char="●"/>
            </a:pPr>
            <a:r>
              <a:rPr lang="en-US" sz="3000">
                <a:solidFill>
                  <a:schemeClr val="dk1"/>
                </a:solidFill>
                <a:latin typeface="Fira Sans Extra Condensed"/>
                <a:ea typeface="Fira Sans Extra Condensed"/>
                <a:cs typeface="Fira Sans Extra Condensed"/>
                <a:sym typeface="Fira Sans Extra Condensed"/>
              </a:rPr>
              <a:t>Service Integration</a:t>
            </a:r>
            <a:endParaRPr sz="3000">
              <a:latin typeface="Fira Sans Extra Condensed"/>
              <a:ea typeface="Fira Sans Extra Condensed"/>
              <a:cs typeface="Fira Sans Extra Condensed"/>
              <a:sym typeface="Fira Sans Extra Condensed"/>
            </a:endParaRPr>
          </a:p>
        </p:txBody>
      </p:sp>
    </p:spTree>
  </p:cSld>
  <p:clrMapOvr>
    <a:masterClrMapping/>
  </p:clrMapOvr>
  <mc:AlternateContent>
    <mc:Choice Requires="p14">
      <p:transition spd="slow" p14:dur="1300">
        <p:fade/>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29" name="Shape 229"/>
        <p:cNvGrpSpPr/>
        <p:nvPr/>
      </p:nvGrpSpPr>
      <p:grpSpPr>
        <a:xfrm>
          <a:off x="0" y="0"/>
          <a:ext cx="0" cy="0"/>
          <a:chOff x="0" y="0"/>
          <a:chExt cx="0" cy="0"/>
        </a:xfrm>
      </p:grpSpPr>
      <p:grpSp>
        <p:nvGrpSpPr>
          <p:cNvPr id="230" name="Google Shape;230;g1d2ad73644d_0_278"/>
          <p:cNvGrpSpPr/>
          <p:nvPr/>
        </p:nvGrpSpPr>
        <p:grpSpPr>
          <a:xfrm>
            <a:off x="0" y="0"/>
            <a:ext cx="5601237" cy="2716530"/>
            <a:chOff x="0" y="0"/>
            <a:chExt cx="5601237" cy="2716530"/>
          </a:xfrm>
        </p:grpSpPr>
        <p:sp>
          <p:nvSpPr>
            <p:cNvPr id="231" name="Google Shape;231;g1d2ad73644d_0_278"/>
            <p:cNvSpPr/>
            <p:nvPr/>
          </p:nvSpPr>
          <p:spPr>
            <a:xfrm>
              <a:off x="0" y="0"/>
              <a:ext cx="3740785" cy="2716530"/>
            </a:xfrm>
            <a:custGeom>
              <a:rect b="b" l="l" r="r" t="t"/>
              <a:pathLst>
                <a:path extrusionOk="0" h="2716530" w="3740785">
                  <a:moveTo>
                    <a:pt x="3740783" y="0"/>
                  </a:moveTo>
                  <a:lnTo>
                    <a:pt x="1024394" y="2716385"/>
                  </a:lnTo>
                  <a:lnTo>
                    <a:pt x="0" y="1691990"/>
                  </a:lnTo>
                  <a:lnTo>
                    <a:pt x="0" y="30"/>
                  </a:lnTo>
                  <a:lnTo>
                    <a:pt x="3740783" y="0"/>
                  </a:lnTo>
                  <a:close/>
                </a:path>
              </a:pathLst>
            </a:custGeom>
            <a:solidFill>
              <a:srgbClr val="05327D"/>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32" name="Google Shape;232;g1d2ad73644d_0_278"/>
            <p:cNvSpPr/>
            <p:nvPr/>
          </p:nvSpPr>
          <p:spPr>
            <a:xfrm>
              <a:off x="2717067" y="0"/>
              <a:ext cx="2884170" cy="1442720"/>
            </a:xfrm>
            <a:custGeom>
              <a:rect b="b" l="l" r="r" t="t"/>
              <a:pathLst>
                <a:path extrusionOk="0" h="1442720" w="2884170">
                  <a:moveTo>
                    <a:pt x="2883782" y="0"/>
                  </a:moveTo>
                  <a:lnTo>
                    <a:pt x="1441325" y="1442450"/>
                  </a:lnTo>
                  <a:lnTo>
                    <a:pt x="0" y="1123"/>
                  </a:lnTo>
                  <a:lnTo>
                    <a:pt x="2883782" y="0"/>
                  </a:lnTo>
                  <a:close/>
                </a:path>
              </a:pathLst>
            </a:custGeom>
            <a:solidFill>
              <a:srgbClr val="44B874"/>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233" name="Google Shape;233;g1d2ad73644d_0_278"/>
          <p:cNvSpPr txBox="1"/>
          <p:nvPr/>
        </p:nvSpPr>
        <p:spPr>
          <a:xfrm>
            <a:off x="5958450" y="378900"/>
            <a:ext cx="8195700" cy="400200"/>
          </a:xfrm>
          <a:prstGeom prst="rect">
            <a:avLst/>
          </a:prstGeom>
          <a:noFill/>
          <a:ln>
            <a:noFill/>
          </a:ln>
        </p:spPr>
        <p:txBody>
          <a:bodyPr anchorCtr="0" anchor="t" bIns="91425" lIns="91425" spcFirstLastPara="1" rIns="91425" wrap="square" tIns="91425">
            <a:spAutoFit/>
          </a:bodyPr>
          <a:lstStyle/>
          <a:p>
            <a:pPr indent="0" lvl="0" marL="12700" marR="0" rtl="0" algn="just">
              <a:lnSpc>
                <a:spcPct val="100000"/>
              </a:lnSpc>
              <a:spcBef>
                <a:spcPts val="0"/>
              </a:spcBef>
              <a:spcAft>
                <a:spcPts val="0"/>
              </a:spcAft>
              <a:buClr>
                <a:schemeClr val="dk1"/>
              </a:buClr>
              <a:buSzPts val="1100"/>
              <a:buFont typeface="Arial"/>
              <a:buNone/>
            </a:pPr>
            <a:r>
              <a:t/>
            </a:r>
            <a:endParaRPr b="0" i="0" sz="1400" u="none" cap="none" strike="noStrike">
              <a:solidFill>
                <a:srgbClr val="000000"/>
              </a:solidFill>
              <a:latin typeface="Maven Pro"/>
              <a:ea typeface="Maven Pro"/>
              <a:cs typeface="Maven Pro"/>
              <a:sym typeface="Maven Pro"/>
            </a:endParaRPr>
          </a:p>
        </p:txBody>
      </p:sp>
      <p:sp>
        <p:nvSpPr>
          <p:cNvPr id="234" name="Google Shape;234;g1d2ad73644d_0_278"/>
          <p:cNvSpPr txBox="1"/>
          <p:nvPr>
            <p:ph type="ctrTitle"/>
          </p:nvPr>
        </p:nvSpPr>
        <p:spPr>
          <a:xfrm>
            <a:off x="4323300" y="3430225"/>
            <a:ext cx="9641400" cy="1244100"/>
          </a:xfrm>
          <a:prstGeom prst="rect">
            <a:avLst/>
          </a:prstGeom>
          <a:noFill/>
          <a:ln>
            <a:noFill/>
          </a:ln>
        </p:spPr>
        <p:txBody>
          <a:bodyPr anchorCtr="0" anchor="t" bIns="0" lIns="0" spcFirstLastPara="1" rIns="0" wrap="square" tIns="12700">
            <a:spAutoFit/>
          </a:bodyPr>
          <a:lstStyle/>
          <a:p>
            <a:pPr indent="0" lvl="0" marL="0" rtl="0" algn="ctr">
              <a:lnSpc>
                <a:spcPct val="100000"/>
              </a:lnSpc>
              <a:spcBef>
                <a:spcPts val="1575"/>
              </a:spcBef>
              <a:spcAft>
                <a:spcPts val="0"/>
              </a:spcAft>
              <a:buSzPts val="1400"/>
              <a:buNone/>
            </a:pPr>
            <a:r>
              <a:rPr i="1" lang="en-US">
                <a:latin typeface="Fira Sans Extra Condensed"/>
                <a:ea typeface="Fira Sans Extra Condensed"/>
                <a:cs typeface="Fira Sans Extra Condensed"/>
                <a:sym typeface="Fira Sans Extra Condensed"/>
              </a:rPr>
              <a:t>SERVICE INTEGRATION</a:t>
            </a:r>
            <a:endParaRPr i="1">
              <a:latin typeface="Fira Sans Extra Condensed"/>
              <a:ea typeface="Fira Sans Extra Condensed"/>
              <a:cs typeface="Fira Sans Extra Condensed"/>
              <a:sym typeface="Fira Sans Extra Condensed"/>
            </a:endParaRPr>
          </a:p>
        </p:txBody>
      </p:sp>
      <p:sp>
        <p:nvSpPr>
          <p:cNvPr id="235" name="Google Shape;235;g1d2ad73644d_0_278"/>
          <p:cNvSpPr txBox="1"/>
          <p:nvPr>
            <p:ph type="ctrTitle"/>
          </p:nvPr>
        </p:nvSpPr>
        <p:spPr>
          <a:xfrm>
            <a:off x="2499750" y="4915250"/>
            <a:ext cx="13288500" cy="1860000"/>
          </a:xfrm>
          <a:prstGeom prst="rect">
            <a:avLst/>
          </a:prstGeom>
          <a:noFill/>
          <a:ln>
            <a:noFill/>
          </a:ln>
        </p:spPr>
        <p:txBody>
          <a:bodyPr anchorCtr="0" anchor="t" bIns="0" lIns="0" spcFirstLastPara="1" rIns="0" wrap="square" tIns="12700">
            <a:spAutoFit/>
          </a:bodyPr>
          <a:lstStyle/>
          <a:p>
            <a:pPr indent="0" lvl="0" marL="0" rtl="0" algn="ctr">
              <a:spcBef>
                <a:spcPts val="0"/>
              </a:spcBef>
              <a:spcAft>
                <a:spcPts val="600"/>
              </a:spcAft>
              <a:buClr>
                <a:schemeClr val="dk1"/>
              </a:buClr>
              <a:buSzPts val="1100"/>
              <a:buFont typeface="Arial"/>
              <a:buNone/>
            </a:pPr>
            <a:r>
              <a:rPr b="0" lang="en-US" sz="3000">
                <a:latin typeface="Fira Sans Extra Condensed"/>
                <a:ea typeface="Fira Sans Extra Condensed"/>
                <a:cs typeface="Fira Sans Extra Condensed"/>
                <a:sym typeface="Fira Sans Extra Condensed"/>
              </a:rPr>
              <a:t>The Service Integration is constructed to communicate between client and server side. From the client, the Integration will receive the commands from the Controllers, send them to the server (by using GET and POST methods) to request the server to access the database. Then, the accessed data will be sent back to the client side to display on the GUIs.</a:t>
            </a:r>
            <a:endParaRPr b="0" i="1" sz="3000">
              <a:latin typeface="Fira Sans Extra Condensed"/>
              <a:ea typeface="Fira Sans Extra Condensed"/>
              <a:cs typeface="Fira Sans Extra Condensed"/>
              <a:sym typeface="Fira Sans Extra Condensed"/>
            </a:endParaRPr>
          </a:p>
        </p:txBody>
      </p:sp>
    </p:spTree>
  </p:cSld>
  <p:clrMapOvr>
    <a:masterClrMapping/>
  </p:clrMapOvr>
  <mc:AlternateContent>
    <mc:Choice Requires="p14">
      <p:transition spd="slow" p14:dur="13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0" name="Shape 60"/>
        <p:cNvGrpSpPr/>
        <p:nvPr/>
      </p:nvGrpSpPr>
      <p:grpSpPr>
        <a:xfrm>
          <a:off x="0" y="0"/>
          <a:ext cx="0" cy="0"/>
          <a:chOff x="0" y="0"/>
          <a:chExt cx="0" cy="0"/>
        </a:xfrm>
      </p:grpSpPr>
      <p:grpSp>
        <p:nvGrpSpPr>
          <p:cNvPr id="61" name="Google Shape;61;p3"/>
          <p:cNvGrpSpPr/>
          <p:nvPr/>
        </p:nvGrpSpPr>
        <p:grpSpPr>
          <a:xfrm>
            <a:off x="12563425" y="0"/>
            <a:ext cx="5725165" cy="2123440"/>
            <a:chOff x="12563425" y="0"/>
            <a:chExt cx="5725165" cy="2123440"/>
          </a:xfrm>
        </p:grpSpPr>
        <p:sp>
          <p:nvSpPr>
            <p:cNvPr id="62" name="Google Shape;62;p3"/>
            <p:cNvSpPr/>
            <p:nvPr/>
          </p:nvSpPr>
          <p:spPr>
            <a:xfrm>
              <a:off x="12563425" y="0"/>
              <a:ext cx="4246244" cy="2123440"/>
            </a:xfrm>
            <a:custGeom>
              <a:rect b="b" l="l" r="r" t="t"/>
              <a:pathLst>
                <a:path extrusionOk="0" h="2123440" w="4246244">
                  <a:moveTo>
                    <a:pt x="4245973" y="0"/>
                  </a:moveTo>
                  <a:lnTo>
                    <a:pt x="2122986" y="2122986"/>
                  </a:lnTo>
                  <a:lnTo>
                    <a:pt x="0" y="0"/>
                  </a:lnTo>
                  <a:lnTo>
                    <a:pt x="4245973" y="0"/>
                  </a:lnTo>
                  <a:close/>
                </a:path>
              </a:pathLst>
            </a:custGeom>
            <a:solidFill>
              <a:srgbClr val="05327D">
                <a:alpha val="902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63" name="Google Shape;63;p3"/>
            <p:cNvSpPr/>
            <p:nvPr/>
          </p:nvSpPr>
          <p:spPr>
            <a:xfrm>
              <a:off x="16490271" y="1"/>
              <a:ext cx="1798319" cy="990600"/>
            </a:xfrm>
            <a:custGeom>
              <a:rect b="b" l="l" r="r" t="t"/>
              <a:pathLst>
                <a:path extrusionOk="0" h="990600" w="1798319">
                  <a:moveTo>
                    <a:pt x="1797729" y="183435"/>
                  </a:moveTo>
                  <a:lnTo>
                    <a:pt x="990581" y="990582"/>
                  </a:lnTo>
                  <a:lnTo>
                    <a:pt x="0" y="0"/>
                  </a:lnTo>
                  <a:lnTo>
                    <a:pt x="1797728" y="0"/>
                  </a:lnTo>
                  <a:lnTo>
                    <a:pt x="1797729" y="183435"/>
                  </a:lnTo>
                  <a:close/>
                </a:path>
              </a:pathLst>
            </a:custGeom>
            <a:solidFill>
              <a:srgbClr val="44B874">
                <a:alpha val="902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64" name="Google Shape;64;p3"/>
          <p:cNvSpPr txBox="1"/>
          <p:nvPr>
            <p:ph idx="4294967295" type="ctrTitle"/>
          </p:nvPr>
        </p:nvSpPr>
        <p:spPr>
          <a:xfrm>
            <a:off x="192550" y="1456300"/>
            <a:ext cx="8187000" cy="951900"/>
          </a:xfrm>
          <a:prstGeom prst="rect">
            <a:avLst/>
          </a:prstGeom>
          <a:noFill/>
          <a:ln>
            <a:noFill/>
          </a:ln>
        </p:spPr>
        <p:txBody>
          <a:bodyPr anchorCtr="0" anchor="t" bIns="0" lIns="0" spcFirstLastPara="1" rIns="0" wrap="square" tIns="12700">
            <a:spAutoFit/>
          </a:bodyPr>
          <a:lstStyle/>
          <a:p>
            <a:pPr indent="0" lvl="0" marL="0" rtl="0" algn="ctr">
              <a:lnSpc>
                <a:spcPct val="100000"/>
              </a:lnSpc>
              <a:spcBef>
                <a:spcPts val="1575"/>
              </a:spcBef>
              <a:spcAft>
                <a:spcPts val="0"/>
              </a:spcAft>
              <a:buSzPts val="1400"/>
              <a:buNone/>
            </a:pPr>
            <a:r>
              <a:rPr i="1" lang="en-US">
                <a:latin typeface="Fira Sans Extra Condensed"/>
                <a:ea typeface="Fira Sans Extra Condensed"/>
                <a:cs typeface="Fira Sans Extra Condensed"/>
                <a:sym typeface="Fira Sans Extra Condensed"/>
              </a:rPr>
              <a:t>TABLE OF CONTENT</a:t>
            </a:r>
            <a:endParaRPr i="1">
              <a:latin typeface="Fira Sans Extra Condensed"/>
              <a:ea typeface="Fira Sans Extra Condensed"/>
              <a:cs typeface="Fira Sans Extra Condensed"/>
              <a:sym typeface="Fira Sans Extra Condensed"/>
            </a:endParaRPr>
          </a:p>
        </p:txBody>
      </p:sp>
      <p:sp>
        <p:nvSpPr>
          <p:cNvPr id="65" name="Google Shape;65;p3"/>
          <p:cNvSpPr txBox="1"/>
          <p:nvPr>
            <p:ph idx="4294967295" type="ctrTitle"/>
          </p:nvPr>
        </p:nvSpPr>
        <p:spPr>
          <a:xfrm>
            <a:off x="3342050" y="3480600"/>
            <a:ext cx="2233500" cy="474600"/>
          </a:xfrm>
          <a:prstGeom prst="rect">
            <a:avLst/>
          </a:prstGeom>
          <a:noFill/>
          <a:ln>
            <a:noFill/>
          </a:ln>
        </p:spPr>
        <p:txBody>
          <a:bodyPr anchorCtr="0" anchor="t" bIns="0" lIns="0" spcFirstLastPara="1" rIns="0" wrap="square" tIns="12700">
            <a:spAutoFit/>
          </a:bodyPr>
          <a:lstStyle/>
          <a:p>
            <a:pPr indent="0" lvl="0" marL="0" rtl="0" algn="l">
              <a:lnSpc>
                <a:spcPct val="100000"/>
              </a:lnSpc>
              <a:spcBef>
                <a:spcPts val="1575"/>
              </a:spcBef>
              <a:spcAft>
                <a:spcPts val="0"/>
              </a:spcAft>
              <a:buNone/>
            </a:pPr>
            <a:r>
              <a:rPr i="1" lang="en-US" sz="3000">
                <a:latin typeface="Fira Sans Extra Condensed"/>
                <a:ea typeface="Fira Sans Extra Condensed"/>
                <a:cs typeface="Fira Sans Extra Condensed"/>
                <a:sym typeface="Fira Sans Extra Condensed"/>
              </a:rPr>
              <a:t>Preamble</a:t>
            </a:r>
            <a:endParaRPr i="1" sz="3000">
              <a:latin typeface="Fira Sans Extra Condensed"/>
              <a:ea typeface="Fira Sans Extra Condensed"/>
              <a:cs typeface="Fira Sans Extra Condensed"/>
              <a:sym typeface="Fira Sans Extra Condensed"/>
            </a:endParaRPr>
          </a:p>
        </p:txBody>
      </p:sp>
      <p:sp>
        <p:nvSpPr>
          <p:cNvPr id="66" name="Google Shape;66;p3"/>
          <p:cNvSpPr txBox="1"/>
          <p:nvPr>
            <p:ph idx="4294967295" type="ctrTitle"/>
          </p:nvPr>
        </p:nvSpPr>
        <p:spPr>
          <a:xfrm>
            <a:off x="2111300" y="3166800"/>
            <a:ext cx="1035000" cy="936300"/>
          </a:xfrm>
          <a:prstGeom prst="rect">
            <a:avLst/>
          </a:prstGeom>
          <a:noFill/>
          <a:ln>
            <a:noFill/>
          </a:ln>
        </p:spPr>
        <p:txBody>
          <a:bodyPr anchorCtr="0" anchor="t" bIns="0" lIns="0" spcFirstLastPara="1" rIns="0" wrap="square" tIns="12700">
            <a:spAutoFit/>
          </a:bodyPr>
          <a:lstStyle/>
          <a:p>
            <a:pPr indent="0" lvl="0" marL="457200" rtl="0" algn="ctr">
              <a:lnSpc>
                <a:spcPct val="100000"/>
              </a:lnSpc>
              <a:spcBef>
                <a:spcPts val="1575"/>
              </a:spcBef>
              <a:spcAft>
                <a:spcPts val="0"/>
              </a:spcAft>
              <a:buNone/>
            </a:pPr>
            <a:r>
              <a:rPr i="1" lang="en-US" sz="6000">
                <a:latin typeface="Fira Sans Extra Condensed"/>
                <a:ea typeface="Fira Sans Extra Condensed"/>
                <a:cs typeface="Fira Sans Extra Condensed"/>
                <a:sym typeface="Fira Sans Extra Condensed"/>
              </a:rPr>
              <a:t>1.</a:t>
            </a:r>
            <a:endParaRPr i="1" sz="6000">
              <a:latin typeface="Fira Sans Extra Condensed"/>
              <a:ea typeface="Fira Sans Extra Condensed"/>
              <a:cs typeface="Fira Sans Extra Condensed"/>
              <a:sym typeface="Fira Sans Extra Condensed"/>
            </a:endParaRPr>
          </a:p>
        </p:txBody>
      </p:sp>
      <p:sp>
        <p:nvSpPr>
          <p:cNvPr id="67" name="Google Shape;67;p3"/>
          <p:cNvSpPr txBox="1"/>
          <p:nvPr>
            <p:ph idx="4294967295" type="ctrTitle"/>
          </p:nvPr>
        </p:nvSpPr>
        <p:spPr>
          <a:xfrm>
            <a:off x="2741425" y="4861700"/>
            <a:ext cx="3817500" cy="474600"/>
          </a:xfrm>
          <a:prstGeom prst="rect">
            <a:avLst/>
          </a:prstGeom>
          <a:noFill/>
          <a:ln>
            <a:noFill/>
          </a:ln>
        </p:spPr>
        <p:txBody>
          <a:bodyPr anchorCtr="0" anchor="t" bIns="0" lIns="0" spcFirstLastPara="1" rIns="0" wrap="square" tIns="12700">
            <a:spAutoFit/>
          </a:bodyPr>
          <a:lstStyle/>
          <a:p>
            <a:pPr indent="0" lvl="0" marL="457200" rtl="0" algn="ctr">
              <a:lnSpc>
                <a:spcPct val="100000"/>
              </a:lnSpc>
              <a:spcBef>
                <a:spcPts val="1575"/>
              </a:spcBef>
              <a:spcAft>
                <a:spcPts val="0"/>
              </a:spcAft>
              <a:buNone/>
            </a:pPr>
            <a:r>
              <a:rPr i="1" lang="en-US" sz="3000">
                <a:latin typeface="Fira Sans Extra Condensed"/>
                <a:ea typeface="Fira Sans Extra Condensed"/>
                <a:cs typeface="Fira Sans Extra Condensed"/>
                <a:sym typeface="Fira Sans Extra Condensed"/>
              </a:rPr>
              <a:t>Project management.</a:t>
            </a:r>
            <a:endParaRPr i="1" sz="3000">
              <a:latin typeface="Fira Sans Extra Condensed"/>
              <a:ea typeface="Fira Sans Extra Condensed"/>
              <a:cs typeface="Fira Sans Extra Condensed"/>
              <a:sym typeface="Fira Sans Extra Condensed"/>
            </a:endParaRPr>
          </a:p>
        </p:txBody>
      </p:sp>
      <p:sp>
        <p:nvSpPr>
          <p:cNvPr id="68" name="Google Shape;68;p3"/>
          <p:cNvSpPr txBox="1"/>
          <p:nvPr>
            <p:ph idx="4294967295" type="ctrTitle"/>
          </p:nvPr>
        </p:nvSpPr>
        <p:spPr>
          <a:xfrm>
            <a:off x="2111300" y="4548625"/>
            <a:ext cx="1035000" cy="936300"/>
          </a:xfrm>
          <a:prstGeom prst="rect">
            <a:avLst/>
          </a:prstGeom>
          <a:noFill/>
          <a:ln>
            <a:noFill/>
          </a:ln>
        </p:spPr>
        <p:txBody>
          <a:bodyPr anchorCtr="0" anchor="t" bIns="0" lIns="0" spcFirstLastPara="1" rIns="0" wrap="square" tIns="12700">
            <a:spAutoFit/>
          </a:bodyPr>
          <a:lstStyle/>
          <a:p>
            <a:pPr indent="0" lvl="0" marL="457200" rtl="0" algn="ctr">
              <a:lnSpc>
                <a:spcPct val="100000"/>
              </a:lnSpc>
              <a:spcBef>
                <a:spcPts val="1575"/>
              </a:spcBef>
              <a:spcAft>
                <a:spcPts val="0"/>
              </a:spcAft>
              <a:buNone/>
            </a:pPr>
            <a:r>
              <a:rPr i="1" lang="en-US" sz="6000">
                <a:latin typeface="Fira Sans Extra Condensed"/>
                <a:ea typeface="Fira Sans Extra Condensed"/>
                <a:cs typeface="Fira Sans Extra Condensed"/>
                <a:sym typeface="Fira Sans Extra Condensed"/>
              </a:rPr>
              <a:t>2</a:t>
            </a:r>
            <a:r>
              <a:rPr i="1" lang="en-US" sz="6000">
                <a:latin typeface="Fira Sans Extra Condensed"/>
                <a:ea typeface="Fira Sans Extra Condensed"/>
                <a:cs typeface="Fira Sans Extra Condensed"/>
                <a:sym typeface="Fira Sans Extra Condensed"/>
              </a:rPr>
              <a:t>.</a:t>
            </a:r>
            <a:endParaRPr i="1" sz="6000">
              <a:latin typeface="Fira Sans Extra Condensed"/>
              <a:ea typeface="Fira Sans Extra Condensed"/>
              <a:cs typeface="Fira Sans Extra Condensed"/>
              <a:sym typeface="Fira Sans Extra Condensed"/>
            </a:endParaRPr>
          </a:p>
        </p:txBody>
      </p:sp>
      <p:sp>
        <p:nvSpPr>
          <p:cNvPr id="69" name="Google Shape;69;p3"/>
          <p:cNvSpPr txBox="1"/>
          <p:nvPr>
            <p:ph idx="4294967295" type="ctrTitle"/>
          </p:nvPr>
        </p:nvSpPr>
        <p:spPr>
          <a:xfrm>
            <a:off x="2741425" y="6242800"/>
            <a:ext cx="4040400" cy="474600"/>
          </a:xfrm>
          <a:prstGeom prst="rect">
            <a:avLst/>
          </a:prstGeom>
          <a:noFill/>
          <a:ln>
            <a:noFill/>
          </a:ln>
        </p:spPr>
        <p:txBody>
          <a:bodyPr anchorCtr="0" anchor="t" bIns="0" lIns="0" spcFirstLastPara="1" rIns="0" wrap="square" tIns="12700">
            <a:spAutoFit/>
          </a:bodyPr>
          <a:lstStyle/>
          <a:p>
            <a:pPr indent="0" lvl="0" marL="457200" rtl="0" algn="ctr">
              <a:lnSpc>
                <a:spcPct val="100000"/>
              </a:lnSpc>
              <a:spcBef>
                <a:spcPts val="1575"/>
              </a:spcBef>
              <a:spcAft>
                <a:spcPts val="0"/>
              </a:spcAft>
              <a:buNone/>
            </a:pPr>
            <a:r>
              <a:rPr i="1" lang="en-US" sz="3000">
                <a:latin typeface="Fira Sans Extra Condensed"/>
                <a:ea typeface="Fira Sans Extra Condensed"/>
                <a:cs typeface="Fira Sans Extra Condensed"/>
                <a:sym typeface="Fira Sans Extra Condensed"/>
              </a:rPr>
              <a:t>Software requirements.</a:t>
            </a:r>
            <a:endParaRPr i="1" sz="3000">
              <a:latin typeface="Fira Sans Extra Condensed"/>
              <a:ea typeface="Fira Sans Extra Condensed"/>
              <a:cs typeface="Fira Sans Extra Condensed"/>
              <a:sym typeface="Fira Sans Extra Condensed"/>
            </a:endParaRPr>
          </a:p>
        </p:txBody>
      </p:sp>
      <p:sp>
        <p:nvSpPr>
          <p:cNvPr id="70" name="Google Shape;70;p3"/>
          <p:cNvSpPr txBox="1"/>
          <p:nvPr>
            <p:ph idx="4294967295" type="ctrTitle"/>
          </p:nvPr>
        </p:nvSpPr>
        <p:spPr>
          <a:xfrm>
            <a:off x="2111300" y="5930450"/>
            <a:ext cx="1035000" cy="936300"/>
          </a:xfrm>
          <a:prstGeom prst="rect">
            <a:avLst/>
          </a:prstGeom>
          <a:noFill/>
          <a:ln>
            <a:noFill/>
          </a:ln>
        </p:spPr>
        <p:txBody>
          <a:bodyPr anchorCtr="0" anchor="t" bIns="0" lIns="0" spcFirstLastPara="1" rIns="0" wrap="square" tIns="12700">
            <a:spAutoFit/>
          </a:bodyPr>
          <a:lstStyle/>
          <a:p>
            <a:pPr indent="0" lvl="0" marL="457200" rtl="0" algn="ctr">
              <a:lnSpc>
                <a:spcPct val="100000"/>
              </a:lnSpc>
              <a:spcBef>
                <a:spcPts val="1575"/>
              </a:spcBef>
              <a:spcAft>
                <a:spcPts val="0"/>
              </a:spcAft>
              <a:buNone/>
            </a:pPr>
            <a:r>
              <a:rPr i="1" lang="en-US" sz="6000">
                <a:latin typeface="Fira Sans Extra Condensed"/>
                <a:ea typeface="Fira Sans Extra Condensed"/>
                <a:cs typeface="Fira Sans Extra Condensed"/>
                <a:sym typeface="Fira Sans Extra Condensed"/>
              </a:rPr>
              <a:t>3</a:t>
            </a:r>
            <a:r>
              <a:rPr i="1" lang="en-US" sz="6000">
                <a:latin typeface="Fira Sans Extra Condensed"/>
                <a:ea typeface="Fira Sans Extra Condensed"/>
                <a:cs typeface="Fira Sans Extra Condensed"/>
                <a:sym typeface="Fira Sans Extra Condensed"/>
              </a:rPr>
              <a:t>.</a:t>
            </a:r>
            <a:endParaRPr i="1" sz="6000">
              <a:latin typeface="Fira Sans Extra Condensed"/>
              <a:ea typeface="Fira Sans Extra Condensed"/>
              <a:cs typeface="Fira Sans Extra Condensed"/>
              <a:sym typeface="Fira Sans Extra Condensed"/>
            </a:endParaRPr>
          </a:p>
        </p:txBody>
      </p:sp>
      <p:sp>
        <p:nvSpPr>
          <p:cNvPr id="71" name="Google Shape;71;p3"/>
          <p:cNvSpPr txBox="1"/>
          <p:nvPr>
            <p:ph idx="4294967295" type="ctrTitle"/>
          </p:nvPr>
        </p:nvSpPr>
        <p:spPr>
          <a:xfrm>
            <a:off x="12496125" y="3479150"/>
            <a:ext cx="4040400" cy="474600"/>
          </a:xfrm>
          <a:prstGeom prst="rect">
            <a:avLst/>
          </a:prstGeom>
          <a:noFill/>
          <a:ln>
            <a:noFill/>
          </a:ln>
        </p:spPr>
        <p:txBody>
          <a:bodyPr anchorCtr="0" anchor="t" bIns="0" lIns="0" spcFirstLastPara="1" rIns="0" wrap="square" tIns="12700">
            <a:spAutoFit/>
          </a:bodyPr>
          <a:lstStyle/>
          <a:p>
            <a:pPr indent="0" lvl="0" marL="457200" rtl="0" algn="ctr">
              <a:lnSpc>
                <a:spcPct val="100000"/>
              </a:lnSpc>
              <a:spcBef>
                <a:spcPts val="1575"/>
              </a:spcBef>
              <a:spcAft>
                <a:spcPts val="0"/>
              </a:spcAft>
              <a:buNone/>
            </a:pPr>
            <a:r>
              <a:rPr i="1" lang="en-US" sz="3000">
                <a:latin typeface="Fira Sans Extra Condensed"/>
                <a:ea typeface="Fira Sans Extra Condensed"/>
                <a:cs typeface="Fira Sans Extra Condensed"/>
                <a:sym typeface="Fira Sans Extra Condensed"/>
              </a:rPr>
              <a:t>Analysis and design</a:t>
            </a:r>
            <a:r>
              <a:rPr i="1" lang="en-US" sz="3000">
                <a:latin typeface="Fira Sans Extra Condensed"/>
                <a:ea typeface="Fira Sans Extra Condensed"/>
                <a:cs typeface="Fira Sans Extra Condensed"/>
                <a:sym typeface="Fira Sans Extra Condensed"/>
              </a:rPr>
              <a:t>.</a:t>
            </a:r>
            <a:endParaRPr i="1" sz="3000">
              <a:latin typeface="Fira Sans Extra Condensed"/>
              <a:ea typeface="Fira Sans Extra Condensed"/>
              <a:cs typeface="Fira Sans Extra Condensed"/>
              <a:sym typeface="Fira Sans Extra Condensed"/>
            </a:endParaRPr>
          </a:p>
        </p:txBody>
      </p:sp>
      <p:sp>
        <p:nvSpPr>
          <p:cNvPr id="72" name="Google Shape;72;p3"/>
          <p:cNvSpPr txBox="1"/>
          <p:nvPr>
            <p:ph idx="4294967295" type="ctrTitle"/>
          </p:nvPr>
        </p:nvSpPr>
        <p:spPr>
          <a:xfrm>
            <a:off x="11866000" y="3166800"/>
            <a:ext cx="1035000" cy="936300"/>
          </a:xfrm>
          <a:prstGeom prst="rect">
            <a:avLst/>
          </a:prstGeom>
          <a:noFill/>
          <a:ln>
            <a:noFill/>
          </a:ln>
        </p:spPr>
        <p:txBody>
          <a:bodyPr anchorCtr="0" anchor="t" bIns="0" lIns="0" spcFirstLastPara="1" rIns="0" wrap="square" tIns="12700">
            <a:spAutoFit/>
          </a:bodyPr>
          <a:lstStyle/>
          <a:p>
            <a:pPr indent="0" lvl="0" marL="457200" rtl="0" algn="ctr">
              <a:lnSpc>
                <a:spcPct val="100000"/>
              </a:lnSpc>
              <a:spcBef>
                <a:spcPts val="1575"/>
              </a:spcBef>
              <a:spcAft>
                <a:spcPts val="0"/>
              </a:spcAft>
              <a:buNone/>
            </a:pPr>
            <a:r>
              <a:rPr i="1" lang="en-US" sz="6000">
                <a:latin typeface="Fira Sans Extra Condensed"/>
                <a:ea typeface="Fira Sans Extra Condensed"/>
                <a:cs typeface="Fira Sans Extra Condensed"/>
                <a:sym typeface="Fira Sans Extra Condensed"/>
              </a:rPr>
              <a:t>4</a:t>
            </a:r>
            <a:r>
              <a:rPr i="1" lang="en-US" sz="6000">
                <a:latin typeface="Fira Sans Extra Condensed"/>
                <a:ea typeface="Fira Sans Extra Condensed"/>
                <a:cs typeface="Fira Sans Extra Condensed"/>
                <a:sym typeface="Fira Sans Extra Condensed"/>
              </a:rPr>
              <a:t>.</a:t>
            </a:r>
            <a:endParaRPr i="1" sz="6000">
              <a:latin typeface="Fira Sans Extra Condensed"/>
              <a:ea typeface="Fira Sans Extra Condensed"/>
              <a:cs typeface="Fira Sans Extra Condensed"/>
              <a:sym typeface="Fira Sans Extra Condensed"/>
            </a:endParaRPr>
          </a:p>
        </p:txBody>
      </p:sp>
      <p:sp>
        <p:nvSpPr>
          <p:cNvPr id="73" name="Google Shape;73;p3"/>
          <p:cNvSpPr txBox="1"/>
          <p:nvPr>
            <p:ph idx="4294967295" type="ctrTitle"/>
          </p:nvPr>
        </p:nvSpPr>
        <p:spPr>
          <a:xfrm>
            <a:off x="13114325" y="4906200"/>
            <a:ext cx="3195300" cy="474600"/>
          </a:xfrm>
          <a:prstGeom prst="rect">
            <a:avLst/>
          </a:prstGeom>
          <a:noFill/>
          <a:ln>
            <a:noFill/>
          </a:ln>
        </p:spPr>
        <p:txBody>
          <a:bodyPr anchorCtr="0" anchor="t" bIns="0" lIns="0" spcFirstLastPara="1" rIns="0" wrap="square" tIns="12700">
            <a:spAutoFit/>
          </a:bodyPr>
          <a:lstStyle/>
          <a:p>
            <a:pPr indent="0" lvl="0" marL="0" rtl="0" algn="l">
              <a:lnSpc>
                <a:spcPct val="100000"/>
              </a:lnSpc>
              <a:spcBef>
                <a:spcPts val="1575"/>
              </a:spcBef>
              <a:spcAft>
                <a:spcPts val="0"/>
              </a:spcAft>
              <a:buNone/>
            </a:pPr>
            <a:r>
              <a:rPr i="1" lang="en-US" sz="3000">
                <a:latin typeface="Fira Sans Extra Condensed"/>
                <a:ea typeface="Fira Sans Extra Condensed"/>
                <a:cs typeface="Fira Sans Extra Condensed"/>
                <a:sym typeface="Fira Sans Extra Condensed"/>
              </a:rPr>
              <a:t>Software testing.</a:t>
            </a:r>
            <a:endParaRPr i="1" sz="3000">
              <a:latin typeface="Fira Sans Extra Condensed"/>
              <a:ea typeface="Fira Sans Extra Condensed"/>
              <a:cs typeface="Fira Sans Extra Condensed"/>
              <a:sym typeface="Fira Sans Extra Condensed"/>
            </a:endParaRPr>
          </a:p>
        </p:txBody>
      </p:sp>
      <p:sp>
        <p:nvSpPr>
          <p:cNvPr id="74" name="Google Shape;74;p3"/>
          <p:cNvSpPr txBox="1"/>
          <p:nvPr>
            <p:ph idx="4294967295" type="ctrTitle"/>
          </p:nvPr>
        </p:nvSpPr>
        <p:spPr>
          <a:xfrm>
            <a:off x="11866000" y="4548625"/>
            <a:ext cx="1035000" cy="936300"/>
          </a:xfrm>
          <a:prstGeom prst="rect">
            <a:avLst/>
          </a:prstGeom>
          <a:noFill/>
          <a:ln>
            <a:noFill/>
          </a:ln>
        </p:spPr>
        <p:txBody>
          <a:bodyPr anchorCtr="0" anchor="t" bIns="0" lIns="0" spcFirstLastPara="1" rIns="0" wrap="square" tIns="12700">
            <a:spAutoFit/>
          </a:bodyPr>
          <a:lstStyle/>
          <a:p>
            <a:pPr indent="0" lvl="0" marL="457200" rtl="0" algn="ctr">
              <a:lnSpc>
                <a:spcPct val="100000"/>
              </a:lnSpc>
              <a:spcBef>
                <a:spcPts val="1575"/>
              </a:spcBef>
              <a:spcAft>
                <a:spcPts val="0"/>
              </a:spcAft>
              <a:buNone/>
            </a:pPr>
            <a:r>
              <a:rPr i="1" lang="en-US" sz="6000">
                <a:latin typeface="Fira Sans Extra Condensed"/>
                <a:ea typeface="Fira Sans Extra Condensed"/>
                <a:cs typeface="Fira Sans Extra Condensed"/>
                <a:sym typeface="Fira Sans Extra Condensed"/>
              </a:rPr>
              <a:t>5</a:t>
            </a:r>
            <a:r>
              <a:rPr i="1" lang="en-US" sz="6000">
                <a:latin typeface="Fira Sans Extra Condensed"/>
                <a:ea typeface="Fira Sans Extra Condensed"/>
                <a:cs typeface="Fira Sans Extra Condensed"/>
                <a:sym typeface="Fira Sans Extra Condensed"/>
              </a:rPr>
              <a:t>.</a:t>
            </a:r>
            <a:endParaRPr i="1" sz="6000">
              <a:latin typeface="Fira Sans Extra Condensed"/>
              <a:ea typeface="Fira Sans Extra Condensed"/>
              <a:cs typeface="Fira Sans Extra Condensed"/>
              <a:sym typeface="Fira Sans Extra Condensed"/>
            </a:endParaRPr>
          </a:p>
        </p:txBody>
      </p:sp>
      <p:sp>
        <p:nvSpPr>
          <p:cNvPr id="75" name="Google Shape;75;p3"/>
          <p:cNvSpPr txBox="1"/>
          <p:nvPr>
            <p:ph idx="4294967295" type="ctrTitle"/>
          </p:nvPr>
        </p:nvSpPr>
        <p:spPr>
          <a:xfrm>
            <a:off x="13114325" y="6288025"/>
            <a:ext cx="1297200" cy="474600"/>
          </a:xfrm>
          <a:prstGeom prst="rect">
            <a:avLst/>
          </a:prstGeom>
          <a:noFill/>
          <a:ln>
            <a:noFill/>
          </a:ln>
        </p:spPr>
        <p:txBody>
          <a:bodyPr anchorCtr="0" anchor="t" bIns="0" lIns="0" spcFirstLastPara="1" rIns="0" wrap="square" tIns="12700">
            <a:spAutoFit/>
          </a:bodyPr>
          <a:lstStyle/>
          <a:p>
            <a:pPr indent="0" lvl="0" marL="0" rtl="0" algn="l">
              <a:lnSpc>
                <a:spcPct val="100000"/>
              </a:lnSpc>
              <a:spcBef>
                <a:spcPts val="1575"/>
              </a:spcBef>
              <a:spcAft>
                <a:spcPts val="0"/>
              </a:spcAft>
              <a:buNone/>
            </a:pPr>
            <a:r>
              <a:rPr i="1" lang="en-US" sz="3000">
                <a:latin typeface="Fira Sans Extra Condensed"/>
                <a:ea typeface="Fira Sans Extra Condensed"/>
                <a:cs typeface="Fira Sans Extra Condensed"/>
                <a:sym typeface="Fira Sans Extra Condensed"/>
              </a:rPr>
              <a:t>Demo</a:t>
            </a:r>
            <a:r>
              <a:rPr b="0" i="1" lang="en-US" sz="3000">
                <a:latin typeface="Fira Sans Extra Condensed"/>
                <a:ea typeface="Fira Sans Extra Condensed"/>
                <a:cs typeface="Fira Sans Extra Condensed"/>
                <a:sym typeface="Fira Sans Extra Condensed"/>
              </a:rPr>
              <a:t>.</a:t>
            </a:r>
            <a:endParaRPr b="0" i="1" sz="3000">
              <a:latin typeface="Fira Sans Extra Condensed"/>
              <a:ea typeface="Fira Sans Extra Condensed"/>
              <a:cs typeface="Fira Sans Extra Condensed"/>
              <a:sym typeface="Fira Sans Extra Condensed"/>
            </a:endParaRPr>
          </a:p>
        </p:txBody>
      </p:sp>
      <p:sp>
        <p:nvSpPr>
          <p:cNvPr id="76" name="Google Shape;76;p3"/>
          <p:cNvSpPr txBox="1"/>
          <p:nvPr>
            <p:ph idx="4294967295" type="ctrTitle"/>
          </p:nvPr>
        </p:nvSpPr>
        <p:spPr>
          <a:xfrm>
            <a:off x="11866000" y="5930450"/>
            <a:ext cx="1035000" cy="936300"/>
          </a:xfrm>
          <a:prstGeom prst="rect">
            <a:avLst/>
          </a:prstGeom>
          <a:noFill/>
          <a:ln>
            <a:noFill/>
          </a:ln>
        </p:spPr>
        <p:txBody>
          <a:bodyPr anchorCtr="0" anchor="t" bIns="0" lIns="0" spcFirstLastPara="1" rIns="0" wrap="square" tIns="12700">
            <a:spAutoFit/>
          </a:bodyPr>
          <a:lstStyle/>
          <a:p>
            <a:pPr indent="0" lvl="0" marL="457200" rtl="0" algn="ctr">
              <a:lnSpc>
                <a:spcPct val="100000"/>
              </a:lnSpc>
              <a:spcBef>
                <a:spcPts val="1575"/>
              </a:spcBef>
              <a:spcAft>
                <a:spcPts val="0"/>
              </a:spcAft>
              <a:buNone/>
            </a:pPr>
            <a:r>
              <a:rPr i="1" lang="en-US" sz="6000">
                <a:latin typeface="Fira Sans Extra Condensed"/>
                <a:ea typeface="Fira Sans Extra Condensed"/>
                <a:cs typeface="Fira Sans Extra Condensed"/>
                <a:sym typeface="Fira Sans Extra Condensed"/>
              </a:rPr>
              <a:t>6</a:t>
            </a:r>
            <a:r>
              <a:rPr i="1" lang="en-US" sz="6000">
                <a:latin typeface="Fira Sans Extra Condensed"/>
                <a:ea typeface="Fira Sans Extra Condensed"/>
                <a:cs typeface="Fira Sans Extra Condensed"/>
                <a:sym typeface="Fira Sans Extra Condensed"/>
              </a:rPr>
              <a:t>.</a:t>
            </a:r>
            <a:endParaRPr i="1" sz="6000">
              <a:latin typeface="Fira Sans Extra Condensed"/>
              <a:ea typeface="Fira Sans Extra Condensed"/>
              <a:cs typeface="Fira Sans Extra Condensed"/>
              <a:sym typeface="Fira Sans Extra Condense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39" name="Shape 239"/>
        <p:cNvGrpSpPr/>
        <p:nvPr/>
      </p:nvGrpSpPr>
      <p:grpSpPr>
        <a:xfrm>
          <a:off x="0" y="0"/>
          <a:ext cx="0" cy="0"/>
          <a:chOff x="0" y="0"/>
          <a:chExt cx="0" cy="0"/>
        </a:xfrm>
      </p:grpSpPr>
      <p:sp>
        <p:nvSpPr>
          <p:cNvPr id="240" name="Google Shape;240;g1d2ad73644d_0_266"/>
          <p:cNvSpPr txBox="1"/>
          <p:nvPr/>
        </p:nvSpPr>
        <p:spPr>
          <a:xfrm>
            <a:off x="5958450" y="378900"/>
            <a:ext cx="8195700" cy="400200"/>
          </a:xfrm>
          <a:prstGeom prst="rect">
            <a:avLst/>
          </a:prstGeom>
          <a:noFill/>
          <a:ln>
            <a:noFill/>
          </a:ln>
        </p:spPr>
        <p:txBody>
          <a:bodyPr anchorCtr="0" anchor="t" bIns="91425" lIns="91425" spcFirstLastPara="1" rIns="91425" wrap="square" tIns="91425">
            <a:spAutoFit/>
          </a:bodyPr>
          <a:lstStyle/>
          <a:p>
            <a:pPr indent="0" lvl="0" marL="12700" marR="0" rtl="0" algn="just">
              <a:lnSpc>
                <a:spcPct val="100000"/>
              </a:lnSpc>
              <a:spcBef>
                <a:spcPts val="0"/>
              </a:spcBef>
              <a:spcAft>
                <a:spcPts val="0"/>
              </a:spcAft>
              <a:buClr>
                <a:schemeClr val="dk1"/>
              </a:buClr>
              <a:buSzPts val="1100"/>
              <a:buFont typeface="Arial"/>
              <a:buNone/>
            </a:pPr>
            <a:r>
              <a:t/>
            </a:r>
            <a:endParaRPr b="0" i="0" sz="1400" u="none" cap="none" strike="noStrike">
              <a:solidFill>
                <a:srgbClr val="000000"/>
              </a:solidFill>
              <a:latin typeface="Maven Pro"/>
              <a:ea typeface="Maven Pro"/>
              <a:cs typeface="Maven Pro"/>
              <a:sym typeface="Maven Pro"/>
            </a:endParaRPr>
          </a:p>
        </p:txBody>
      </p:sp>
      <p:pic>
        <p:nvPicPr>
          <p:cNvPr id="241" name="Google Shape;241;g1d2ad73644d_0_266"/>
          <p:cNvPicPr preferRelativeResize="0"/>
          <p:nvPr/>
        </p:nvPicPr>
        <p:blipFill>
          <a:blip r:embed="rId3">
            <a:alphaModFix/>
          </a:blip>
          <a:stretch>
            <a:fillRect/>
          </a:stretch>
        </p:blipFill>
        <p:spPr>
          <a:xfrm>
            <a:off x="35450" y="0"/>
            <a:ext cx="18217100" cy="10287000"/>
          </a:xfrm>
          <a:prstGeom prst="rect">
            <a:avLst/>
          </a:prstGeom>
          <a:noFill/>
          <a:ln>
            <a:noFill/>
          </a:ln>
        </p:spPr>
      </p:pic>
    </p:spTree>
  </p:cSld>
  <p:clrMapOvr>
    <a:masterClrMapping/>
  </p:clrMapOvr>
  <mc:AlternateContent>
    <mc:Choice Requires="p14">
      <p:transition spd="slow" p14:dur="1300">
        <p:fade/>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45" name="Shape 245"/>
        <p:cNvGrpSpPr/>
        <p:nvPr/>
      </p:nvGrpSpPr>
      <p:grpSpPr>
        <a:xfrm>
          <a:off x="0" y="0"/>
          <a:ext cx="0" cy="0"/>
          <a:chOff x="0" y="0"/>
          <a:chExt cx="0" cy="0"/>
        </a:xfrm>
      </p:grpSpPr>
      <p:grpSp>
        <p:nvGrpSpPr>
          <p:cNvPr id="246" name="Google Shape;246;g1d2ad73644d_0_287"/>
          <p:cNvGrpSpPr/>
          <p:nvPr/>
        </p:nvGrpSpPr>
        <p:grpSpPr>
          <a:xfrm>
            <a:off x="0" y="0"/>
            <a:ext cx="5601237" cy="2716530"/>
            <a:chOff x="0" y="0"/>
            <a:chExt cx="5601237" cy="2716530"/>
          </a:xfrm>
        </p:grpSpPr>
        <p:sp>
          <p:nvSpPr>
            <p:cNvPr id="247" name="Google Shape;247;g1d2ad73644d_0_287"/>
            <p:cNvSpPr/>
            <p:nvPr/>
          </p:nvSpPr>
          <p:spPr>
            <a:xfrm>
              <a:off x="0" y="0"/>
              <a:ext cx="3740785" cy="2716530"/>
            </a:xfrm>
            <a:custGeom>
              <a:rect b="b" l="l" r="r" t="t"/>
              <a:pathLst>
                <a:path extrusionOk="0" h="2716530" w="3740785">
                  <a:moveTo>
                    <a:pt x="3740783" y="0"/>
                  </a:moveTo>
                  <a:lnTo>
                    <a:pt x="1024394" y="2716385"/>
                  </a:lnTo>
                  <a:lnTo>
                    <a:pt x="0" y="1691990"/>
                  </a:lnTo>
                  <a:lnTo>
                    <a:pt x="0" y="30"/>
                  </a:lnTo>
                  <a:lnTo>
                    <a:pt x="3740783" y="0"/>
                  </a:lnTo>
                  <a:close/>
                </a:path>
              </a:pathLst>
            </a:custGeom>
            <a:solidFill>
              <a:srgbClr val="05327D"/>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48" name="Google Shape;248;g1d2ad73644d_0_287"/>
            <p:cNvSpPr/>
            <p:nvPr/>
          </p:nvSpPr>
          <p:spPr>
            <a:xfrm>
              <a:off x="2717067" y="0"/>
              <a:ext cx="2884170" cy="1442720"/>
            </a:xfrm>
            <a:custGeom>
              <a:rect b="b" l="l" r="r" t="t"/>
              <a:pathLst>
                <a:path extrusionOk="0" h="1442720" w="2884170">
                  <a:moveTo>
                    <a:pt x="2883782" y="0"/>
                  </a:moveTo>
                  <a:lnTo>
                    <a:pt x="1441325" y="1442450"/>
                  </a:lnTo>
                  <a:lnTo>
                    <a:pt x="0" y="1123"/>
                  </a:lnTo>
                  <a:lnTo>
                    <a:pt x="2883782" y="0"/>
                  </a:lnTo>
                  <a:close/>
                </a:path>
              </a:pathLst>
            </a:custGeom>
            <a:solidFill>
              <a:srgbClr val="44B874"/>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249" name="Google Shape;249;g1d2ad73644d_0_287"/>
          <p:cNvSpPr txBox="1"/>
          <p:nvPr/>
        </p:nvSpPr>
        <p:spPr>
          <a:xfrm>
            <a:off x="5958450" y="378900"/>
            <a:ext cx="8195700" cy="400200"/>
          </a:xfrm>
          <a:prstGeom prst="rect">
            <a:avLst/>
          </a:prstGeom>
          <a:noFill/>
          <a:ln>
            <a:noFill/>
          </a:ln>
        </p:spPr>
        <p:txBody>
          <a:bodyPr anchorCtr="0" anchor="t" bIns="91425" lIns="91425" spcFirstLastPara="1" rIns="91425" wrap="square" tIns="91425">
            <a:spAutoFit/>
          </a:bodyPr>
          <a:lstStyle/>
          <a:p>
            <a:pPr indent="0" lvl="0" marL="12700" marR="0" rtl="0" algn="just">
              <a:lnSpc>
                <a:spcPct val="100000"/>
              </a:lnSpc>
              <a:spcBef>
                <a:spcPts val="0"/>
              </a:spcBef>
              <a:spcAft>
                <a:spcPts val="0"/>
              </a:spcAft>
              <a:buClr>
                <a:schemeClr val="dk1"/>
              </a:buClr>
              <a:buSzPts val="1100"/>
              <a:buFont typeface="Arial"/>
              <a:buNone/>
            </a:pPr>
            <a:r>
              <a:t/>
            </a:r>
            <a:endParaRPr b="0" i="0" sz="1400" u="none" cap="none" strike="noStrike">
              <a:solidFill>
                <a:srgbClr val="000000"/>
              </a:solidFill>
              <a:latin typeface="Maven Pro"/>
              <a:ea typeface="Maven Pro"/>
              <a:cs typeface="Maven Pro"/>
              <a:sym typeface="Maven Pro"/>
            </a:endParaRPr>
          </a:p>
        </p:txBody>
      </p:sp>
      <p:sp>
        <p:nvSpPr>
          <p:cNvPr id="250" name="Google Shape;250;g1d2ad73644d_0_287"/>
          <p:cNvSpPr txBox="1"/>
          <p:nvPr>
            <p:ph type="ctrTitle"/>
          </p:nvPr>
        </p:nvSpPr>
        <p:spPr>
          <a:xfrm>
            <a:off x="4323300" y="3430225"/>
            <a:ext cx="9641400" cy="1244100"/>
          </a:xfrm>
          <a:prstGeom prst="rect">
            <a:avLst/>
          </a:prstGeom>
          <a:noFill/>
          <a:ln>
            <a:noFill/>
          </a:ln>
        </p:spPr>
        <p:txBody>
          <a:bodyPr anchorCtr="0" anchor="t" bIns="0" lIns="0" spcFirstLastPara="1" rIns="0" wrap="square" tIns="12700">
            <a:spAutoFit/>
          </a:bodyPr>
          <a:lstStyle/>
          <a:p>
            <a:pPr indent="0" lvl="0" marL="0" rtl="0" algn="ctr">
              <a:lnSpc>
                <a:spcPct val="100000"/>
              </a:lnSpc>
              <a:spcBef>
                <a:spcPts val="1575"/>
              </a:spcBef>
              <a:spcAft>
                <a:spcPts val="0"/>
              </a:spcAft>
              <a:buSzPts val="1400"/>
              <a:buNone/>
            </a:pPr>
            <a:r>
              <a:rPr i="1" lang="en-US">
                <a:latin typeface="Fira Sans Extra Condensed"/>
                <a:ea typeface="Fira Sans Extra Condensed"/>
                <a:cs typeface="Fira Sans Extra Condensed"/>
                <a:sym typeface="Fira Sans Extra Condensed"/>
              </a:rPr>
              <a:t>IMPLEMENTATION VIEW</a:t>
            </a:r>
            <a:endParaRPr i="1">
              <a:latin typeface="Fira Sans Extra Condensed"/>
              <a:ea typeface="Fira Sans Extra Condensed"/>
              <a:cs typeface="Fira Sans Extra Condensed"/>
              <a:sym typeface="Fira Sans Extra Condensed"/>
            </a:endParaRPr>
          </a:p>
        </p:txBody>
      </p:sp>
      <p:sp>
        <p:nvSpPr>
          <p:cNvPr id="251" name="Google Shape;251;g1d2ad73644d_0_287"/>
          <p:cNvSpPr txBox="1"/>
          <p:nvPr>
            <p:ph type="ctrTitle"/>
          </p:nvPr>
        </p:nvSpPr>
        <p:spPr>
          <a:xfrm>
            <a:off x="2499750" y="4915250"/>
            <a:ext cx="13288500" cy="1475100"/>
          </a:xfrm>
          <a:prstGeom prst="rect">
            <a:avLst/>
          </a:prstGeom>
          <a:noFill/>
          <a:ln>
            <a:noFill/>
          </a:ln>
        </p:spPr>
        <p:txBody>
          <a:bodyPr anchorCtr="0" anchor="t" bIns="0" lIns="0" spcFirstLastPara="1" rIns="0" wrap="square" tIns="12700">
            <a:spAutoFit/>
          </a:bodyPr>
          <a:lstStyle/>
          <a:p>
            <a:pPr indent="0" lvl="0" marL="0" rtl="0" algn="ctr">
              <a:spcBef>
                <a:spcPts val="0"/>
              </a:spcBef>
              <a:spcAft>
                <a:spcPts val="0"/>
              </a:spcAft>
              <a:buNone/>
            </a:pPr>
            <a:r>
              <a:rPr b="0" lang="en-US" sz="3000">
                <a:latin typeface="Fira Sans Extra Condensed"/>
                <a:ea typeface="Fira Sans Extra Condensed"/>
                <a:cs typeface="Fira Sans Extra Condensed"/>
                <a:sym typeface="Fira Sans Extra Condensed"/>
              </a:rPr>
              <a:t>Using the implementation view, we will create a folder structure that will be utilized in this project, similar to the package diagram shown below.</a:t>
            </a:r>
            <a:endParaRPr b="0" sz="3000">
              <a:latin typeface="Fira Sans Extra Condensed"/>
              <a:ea typeface="Fira Sans Extra Condensed"/>
              <a:cs typeface="Fira Sans Extra Condensed"/>
              <a:sym typeface="Fira Sans Extra Condensed"/>
            </a:endParaRPr>
          </a:p>
          <a:p>
            <a:pPr indent="0" lvl="0" marL="0" rtl="0" algn="ctr">
              <a:spcBef>
                <a:spcPts val="600"/>
              </a:spcBef>
              <a:spcAft>
                <a:spcPts val="600"/>
              </a:spcAft>
              <a:buNone/>
            </a:pPr>
            <a:r>
              <a:t/>
            </a:r>
            <a:endParaRPr b="0" sz="3000">
              <a:latin typeface="Fira Sans Extra Condensed"/>
              <a:ea typeface="Fira Sans Extra Condensed"/>
              <a:cs typeface="Fira Sans Extra Condensed"/>
              <a:sym typeface="Fira Sans Extra Condensed"/>
            </a:endParaRPr>
          </a:p>
        </p:txBody>
      </p:sp>
    </p:spTree>
  </p:cSld>
  <p:clrMapOvr>
    <a:masterClrMapping/>
  </p:clrMapOvr>
  <mc:AlternateContent>
    <mc:Choice Requires="p14">
      <p:transition spd="slow" p14:dur="1300">
        <p:fade/>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55" name="Shape 255"/>
        <p:cNvGrpSpPr/>
        <p:nvPr/>
      </p:nvGrpSpPr>
      <p:grpSpPr>
        <a:xfrm>
          <a:off x="0" y="0"/>
          <a:ext cx="0" cy="0"/>
          <a:chOff x="0" y="0"/>
          <a:chExt cx="0" cy="0"/>
        </a:xfrm>
      </p:grpSpPr>
      <p:pic>
        <p:nvPicPr>
          <p:cNvPr id="256" name="Google Shape;256;g1d2ad73644d_0_296"/>
          <p:cNvPicPr preferRelativeResize="0"/>
          <p:nvPr/>
        </p:nvPicPr>
        <p:blipFill>
          <a:blip r:embed="rId3">
            <a:alphaModFix/>
          </a:blip>
          <a:stretch>
            <a:fillRect/>
          </a:stretch>
        </p:blipFill>
        <p:spPr>
          <a:xfrm>
            <a:off x="2065437" y="959400"/>
            <a:ext cx="14157124" cy="7225200"/>
          </a:xfrm>
          <a:prstGeom prst="rect">
            <a:avLst/>
          </a:prstGeom>
          <a:noFill/>
          <a:ln>
            <a:noFill/>
          </a:ln>
        </p:spPr>
      </p:pic>
    </p:spTree>
  </p:cSld>
  <p:clrMapOvr>
    <a:masterClrMapping/>
  </p:clrMapOvr>
  <mc:AlternateContent>
    <mc:Choice Requires="p14">
      <p:transition spd="slow" p14:dur="1300">
        <p:fade/>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60" name="Shape 260"/>
        <p:cNvGrpSpPr/>
        <p:nvPr/>
      </p:nvGrpSpPr>
      <p:grpSpPr>
        <a:xfrm>
          <a:off x="0" y="0"/>
          <a:ext cx="0" cy="0"/>
          <a:chOff x="0" y="0"/>
          <a:chExt cx="0" cy="0"/>
        </a:xfrm>
      </p:grpSpPr>
      <p:grpSp>
        <p:nvGrpSpPr>
          <p:cNvPr id="261" name="Google Shape;261;g1d2ad73644d_0_307"/>
          <p:cNvGrpSpPr/>
          <p:nvPr/>
        </p:nvGrpSpPr>
        <p:grpSpPr>
          <a:xfrm>
            <a:off x="0" y="0"/>
            <a:ext cx="5601237" cy="2716530"/>
            <a:chOff x="0" y="0"/>
            <a:chExt cx="5601237" cy="2716530"/>
          </a:xfrm>
        </p:grpSpPr>
        <p:sp>
          <p:nvSpPr>
            <p:cNvPr id="262" name="Google Shape;262;g1d2ad73644d_0_307"/>
            <p:cNvSpPr/>
            <p:nvPr/>
          </p:nvSpPr>
          <p:spPr>
            <a:xfrm>
              <a:off x="0" y="0"/>
              <a:ext cx="3740785" cy="2716530"/>
            </a:xfrm>
            <a:custGeom>
              <a:rect b="b" l="l" r="r" t="t"/>
              <a:pathLst>
                <a:path extrusionOk="0" h="2716530" w="3740785">
                  <a:moveTo>
                    <a:pt x="3740783" y="0"/>
                  </a:moveTo>
                  <a:lnTo>
                    <a:pt x="1024394" y="2716385"/>
                  </a:lnTo>
                  <a:lnTo>
                    <a:pt x="0" y="1691990"/>
                  </a:lnTo>
                  <a:lnTo>
                    <a:pt x="0" y="30"/>
                  </a:lnTo>
                  <a:lnTo>
                    <a:pt x="3740783" y="0"/>
                  </a:lnTo>
                  <a:close/>
                </a:path>
              </a:pathLst>
            </a:custGeom>
            <a:solidFill>
              <a:srgbClr val="05327D"/>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63" name="Google Shape;263;g1d2ad73644d_0_307"/>
            <p:cNvSpPr/>
            <p:nvPr/>
          </p:nvSpPr>
          <p:spPr>
            <a:xfrm>
              <a:off x="2717067" y="0"/>
              <a:ext cx="2884170" cy="1442720"/>
            </a:xfrm>
            <a:custGeom>
              <a:rect b="b" l="l" r="r" t="t"/>
              <a:pathLst>
                <a:path extrusionOk="0" h="1442720" w="2884170">
                  <a:moveTo>
                    <a:pt x="2883782" y="0"/>
                  </a:moveTo>
                  <a:lnTo>
                    <a:pt x="1441325" y="1442450"/>
                  </a:lnTo>
                  <a:lnTo>
                    <a:pt x="0" y="1123"/>
                  </a:lnTo>
                  <a:lnTo>
                    <a:pt x="2883782" y="0"/>
                  </a:lnTo>
                  <a:close/>
                </a:path>
              </a:pathLst>
            </a:custGeom>
            <a:solidFill>
              <a:srgbClr val="44B874"/>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264" name="Google Shape;264;g1d2ad73644d_0_307"/>
          <p:cNvSpPr txBox="1"/>
          <p:nvPr>
            <p:ph type="ctrTitle"/>
          </p:nvPr>
        </p:nvSpPr>
        <p:spPr>
          <a:xfrm>
            <a:off x="2108500" y="1850350"/>
            <a:ext cx="13288500" cy="6939300"/>
          </a:xfrm>
          <a:prstGeom prst="rect">
            <a:avLst/>
          </a:prstGeom>
          <a:noFill/>
          <a:ln>
            <a:noFill/>
          </a:ln>
        </p:spPr>
        <p:txBody>
          <a:bodyPr anchorCtr="0" anchor="t" bIns="0" lIns="0" spcFirstLastPara="1" rIns="0" wrap="square" tIns="12700">
            <a:spAutoFit/>
          </a:bodyPr>
          <a:lstStyle/>
          <a:p>
            <a:pPr indent="0" lvl="0" marL="0" rtl="0" algn="l">
              <a:spcBef>
                <a:spcPts val="0"/>
              </a:spcBef>
              <a:spcAft>
                <a:spcPts val="0"/>
              </a:spcAft>
              <a:buNone/>
            </a:pPr>
            <a:r>
              <a:rPr lang="en-US" sz="3000">
                <a:latin typeface="Fira Sans Extra Condensed"/>
                <a:ea typeface="Fira Sans Extra Condensed"/>
                <a:cs typeface="Fira Sans Extra Condensed"/>
                <a:sym typeface="Fira Sans Extra Condensed"/>
              </a:rPr>
              <a:t>User interface:</a:t>
            </a:r>
            <a:endParaRPr sz="3000">
              <a:latin typeface="Fira Sans Extra Condensed"/>
              <a:ea typeface="Fira Sans Extra Condensed"/>
              <a:cs typeface="Fira Sans Extra Condensed"/>
              <a:sym typeface="Fira Sans Extra Condensed"/>
            </a:endParaRPr>
          </a:p>
          <a:p>
            <a:pPr indent="-419100" lvl="0" marL="914400" rtl="0" algn="l">
              <a:spcBef>
                <a:spcPts val="600"/>
              </a:spcBef>
              <a:spcAft>
                <a:spcPts val="0"/>
              </a:spcAft>
              <a:buSzPts val="3000"/>
              <a:buFont typeface="Fira Sans Extra Condensed"/>
              <a:buChar char="●"/>
            </a:pPr>
            <a:r>
              <a:rPr b="0" lang="en-US" sz="3000">
                <a:latin typeface="Fira Sans Extra Condensed"/>
                <a:ea typeface="Fira Sans Extra Condensed"/>
                <a:cs typeface="Fira Sans Extra Condensed"/>
                <a:sym typeface="Fira Sans Extra Condensed"/>
              </a:rPr>
              <a:t>Template: Save HTML files</a:t>
            </a:r>
            <a:endParaRPr b="0" sz="3000">
              <a:latin typeface="Fira Sans Extra Condensed"/>
              <a:ea typeface="Fira Sans Extra Condensed"/>
              <a:cs typeface="Fira Sans Extra Condensed"/>
              <a:sym typeface="Fira Sans Extra Condensed"/>
            </a:endParaRPr>
          </a:p>
          <a:p>
            <a:pPr indent="-419100" lvl="0" marL="914400" rtl="0" algn="l">
              <a:spcBef>
                <a:spcPts val="0"/>
              </a:spcBef>
              <a:spcAft>
                <a:spcPts val="0"/>
              </a:spcAft>
              <a:buSzPts val="3000"/>
              <a:buFont typeface="Fira Sans Extra Condensed"/>
              <a:buChar char="●"/>
            </a:pPr>
            <a:r>
              <a:rPr b="0" lang="en-US" sz="3000">
                <a:latin typeface="Fira Sans Extra Condensed"/>
                <a:ea typeface="Fira Sans Extra Condensed"/>
                <a:cs typeface="Fira Sans Extra Condensed"/>
                <a:sym typeface="Fira Sans Extra Condensed"/>
              </a:rPr>
              <a:t>Scripts: Save external Javascript files</a:t>
            </a:r>
            <a:endParaRPr b="0" sz="3000">
              <a:latin typeface="Fira Sans Extra Condensed"/>
              <a:ea typeface="Fira Sans Extra Condensed"/>
              <a:cs typeface="Fira Sans Extra Condensed"/>
              <a:sym typeface="Fira Sans Extra Condensed"/>
            </a:endParaRPr>
          </a:p>
          <a:p>
            <a:pPr indent="-419100" lvl="0" marL="914400" rtl="0" algn="l">
              <a:spcBef>
                <a:spcPts val="0"/>
              </a:spcBef>
              <a:spcAft>
                <a:spcPts val="0"/>
              </a:spcAft>
              <a:buSzPts val="3000"/>
              <a:buFont typeface="Fira Sans Extra Condensed"/>
              <a:buChar char="●"/>
            </a:pPr>
            <a:r>
              <a:rPr b="0" lang="en-US" sz="3000">
                <a:latin typeface="Fira Sans Extra Condensed"/>
                <a:ea typeface="Fira Sans Extra Condensed"/>
                <a:cs typeface="Fira Sans Extra Condensed"/>
                <a:sym typeface="Fira Sans Extra Condensed"/>
              </a:rPr>
              <a:t>Style: Save external CSS file</a:t>
            </a:r>
            <a:endParaRPr b="0" sz="3000">
              <a:latin typeface="Fira Sans Extra Condensed"/>
              <a:ea typeface="Fira Sans Extra Condensed"/>
              <a:cs typeface="Fira Sans Extra Condensed"/>
              <a:sym typeface="Fira Sans Extra Condensed"/>
            </a:endParaRPr>
          </a:p>
          <a:p>
            <a:pPr indent="0" lvl="0" marL="0" rtl="0" algn="l">
              <a:spcBef>
                <a:spcPts val="600"/>
              </a:spcBef>
              <a:spcAft>
                <a:spcPts val="0"/>
              </a:spcAft>
              <a:buNone/>
            </a:pPr>
            <a:r>
              <a:rPr lang="en-US" sz="3000">
                <a:latin typeface="Fira Sans Extra Condensed"/>
                <a:ea typeface="Fira Sans Extra Condensed"/>
                <a:cs typeface="Fira Sans Extra Condensed"/>
                <a:sym typeface="Fira Sans Extra Condensed"/>
              </a:rPr>
              <a:t>Database:</a:t>
            </a:r>
            <a:endParaRPr sz="3000">
              <a:latin typeface="Fira Sans Extra Condensed"/>
              <a:ea typeface="Fira Sans Extra Condensed"/>
              <a:cs typeface="Fira Sans Extra Condensed"/>
              <a:sym typeface="Fira Sans Extra Condensed"/>
            </a:endParaRPr>
          </a:p>
          <a:p>
            <a:pPr indent="-419100" lvl="0" marL="914400" rtl="0" algn="l">
              <a:spcBef>
                <a:spcPts val="600"/>
              </a:spcBef>
              <a:spcAft>
                <a:spcPts val="0"/>
              </a:spcAft>
              <a:buSzPts val="3000"/>
              <a:buFont typeface="Fira Sans Extra Condensed"/>
              <a:buChar char="●"/>
            </a:pPr>
            <a:r>
              <a:rPr b="0" lang="en-US" sz="3000">
                <a:latin typeface="Fira Sans Extra Condensed"/>
                <a:ea typeface="Fira Sans Extra Condensed"/>
                <a:cs typeface="Fira Sans Extra Condensed"/>
                <a:sym typeface="Fira Sans Extra Condensed"/>
              </a:rPr>
              <a:t>Image: Save image</a:t>
            </a:r>
            <a:endParaRPr b="0" sz="3000">
              <a:latin typeface="Fira Sans Extra Condensed"/>
              <a:ea typeface="Fira Sans Extra Condensed"/>
              <a:cs typeface="Fira Sans Extra Condensed"/>
              <a:sym typeface="Fira Sans Extra Condensed"/>
            </a:endParaRPr>
          </a:p>
          <a:p>
            <a:pPr indent="-419100" lvl="0" marL="914400" rtl="0" algn="l">
              <a:spcBef>
                <a:spcPts val="0"/>
              </a:spcBef>
              <a:spcAft>
                <a:spcPts val="0"/>
              </a:spcAft>
              <a:buSzPts val="3000"/>
              <a:buFont typeface="Fira Sans Extra Condensed"/>
              <a:buChar char="●"/>
            </a:pPr>
            <a:r>
              <a:rPr b="0" lang="en-US" sz="3000">
                <a:latin typeface="Fira Sans Extra Condensed"/>
                <a:ea typeface="Fira Sans Extra Condensed"/>
                <a:cs typeface="Fira Sans Extra Condensed"/>
                <a:sym typeface="Fira Sans Extra Condensed"/>
              </a:rPr>
              <a:t>Contain MySql files of data</a:t>
            </a:r>
            <a:endParaRPr b="0" sz="3000">
              <a:latin typeface="Fira Sans Extra Condensed"/>
              <a:ea typeface="Fira Sans Extra Condensed"/>
              <a:cs typeface="Fira Sans Extra Condensed"/>
              <a:sym typeface="Fira Sans Extra Condensed"/>
            </a:endParaRPr>
          </a:p>
          <a:p>
            <a:pPr indent="0" lvl="0" marL="0" rtl="0" algn="l">
              <a:spcBef>
                <a:spcPts val="600"/>
              </a:spcBef>
              <a:spcAft>
                <a:spcPts val="0"/>
              </a:spcAft>
              <a:buNone/>
            </a:pPr>
            <a:r>
              <a:rPr b="0" lang="en-US" sz="3000">
                <a:latin typeface="Fira Sans Extra Condensed"/>
                <a:ea typeface="Fira Sans Extra Condensed"/>
                <a:cs typeface="Fira Sans Extra Condensed"/>
                <a:sym typeface="Fira Sans Extra Condensed"/>
              </a:rPr>
              <a:t>There are folders called Templates, Styles, and Scripts on the client side. There are numerous HTML files in the Templates folder that describe the webpages; in addition, the Styles and Scripts folders contain external CSS and JavaScript files that enhance and add sophisticated functionality to these pages.</a:t>
            </a:r>
            <a:endParaRPr b="0" sz="3000">
              <a:latin typeface="Fira Sans Extra Condensed"/>
              <a:ea typeface="Fira Sans Extra Condensed"/>
              <a:cs typeface="Fira Sans Extra Condensed"/>
              <a:sym typeface="Fira Sans Extra Condensed"/>
            </a:endParaRPr>
          </a:p>
          <a:p>
            <a:pPr indent="0" lvl="0" marL="0" rtl="0" algn="l">
              <a:spcBef>
                <a:spcPts val="600"/>
              </a:spcBef>
              <a:spcAft>
                <a:spcPts val="0"/>
              </a:spcAft>
              <a:buNone/>
            </a:pPr>
            <a:r>
              <a:rPr b="0" lang="en-US" sz="3000">
                <a:latin typeface="Fira Sans Extra Condensed"/>
                <a:ea typeface="Fira Sans Extra Condensed"/>
                <a:cs typeface="Fira Sans Extra Condensed"/>
                <a:sym typeface="Fira Sans Extra Condensed"/>
              </a:rPr>
              <a:t>The database </a:t>
            </a:r>
            <a:r>
              <a:rPr b="0" lang="en-US" sz="3000">
                <a:latin typeface="Fira Sans Extra Condensed"/>
                <a:ea typeface="Fira Sans Extra Condensed"/>
                <a:cs typeface="Fira Sans Extra Condensed"/>
                <a:sym typeface="Fira Sans Extra Condensed"/>
              </a:rPr>
              <a:t>Mysql</a:t>
            </a:r>
            <a:r>
              <a:rPr b="0" lang="en-US" sz="3000">
                <a:latin typeface="Fira Sans Extra Condensed"/>
                <a:ea typeface="Fira Sans Extra Condensed"/>
                <a:cs typeface="Fira Sans Extra Condensed"/>
                <a:sym typeface="Fira Sans Extra Condensed"/>
              </a:rPr>
              <a:t> files will store and load the data to the browser (The device which runs the database must have Node.js, Node.js module, Mysql database file). </a:t>
            </a:r>
            <a:endParaRPr b="0" sz="3000">
              <a:latin typeface="Fira Sans Extra Condensed"/>
              <a:ea typeface="Fira Sans Extra Condensed"/>
              <a:cs typeface="Fira Sans Extra Condensed"/>
              <a:sym typeface="Fira Sans Extra Condensed"/>
            </a:endParaRPr>
          </a:p>
          <a:p>
            <a:pPr indent="0" lvl="0" marL="0" rtl="0" algn="ctr">
              <a:spcBef>
                <a:spcPts val="600"/>
              </a:spcBef>
              <a:spcAft>
                <a:spcPts val="600"/>
              </a:spcAft>
              <a:buNone/>
            </a:pPr>
            <a:r>
              <a:t/>
            </a:r>
            <a:endParaRPr b="0" sz="3000">
              <a:latin typeface="Fira Sans Extra Condensed"/>
              <a:ea typeface="Fira Sans Extra Condensed"/>
              <a:cs typeface="Fira Sans Extra Condensed"/>
              <a:sym typeface="Fira Sans Extra Condensed"/>
            </a:endParaRPr>
          </a:p>
        </p:txBody>
      </p:sp>
      <p:sp>
        <p:nvSpPr>
          <p:cNvPr id="265" name="Google Shape;265;g1d2ad73644d_0_307"/>
          <p:cNvSpPr txBox="1"/>
          <p:nvPr>
            <p:ph type="ctrTitle"/>
          </p:nvPr>
        </p:nvSpPr>
        <p:spPr>
          <a:xfrm>
            <a:off x="3429000" y="606250"/>
            <a:ext cx="13234800" cy="1244100"/>
          </a:xfrm>
          <a:prstGeom prst="rect">
            <a:avLst/>
          </a:prstGeom>
          <a:noFill/>
          <a:ln>
            <a:noFill/>
          </a:ln>
        </p:spPr>
        <p:txBody>
          <a:bodyPr anchorCtr="0" anchor="t" bIns="0" lIns="0" spcFirstLastPara="1" rIns="0" wrap="square" tIns="12700">
            <a:spAutoFit/>
          </a:bodyPr>
          <a:lstStyle/>
          <a:p>
            <a:pPr indent="0" lvl="0" marL="0" rtl="0" algn="ctr">
              <a:lnSpc>
                <a:spcPct val="100000"/>
              </a:lnSpc>
              <a:spcBef>
                <a:spcPts val="1575"/>
              </a:spcBef>
              <a:spcAft>
                <a:spcPts val="0"/>
              </a:spcAft>
              <a:buSzPts val="1400"/>
              <a:buNone/>
            </a:pPr>
            <a:r>
              <a:rPr lang="en-US">
                <a:latin typeface="Fira Sans Extra Condensed"/>
                <a:ea typeface="Fira Sans Extra Condensed"/>
                <a:cs typeface="Fira Sans Extra Condensed"/>
                <a:sym typeface="Fira Sans Extra Condensed"/>
              </a:rPr>
              <a:t>IMPLEMENTATION</a:t>
            </a:r>
            <a:endParaRPr>
              <a:latin typeface="Fira Sans Extra Condensed"/>
              <a:ea typeface="Fira Sans Extra Condensed"/>
              <a:cs typeface="Fira Sans Extra Condensed"/>
              <a:sym typeface="Fira Sans Extra Condensed"/>
            </a:endParaRPr>
          </a:p>
        </p:txBody>
      </p:sp>
    </p:spTree>
  </p:cSld>
  <p:clrMapOvr>
    <a:masterClrMapping/>
  </p:clrMapOvr>
  <mc:AlternateContent>
    <mc:Choice Requires="p14">
      <p:transition spd="slow" p14:dur="1300">
        <p:fade/>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69" name="Shape 269"/>
        <p:cNvGrpSpPr/>
        <p:nvPr/>
      </p:nvGrpSpPr>
      <p:grpSpPr>
        <a:xfrm>
          <a:off x="0" y="0"/>
          <a:ext cx="0" cy="0"/>
          <a:chOff x="0" y="0"/>
          <a:chExt cx="0" cy="0"/>
        </a:xfrm>
      </p:grpSpPr>
      <p:grpSp>
        <p:nvGrpSpPr>
          <p:cNvPr id="270" name="Google Shape;270;g1d2ad73644d_0_319"/>
          <p:cNvGrpSpPr/>
          <p:nvPr/>
        </p:nvGrpSpPr>
        <p:grpSpPr>
          <a:xfrm>
            <a:off x="0" y="0"/>
            <a:ext cx="5601237" cy="2716530"/>
            <a:chOff x="0" y="0"/>
            <a:chExt cx="5601237" cy="2716530"/>
          </a:xfrm>
        </p:grpSpPr>
        <p:sp>
          <p:nvSpPr>
            <p:cNvPr id="271" name="Google Shape;271;g1d2ad73644d_0_319"/>
            <p:cNvSpPr/>
            <p:nvPr/>
          </p:nvSpPr>
          <p:spPr>
            <a:xfrm>
              <a:off x="0" y="0"/>
              <a:ext cx="3740785" cy="2716530"/>
            </a:xfrm>
            <a:custGeom>
              <a:rect b="b" l="l" r="r" t="t"/>
              <a:pathLst>
                <a:path extrusionOk="0" h="2716530" w="3740785">
                  <a:moveTo>
                    <a:pt x="3740783" y="0"/>
                  </a:moveTo>
                  <a:lnTo>
                    <a:pt x="1024394" y="2716385"/>
                  </a:lnTo>
                  <a:lnTo>
                    <a:pt x="0" y="1691990"/>
                  </a:lnTo>
                  <a:lnTo>
                    <a:pt x="0" y="30"/>
                  </a:lnTo>
                  <a:lnTo>
                    <a:pt x="3740783" y="0"/>
                  </a:lnTo>
                  <a:close/>
                </a:path>
              </a:pathLst>
            </a:custGeom>
            <a:solidFill>
              <a:srgbClr val="05327D"/>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72" name="Google Shape;272;g1d2ad73644d_0_319"/>
            <p:cNvSpPr/>
            <p:nvPr/>
          </p:nvSpPr>
          <p:spPr>
            <a:xfrm>
              <a:off x="2717067" y="0"/>
              <a:ext cx="2884170" cy="1442720"/>
            </a:xfrm>
            <a:custGeom>
              <a:rect b="b" l="l" r="r" t="t"/>
              <a:pathLst>
                <a:path extrusionOk="0" h="1442720" w="2884170">
                  <a:moveTo>
                    <a:pt x="2883782" y="0"/>
                  </a:moveTo>
                  <a:lnTo>
                    <a:pt x="1441325" y="1442450"/>
                  </a:lnTo>
                  <a:lnTo>
                    <a:pt x="0" y="1123"/>
                  </a:lnTo>
                  <a:lnTo>
                    <a:pt x="2883782" y="0"/>
                  </a:lnTo>
                  <a:close/>
                </a:path>
              </a:pathLst>
            </a:custGeom>
            <a:solidFill>
              <a:srgbClr val="44B874"/>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273" name="Google Shape;273;g1d2ad73644d_0_319"/>
          <p:cNvSpPr txBox="1"/>
          <p:nvPr/>
        </p:nvSpPr>
        <p:spPr>
          <a:xfrm>
            <a:off x="5958450" y="378900"/>
            <a:ext cx="8195700" cy="400200"/>
          </a:xfrm>
          <a:prstGeom prst="rect">
            <a:avLst/>
          </a:prstGeom>
          <a:noFill/>
          <a:ln>
            <a:noFill/>
          </a:ln>
        </p:spPr>
        <p:txBody>
          <a:bodyPr anchorCtr="0" anchor="t" bIns="91425" lIns="91425" spcFirstLastPara="1" rIns="91425" wrap="square" tIns="91425">
            <a:spAutoFit/>
          </a:bodyPr>
          <a:lstStyle/>
          <a:p>
            <a:pPr indent="0" lvl="0" marL="12700" marR="0" rtl="0" algn="just">
              <a:lnSpc>
                <a:spcPct val="100000"/>
              </a:lnSpc>
              <a:spcBef>
                <a:spcPts val="0"/>
              </a:spcBef>
              <a:spcAft>
                <a:spcPts val="0"/>
              </a:spcAft>
              <a:buClr>
                <a:schemeClr val="dk1"/>
              </a:buClr>
              <a:buSzPts val="1100"/>
              <a:buFont typeface="Arial"/>
              <a:buNone/>
            </a:pPr>
            <a:r>
              <a:t/>
            </a:r>
            <a:endParaRPr b="0" i="0" sz="1400" u="none" cap="none" strike="noStrike">
              <a:solidFill>
                <a:srgbClr val="000000"/>
              </a:solidFill>
              <a:latin typeface="Maven Pro"/>
              <a:ea typeface="Maven Pro"/>
              <a:cs typeface="Maven Pro"/>
              <a:sym typeface="Maven Pro"/>
            </a:endParaRPr>
          </a:p>
        </p:txBody>
      </p:sp>
      <p:sp>
        <p:nvSpPr>
          <p:cNvPr id="274" name="Google Shape;274;g1d2ad73644d_0_319"/>
          <p:cNvSpPr txBox="1"/>
          <p:nvPr>
            <p:ph type="ctrTitle"/>
          </p:nvPr>
        </p:nvSpPr>
        <p:spPr>
          <a:xfrm>
            <a:off x="4323300" y="4143925"/>
            <a:ext cx="9641400" cy="1244100"/>
          </a:xfrm>
          <a:prstGeom prst="rect">
            <a:avLst/>
          </a:prstGeom>
          <a:noFill/>
          <a:ln>
            <a:noFill/>
          </a:ln>
        </p:spPr>
        <p:txBody>
          <a:bodyPr anchorCtr="0" anchor="t" bIns="0" lIns="0" spcFirstLastPara="1" rIns="0" wrap="square" tIns="12700">
            <a:spAutoFit/>
          </a:bodyPr>
          <a:lstStyle/>
          <a:p>
            <a:pPr indent="0" lvl="0" marL="0" rtl="0" algn="ctr">
              <a:lnSpc>
                <a:spcPct val="100000"/>
              </a:lnSpc>
              <a:spcBef>
                <a:spcPts val="1575"/>
              </a:spcBef>
              <a:spcAft>
                <a:spcPts val="0"/>
              </a:spcAft>
              <a:buSzPts val="1400"/>
              <a:buNone/>
            </a:pPr>
            <a:r>
              <a:rPr i="1" lang="en-US">
                <a:latin typeface="Fira Sans Extra Condensed"/>
                <a:ea typeface="Fira Sans Extra Condensed"/>
                <a:cs typeface="Fira Sans Extra Condensed"/>
                <a:sym typeface="Fira Sans Extra Condensed"/>
              </a:rPr>
              <a:t>5</a:t>
            </a:r>
            <a:r>
              <a:rPr i="1" lang="en-US">
                <a:latin typeface="Fira Sans Extra Condensed"/>
                <a:ea typeface="Fira Sans Extra Condensed"/>
                <a:cs typeface="Fira Sans Extra Condensed"/>
                <a:sym typeface="Fira Sans Extra Condensed"/>
              </a:rPr>
              <a:t>. SOFTWARE TESTING</a:t>
            </a:r>
            <a:endParaRPr i="1">
              <a:latin typeface="Fira Sans Extra Condensed"/>
              <a:ea typeface="Fira Sans Extra Condensed"/>
              <a:cs typeface="Fira Sans Extra Condensed"/>
              <a:sym typeface="Fira Sans Extra Condensed"/>
            </a:endParaRPr>
          </a:p>
        </p:txBody>
      </p:sp>
      <p:sp>
        <p:nvSpPr>
          <p:cNvPr id="275" name="Google Shape;275;g1d2ad73644d_0_319"/>
          <p:cNvSpPr txBox="1"/>
          <p:nvPr>
            <p:ph type="ctrTitle"/>
          </p:nvPr>
        </p:nvSpPr>
        <p:spPr>
          <a:xfrm>
            <a:off x="2499750" y="5388025"/>
            <a:ext cx="13288500" cy="474600"/>
          </a:xfrm>
          <a:prstGeom prst="rect">
            <a:avLst/>
          </a:prstGeom>
          <a:noFill/>
          <a:ln>
            <a:noFill/>
          </a:ln>
        </p:spPr>
        <p:txBody>
          <a:bodyPr anchorCtr="0" anchor="t" bIns="0" lIns="0" spcFirstLastPara="1" rIns="0" wrap="square" tIns="12700">
            <a:spAutoFit/>
          </a:bodyPr>
          <a:lstStyle/>
          <a:p>
            <a:pPr indent="0" lvl="0" marL="0" rtl="0" algn="ctr">
              <a:lnSpc>
                <a:spcPct val="100000"/>
              </a:lnSpc>
              <a:spcBef>
                <a:spcPts val="1575"/>
              </a:spcBef>
              <a:spcAft>
                <a:spcPts val="0"/>
              </a:spcAft>
              <a:buNone/>
            </a:pPr>
            <a:r>
              <a:rPr b="0" i="1" lang="en-US" sz="3000">
                <a:latin typeface="Fira Sans Extra Condensed"/>
                <a:ea typeface="Fira Sans Extra Condensed"/>
                <a:cs typeface="Fira Sans Extra Condensed"/>
                <a:sym typeface="Fira Sans Extra Condensed"/>
              </a:rPr>
              <a:t>Test environments, test plan, and test results</a:t>
            </a:r>
            <a:endParaRPr b="0" i="1" sz="3000">
              <a:latin typeface="Fira Sans Extra Condensed"/>
              <a:ea typeface="Fira Sans Extra Condensed"/>
              <a:cs typeface="Fira Sans Extra Condensed"/>
              <a:sym typeface="Fira Sans Extra Condensed"/>
            </a:endParaRPr>
          </a:p>
        </p:txBody>
      </p:sp>
    </p:spTree>
  </p:cSld>
  <p:clrMapOvr>
    <a:masterClrMapping/>
  </p:clrMapOvr>
  <mc:AlternateContent>
    <mc:Choice Requires="p14">
      <p:transition spd="slow" p14:dur="1300">
        <p:fade/>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79" name="Shape 279"/>
        <p:cNvGrpSpPr/>
        <p:nvPr/>
      </p:nvGrpSpPr>
      <p:grpSpPr>
        <a:xfrm>
          <a:off x="0" y="0"/>
          <a:ext cx="0" cy="0"/>
          <a:chOff x="0" y="0"/>
          <a:chExt cx="0" cy="0"/>
        </a:xfrm>
      </p:grpSpPr>
      <p:grpSp>
        <p:nvGrpSpPr>
          <p:cNvPr id="280" name="Google Shape;280;g1d2ad73644d_0_329"/>
          <p:cNvGrpSpPr/>
          <p:nvPr/>
        </p:nvGrpSpPr>
        <p:grpSpPr>
          <a:xfrm>
            <a:off x="0" y="0"/>
            <a:ext cx="5601237" cy="2716530"/>
            <a:chOff x="0" y="0"/>
            <a:chExt cx="5601237" cy="2716530"/>
          </a:xfrm>
        </p:grpSpPr>
        <p:sp>
          <p:nvSpPr>
            <p:cNvPr id="281" name="Google Shape;281;g1d2ad73644d_0_329"/>
            <p:cNvSpPr/>
            <p:nvPr/>
          </p:nvSpPr>
          <p:spPr>
            <a:xfrm>
              <a:off x="0" y="0"/>
              <a:ext cx="3740785" cy="2716530"/>
            </a:xfrm>
            <a:custGeom>
              <a:rect b="b" l="l" r="r" t="t"/>
              <a:pathLst>
                <a:path extrusionOk="0" h="2716530" w="3740785">
                  <a:moveTo>
                    <a:pt x="3740783" y="0"/>
                  </a:moveTo>
                  <a:lnTo>
                    <a:pt x="1024394" y="2716385"/>
                  </a:lnTo>
                  <a:lnTo>
                    <a:pt x="0" y="1691990"/>
                  </a:lnTo>
                  <a:lnTo>
                    <a:pt x="0" y="30"/>
                  </a:lnTo>
                  <a:lnTo>
                    <a:pt x="3740783" y="0"/>
                  </a:lnTo>
                  <a:close/>
                </a:path>
              </a:pathLst>
            </a:custGeom>
            <a:solidFill>
              <a:srgbClr val="05327D"/>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82" name="Google Shape;282;g1d2ad73644d_0_329"/>
            <p:cNvSpPr/>
            <p:nvPr/>
          </p:nvSpPr>
          <p:spPr>
            <a:xfrm>
              <a:off x="2717067" y="0"/>
              <a:ext cx="2884170" cy="1442720"/>
            </a:xfrm>
            <a:custGeom>
              <a:rect b="b" l="l" r="r" t="t"/>
              <a:pathLst>
                <a:path extrusionOk="0" h="1442720" w="2884170">
                  <a:moveTo>
                    <a:pt x="2883782" y="0"/>
                  </a:moveTo>
                  <a:lnTo>
                    <a:pt x="1441325" y="1442450"/>
                  </a:lnTo>
                  <a:lnTo>
                    <a:pt x="0" y="1123"/>
                  </a:lnTo>
                  <a:lnTo>
                    <a:pt x="2883782" y="0"/>
                  </a:lnTo>
                  <a:close/>
                </a:path>
              </a:pathLst>
            </a:custGeom>
            <a:solidFill>
              <a:srgbClr val="44B874"/>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283" name="Google Shape;283;g1d2ad73644d_0_329"/>
          <p:cNvSpPr txBox="1"/>
          <p:nvPr>
            <p:ph type="ctrTitle"/>
          </p:nvPr>
        </p:nvSpPr>
        <p:spPr>
          <a:xfrm>
            <a:off x="2108500" y="2472400"/>
            <a:ext cx="13288500" cy="2475600"/>
          </a:xfrm>
          <a:prstGeom prst="rect">
            <a:avLst/>
          </a:prstGeom>
          <a:noFill/>
          <a:ln>
            <a:noFill/>
          </a:ln>
        </p:spPr>
        <p:txBody>
          <a:bodyPr anchorCtr="0" anchor="t" bIns="0" lIns="0" spcFirstLastPara="1" rIns="0" wrap="square" tIns="12700">
            <a:spAutoFit/>
          </a:bodyPr>
          <a:lstStyle/>
          <a:p>
            <a:pPr indent="0" lvl="0" marL="0" rtl="0" algn="l">
              <a:spcBef>
                <a:spcPts val="600"/>
              </a:spcBef>
              <a:spcAft>
                <a:spcPts val="0"/>
              </a:spcAft>
              <a:buNone/>
            </a:pPr>
            <a:r>
              <a:rPr b="1" lang="en-US" sz="3000">
                <a:solidFill>
                  <a:schemeClr val="dk1"/>
                </a:solidFill>
                <a:latin typeface="Fira Sans Extra Condensed"/>
                <a:ea typeface="Fira Sans Extra Condensed"/>
                <a:cs typeface="Fira Sans Extra Condensed"/>
                <a:sym typeface="Fira Sans Extra Condensed"/>
              </a:rPr>
              <a:t>Hardware Requirements:</a:t>
            </a:r>
            <a:endParaRPr b="1" sz="3000">
              <a:solidFill>
                <a:schemeClr val="dk1"/>
              </a:solidFill>
              <a:latin typeface="Fira Sans Extra Condensed"/>
              <a:ea typeface="Fira Sans Extra Condensed"/>
              <a:cs typeface="Fira Sans Extra Condensed"/>
              <a:sym typeface="Fira Sans Extra Condensed"/>
            </a:endParaRPr>
          </a:p>
          <a:p>
            <a:pPr indent="-419100" lvl="0" marL="914400" rtl="0" algn="l">
              <a:spcBef>
                <a:spcPts val="300"/>
              </a:spcBef>
              <a:spcAft>
                <a:spcPts val="0"/>
              </a:spcAft>
              <a:buClr>
                <a:schemeClr val="dk1"/>
              </a:buClr>
              <a:buSzPts val="3000"/>
              <a:buFont typeface="Fira Sans Extra Condensed"/>
              <a:buChar char="●"/>
            </a:pPr>
            <a:r>
              <a:rPr b="0" lang="en-US" sz="3000">
                <a:solidFill>
                  <a:schemeClr val="dk1"/>
                </a:solidFill>
                <a:latin typeface="Fira Sans Extra Condensed"/>
                <a:ea typeface="Fira Sans Extra Condensed"/>
                <a:cs typeface="Fira Sans Extra Condensed"/>
                <a:sym typeface="Fira Sans Extra Condensed"/>
              </a:rPr>
              <a:t>Operating system: Windows 10, Windows 11 (recommended)</a:t>
            </a:r>
            <a:endParaRPr b="0" sz="3000">
              <a:solidFill>
                <a:schemeClr val="dk1"/>
              </a:solidFill>
              <a:latin typeface="Fira Sans Extra Condensed"/>
              <a:ea typeface="Fira Sans Extra Condensed"/>
              <a:cs typeface="Fira Sans Extra Condensed"/>
              <a:sym typeface="Fira Sans Extra Condensed"/>
            </a:endParaRPr>
          </a:p>
          <a:p>
            <a:pPr indent="-419100" lvl="0" marL="914400" rtl="0" algn="l">
              <a:spcBef>
                <a:spcPts val="0"/>
              </a:spcBef>
              <a:spcAft>
                <a:spcPts val="0"/>
              </a:spcAft>
              <a:buClr>
                <a:schemeClr val="dk1"/>
              </a:buClr>
              <a:buSzPts val="3000"/>
              <a:buFont typeface="Fira Sans Extra Condensed"/>
              <a:buChar char="●"/>
            </a:pPr>
            <a:r>
              <a:rPr b="0" lang="en-US" sz="3000">
                <a:solidFill>
                  <a:schemeClr val="dk1"/>
                </a:solidFill>
                <a:latin typeface="Fira Sans Extra Condensed"/>
                <a:ea typeface="Fira Sans Extra Condensed"/>
                <a:cs typeface="Fira Sans Extra Condensed"/>
                <a:sym typeface="Fira Sans Extra Condensed"/>
              </a:rPr>
              <a:t>Ram: 2gb or more</a:t>
            </a:r>
            <a:endParaRPr b="0" sz="3000">
              <a:solidFill>
                <a:schemeClr val="dk1"/>
              </a:solidFill>
              <a:latin typeface="Fira Sans Extra Condensed"/>
              <a:ea typeface="Fira Sans Extra Condensed"/>
              <a:cs typeface="Fira Sans Extra Condensed"/>
              <a:sym typeface="Fira Sans Extra Condensed"/>
            </a:endParaRPr>
          </a:p>
          <a:p>
            <a:pPr indent="0" lvl="0" marL="0" rtl="0" algn="l">
              <a:spcBef>
                <a:spcPts val="600"/>
              </a:spcBef>
              <a:spcAft>
                <a:spcPts val="0"/>
              </a:spcAft>
              <a:buNone/>
            </a:pPr>
            <a:r>
              <a:rPr lang="en-US" sz="3000">
                <a:latin typeface="Fira Sans Extra Condensed"/>
                <a:ea typeface="Fira Sans Extra Condensed"/>
                <a:cs typeface="Fira Sans Extra Condensed"/>
                <a:sym typeface="Fira Sans Extra Condensed"/>
              </a:rPr>
              <a:t>Productivity and Support Tools:</a:t>
            </a:r>
            <a:endParaRPr b="0" sz="3000">
              <a:latin typeface="Fira Sans Extra Condensed"/>
              <a:ea typeface="Fira Sans Extra Condensed"/>
              <a:cs typeface="Fira Sans Extra Condensed"/>
              <a:sym typeface="Fira Sans Extra Condensed"/>
            </a:endParaRPr>
          </a:p>
          <a:p>
            <a:pPr indent="0" lvl="0" marL="0" rtl="0" algn="l">
              <a:spcBef>
                <a:spcPts val="300"/>
              </a:spcBef>
              <a:spcAft>
                <a:spcPts val="0"/>
              </a:spcAft>
              <a:buNone/>
            </a:pPr>
            <a:r>
              <a:t/>
            </a:r>
            <a:endParaRPr b="0" sz="3000">
              <a:latin typeface="Fira Sans Extra Condensed"/>
              <a:ea typeface="Fira Sans Extra Condensed"/>
              <a:cs typeface="Fira Sans Extra Condensed"/>
              <a:sym typeface="Fira Sans Extra Condensed"/>
            </a:endParaRPr>
          </a:p>
        </p:txBody>
      </p:sp>
      <p:sp>
        <p:nvSpPr>
          <p:cNvPr id="284" name="Google Shape;284;g1d2ad73644d_0_329"/>
          <p:cNvSpPr txBox="1"/>
          <p:nvPr>
            <p:ph type="ctrTitle"/>
          </p:nvPr>
        </p:nvSpPr>
        <p:spPr>
          <a:xfrm>
            <a:off x="4651700" y="400200"/>
            <a:ext cx="13234800" cy="1244100"/>
          </a:xfrm>
          <a:prstGeom prst="rect">
            <a:avLst/>
          </a:prstGeom>
          <a:noFill/>
          <a:ln>
            <a:noFill/>
          </a:ln>
        </p:spPr>
        <p:txBody>
          <a:bodyPr anchorCtr="0" anchor="t" bIns="0" lIns="0" spcFirstLastPara="1" rIns="0" wrap="square" tIns="12700">
            <a:spAutoFit/>
          </a:bodyPr>
          <a:lstStyle/>
          <a:p>
            <a:pPr indent="0" lvl="0" marL="0" rtl="0" algn="ctr">
              <a:lnSpc>
                <a:spcPct val="100000"/>
              </a:lnSpc>
              <a:spcBef>
                <a:spcPts val="1575"/>
              </a:spcBef>
              <a:spcAft>
                <a:spcPts val="0"/>
              </a:spcAft>
              <a:buSzPts val="1400"/>
              <a:buNone/>
            </a:pPr>
            <a:r>
              <a:rPr lang="en-US">
                <a:latin typeface="Fira Sans Extra Condensed"/>
                <a:ea typeface="Fira Sans Extra Condensed"/>
                <a:cs typeface="Fira Sans Extra Condensed"/>
                <a:sym typeface="Fira Sans Extra Condensed"/>
              </a:rPr>
              <a:t>REQUIREMENTS NEEDS </a:t>
            </a:r>
            <a:endParaRPr>
              <a:latin typeface="Fira Sans Extra Condensed"/>
              <a:ea typeface="Fira Sans Extra Condensed"/>
              <a:cs typeface="Fira Sans Extra Condensed"/>
              <a:sym typeface="Fira Sans Extra Condensed"/>
            </a:endParaRPr>
          </a:p>
        </p:txBody>
      </p:sp>
      <p:sp>
        <p:nvSpPr>
          <p:cNvPr id="285" name="Google Shape;285;g1d2ad73644d_0_329"/>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 </a:t>
            </a:r>
            <a:endParaRPr/>
          </a:p>
        </p:txBody>
      </p:sp>
      <p:sp>
        <p:nvSpPr>
          <p:cNvPr id="286" name="Google Shape;286;g1d2ad73644d_0_329"/>
          <p:cNvSpPr txBox="1"/>
          <p:nvPr/>
        </p:nvSpPr>
        <p:spPr>
          <a:xfrm>
            <a:off x="152400" y="15240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 </a:t>
            </a:r>
            <a:endParaRPr/>
          </a:p>
        </p:txBody>
      </p:sp>
      <p:graphicFrame>
        <p:nvGraphicFramePr>
          <p:cNvPr id="287" name="Google Shape;287;g1d2ad73644d_0_329"/>
          <p:cNvGraphicFramePr/>
          <p:nvPr/>
        </p:nvGraphicFramePr>
        <p:xfrm>
          <a:off x="952500" y="5124000"/>
          <a:ext cx="3000000" cy="3000000"/>
        </p:xfrm>
        <a:graphic>
          <a:graphicData uri="http://schemas.openxmlformats.org/drawingml/2006/table">
            <a:tbl>
              <a:tblPr>
                <a:noFill/>
                <a:tableStyleId>{A490D771-0D15-43DE-93A6-8975CBA5611C}</a:tableStyleId>
              </a:tblPr>
              <a:tblGrid>
                <a:gridCol w="4095750"/>
                <a:gridCol w="4095750"/>
                <a:gridCol w="4095750"/>
                <a:gridCol w="4095750"/>
              </a:tblGrid>
              <a:tr h="381000">
                <a:tc>
                  <a:txBody>
                    <a:bodyPr/>
                    <a:lstStyle/>
                    <a:p>
                      <a:pPr indent="0" lvl="0" marL="0" rtl="0" algn="l">
                        <a:spcBef>
                          <a:spcPts val="0"/>
                        </a:spcBef>
                        <a:spcAft>
                          <a:spcPts val="600"/>
                        </a:spcAft>
                        <a:buNone/>
                      </a:pPr>
                      <a:r>
                        <a:rPr b="1" lang="en-US" sz="3000">
                          <a:solidFill>
                            <a:schemeClr val="dk1"/>
                          </a:solidFill>
                          <a:latin typeface="Fira Sans Extra Condensed"/>
                          <a:ea typeface="Fira Sans Extra Condensed"/>
                          <a:cs typeface="Fira Sans Extra Condensed"/>
                          <a:sym typeface="Fira Sans Extra Condensed"/>
                        </a:rPr>
                        <a:t>Tool Category or Type</a:t>
                      </a:r>
                      <a:endParaRPr sz="3000">
                        <a:latin typeface="Fira Sans Extra Condensed"/>
                        <a:ea typeface="Fira Sans Extra Condensed"/>
                        <a:cs typeface="Fira Sans Extra Condensed"/>
                        <a:sym typeface="Fira Sans Extra Condensed"/>
                      </a:endParaRPr>
                    </a:p>
                  </a:txBody>
                  <a:tcPr marT="91425" marB="91425" marR="91425" marL="91425"/>
                </a:tc>
                <a:tc>
                  <a:txBody>
                    <a:bodyPr/>
                    <a:lstStyle/>
                    <a:p>
                      <a:pPr indent="0" lvl="0" marL="0" rtl="0" algn="ctr">
                        <a:spcBef>
                          <a:spcPts val="0"/>
                        </a:spcBef>
                        <a:spcAft>
                          <a:spcPts val="600"/>
                        </a:spcAft>
                        <a:buNone/>
                      </a:pPr>
                      <a:r>
                        <a:rPr b="1" lang="en-US" sz="3000">
                          <a:solidFill>
                            <a:schemeClr val="dk1"/>
                          </a:solidFill>
                          <a:latin typeface="Fira Sans Extra Condensed"/>
                          <a:ea typeface="Fira Sans Extra Condensed"/>
                          <a:cs typeface="Fira Sans Extra Condensed"/>
                          <a:sym typeface="Fira Sans Extra Condensed"/>
                        </a:rPr>
                        <a:t>Tool Brand Name</a:t>
                      </a:r>
                      <a:endParaRPr sz="3000">
                        <a:latin typeface="Fira Sans Extra Condensed"/>
                        <a:ea typeface="Fira Sans Extra Condensed"/>
                        <a:cs typeface="Fira Sans Extra Condensed"/>
                        <a:sym typeface="Fira Sans Extra Condensed"/>
                      </a:endParaRPr>
                    </a:p>
                  </a:txBody>
                  <a:tcPr marT="91425" marB="91425" marR="91425" marL="91425"/>
                </a:tc>
                <a:tc>
                  <a:txBody>
                    <a:bodyPr/>
                    <a:lstStyle/>
                    <a:p>
                      <a:pPr indent="0" lvl="0" marL="0" rtl="0" algn="ctr">
                        <a:spcBef>
                          <a:spcPts val="0"/>
                        </a:spcBef>
                        <a:spcAft>
                          <a:spcPts val="600"/>
                        </a:spcAft>
                        <a:buNone/>
                      </a:pPr>
                      <a:r>
                        <a:rPr b="1" lang="en-US" sz="3000">
                          <a:solidFill>
                            <a:schemeClr val="dk1"/>
                          </a:solidFill>
                          <a:latin typeface="Fira Sans Extra Condensed"/>
                          <a:ea typeface="Fira Sans Extra Condensed"/>
                          <a:cs typeface="Fira Sans Extra Condensed"/>
                          <a:sym typeface="Fira Sans Extra Condensed"/>
                        </a:rPr>
                        <a:t>Vendor or In-house</a:t>
                      </a:r>
                      <a:endParaRPr sz="3000">
                        <a:latin typeface="Fira Sans Extra Condensed"/>
                        <a:ea typeface="Fira Sans Extra Condensed"/>
                        <a:cs typeface="Fira Sans Extra Condensed"/>
                        <a:sym typeface="Fira Sans Extra Condensed"/>
                      </a:endParaRPr>
                    </a:p>
                  </a:txBody>
                  <a:tcPr marT="91425" marB="91425" marR="91425" marL="91425"/>
                </a:tc>
                <a:tc>
                  <a:txBody>
                    <a:bodyPr/>
                    <a:lstStyle/>
                    <a:p>
                      <a:pPr indent="0" lvl="0" marL="0" rtl="0" algn="ctr">
                        <a:spcBef>
                          <a:spcPts val="0"/>
                        </a:spcBef>
                        <a:spcAft>
                          <a:spcPts val="600"/>
                        </a:spcAft>
                        <a:buNone/>
                      </a:pPr>
                      <a:r>
                        <a:rPr b="1" lang="en-US" sz="3000">
                          <a:solidFill>
                            <a:schemeClr val="dk1"/>
                          </a:solidFill>
                          <a:latin typeface="Fira Sans Extra Condensed"/>
                          <a:ea typeface="Fira Sans Extra Condensed"/>
                          <a:cs typeface="Fira Sans Extra Condensed"/>
                          <a:sym typeface="Fira Sans Extra Condensed"/>
                        </a:rPr>
                        <a:t>Version</a:t>
                      </a:r>
                      <a:endParaRPr sz="3000">
                        <a:latin typeface="Fira Sans Extra Condensed"/>
                        <a:ea typeface="Fira Sans Extra Condensed"/>
                        <a:cs typeface="Fira Sans Extra Condensed"/>
                        <a:sym typeface="Fira Sans Extra Condensed"/>
                      </a:endParaRPr>
                    </a:p>
                  </a:txBody>
                  <a:tcPr marT="91425" marB="91425" marR="91425" marL="91425"/>
                </a:tc>
              </a:tr>
              <a:tr h="381000">
                <a:tc>
                  <a:txBody>
                    <a:bodyPr/>
                    <a:lstStyle/>
                    <a:p>
                      <a:pPr indent="0" lvl="0" marL="0" rtl="0" algn="l">
                        <a:spcBef>
                          <a:spcPts val="0"/>
                        </a:spcBef>
                        <a:spcAft>
                          <a:spcPts val="600"/>
                        </a:spcAft>
                        <a:buNone/>
                      </a:pPr>
                      <a:r>
                        <a:rPr lang="en-US" sz="3000">
                          <a:solidFill>
                            <a:schemeClr val="dk1"/>
                          </a:solidFill>
                          <a:latin typeface="Fira Sans Extra Condensed"/>
                          <a:ea typeface="Fira Sans Extra Condensed"/>
                          <a:cs typeface="Fira Sans Extra Condensed"/>
                          <a:sym typeface="Fira Sans Extra Condensed"/>
                        </a:rPr>
                        <a:t>Defect Tracking</a:t>
                      </a:r>
                      <a:endParaRPr sz="3000">
                        <a:latin typeface="Fira Sans Extra Condensed"/>
                        <a:ea typeface="Fira Sans Extra Condensed"/>
                        <a:cs typeface="Fira Sans Extra Condensed"/>
                        <a:sym typeface="Fira Sans Extra Condensed"/>
                      </a:endParaRPr>
                    </a:p>
                  </a:txBody>
                  <a:tcPr marT="91425" marB="91425" marR="91425" marL="91425"/>
                </a:tc>
                <a:tc>
                  <a:txBody>
                    <a:bodyPr/>
                    <a:lstStyle/>
                    <a:p>
                      <a:pPr indent="0" lvl="0" marL="0" rtl="0" algn="ctr">
                        <a:spcBef>
                          <a:spcPts val="0"/>
                        </a:spcBef>
                        <a:spcAft>
                          <a:spcPts val="600"/>
                        </a:spcAft>
                        <a:buNone/>
                      </a:pPr>
                      <a:r>
                        <a:rPr lang="en-US" sz="3000">
                          <a:solidFill>
                            <a:schemeClr val="dk1"/>
                          </a:solidFill>
                          <a:latin typeface="Fira Sans Extra Condensed"/>
                          <a:ea typeface="Fira Sans Extra Condensed"/>
                          <a:cs typeface="Fira Sans Extra Condensed"/>
                          <a:sym typeface="Fira Sans Extra Condensed"/>
                        </a:rPr>
                        <a:t>MS Excel 2010</a:t>
                      </a:r>
                      <a:endParaRPr sz="3000">
                        <a:latin typeface="Fira Sans Extra Condensed"/>
                        <a:ea typeface="Fira Sans Extra Condensed"/>
                        <a:cs typeface="Fira Sans Extra Condensed"/>
                        <a:sym typeface="Fira Sans Extra Condensed"/>
                      </a:endParaRPr>
                    </a:p>
                  </a:txBody>
                  <a:tcPr marT="91425" marB="91425" marR="91425" marL="91425"/>
                </a:tc>
                <a:tc>
                  <a:txBody>
                    <a:bodyPr/>
                    <a:lstStyle/>
                    <a:p>
                      <a:pPr indent="0" lvl="0" marL="0" rtl="0" algn="ctr">
                        <a:spcBef>
                          <a:spcPts val="0"/>
                        </a:spcBef>
                        <a:spcAft>
                          <a:spcPts val="600"/>
                        </a:spcAft>
                        <a:buNone/>
                      </a:pPr>
                      <a:r>
                        <a:rPr lang="en-US" sz="3000">
                          <a:solidFill>
                            <a:schemeClr val="dk1"/>
                          </a:solidFill>
                          <a:latin typeface="Fira Sans Extra Condensed"/>
                          <a:ea typeface="Fira Sans Extra Condensed"/>
                          <a:cs typeface="Fira Sans Extra Condensed"/>
                          <a:sym typeface="Fira Sans Extra Condensed"/>
                        </a:rPr>
                        <a:t>MS</a:t>
                      </a:r>
                      <a:endParaRPr sz="3000">
                        <a:latin typeface="Fira Sans Extra Condensed"/>
                        <a:ea typeface="Fira Sans Extra Condensed"/>
                        <a:cs typeface="Fira Sans Extra Condensed"/>
                        <a:sym typeface="Fira Sans Extra Condensed"/>
                      </a:endParaRPr>
                    </a:p>
                  </a:txBody>
                  <a:tcPr marT="91425" marB="91425" marR="91425" marL="91425"/>
                </a:tc>
                <a:tc>
                  <a:txBody>
                    <a:bodyPr/>
                    <a:lstStyle/>
                    <a:p>
                      <a:pPr indent="0" lvl="0" marL="0" rtl="0" algn="ctr">
                        <a:spcBef>
                          <a:spcPts val="0"/>
                        </a:spcBef>
                        <a:spcAft>
                          <a:spcPts val="600"/>
                        </a:spcAft>
                        <a:buNone/>
                      </a:pPr>
                      <a:r>
                        <a:rPr lang="en-US" sz="3000">
                          <a:solidFill>
                            <a:schemeClr val="dk1"/>
                          </a:solidFill>
                          <a:latin typeface="Fira Sans Extra Condensed"/>
                          <a:ea typeface="Fira Sans Extra Condensed"/>
                          <a:cs typeface="Fira Sans Extra Condensed"/>
                          <a:sym typeface="Fira Sans Extra Condensed"/>
                        </a:rPr>
                        <a:t>2016 or later</a:t>
                      </a:r>
                      <a:endParaRPr sz="3000">
                        <a:latin typeface="Fira Sans Extra Condensed"/>
                        <a:ea typeface="Fira Sans Extra Condensed"/>
                        <a:cs typeface="Fira Sans Extra Condensed"/>
                        <a:sym typeface="Fira Sans Extra Condensed"/>
                      </a:endParaRPr>
                    </a:p>
                  </a:txBody>
                  <a:tcPr marT="91425" marB="91425" marR="91425" marL="91425"/>
                </a:tc>
              </a:tr>
            </a:tbl>
          </a:graphicData>
        </a:graphic>
      </p:graphicFrame>
    </p:spTree>
  </p:cSld>
  <p:clrMapOvr>
    <a:masterClrMapping/>
  </p:clrMapOvr>
  <mc:AlternateContent>
    <mc:Choice Requires="p14">
      <p:transition spd="slow" p14:dur="1300">
        <p:fade/>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91" name="Shape 291"/>
        <p:cNvGrpSpPr/>
        <p:nvPr/>
      </p:nvGrpSpPr>
      <p:grpSpPr>
        <a:xfrm>
          <a:off x="0" y="0"/>
          <a:ext cx="0" cy="0"/>
          <a:chOff x="0" y="0"/>
          <a:chExt cx="0" cy="0"/>
        </a:xfrm>
      </p:grpSpPr>
      <p:grpSp>
        <p:nvGrpSpPr>
          <p:cNvPr id="292" name="Google Shape;292;g1d2ad73644d_0_382"/>
          <p:cNvGrpSpPr/>
          <p:nvPr/>
        </p:nvGrpSpPr>
        <p:grpSpPr>
          <a:xfrm>
            <a:off x="0" y="0"/>
            <a:ext cx="5601237" cy="2716530"/>
            <a:chOff x="0" y="0"/>
            <a:chExt cx="5601237" cy="2716530"/>
          </a:xfrm>
        </p:grpSpPr>
        <p:sp>
          <p:nvSpPr>
            <p:cNvPr id="293" name="Google Shape;293;g1d2ad73644d_0_382"/>
            <p:cNvSpPr/>
            <p:nvPr/>
          </p:nvSpPr>
          <p:spPr>
            <a:xfrm>
              <a:off x="0" y="0"/>
              <a:ext cx="3740785" cy="2716530"/>
            </a:xfrm>
            <a:custGeom>
              <a:rect b="b" l="l" r="r" t="t"/>
              <a:pathLst>
                <a:path extrusionOk="0" h="2716530" w="3740785">
                  <a:moveTo>
                    <a:pt x="3740783" y="0"/>
                  </a:moveTo>
                  <a:lnTo>
                    <a:pt x="1024394" y="2716385"/>
                  </a:lnTo>
                  <a:lnTo>
                    <a:pt x="0" y="1691990"/>
                  </a:lnTo>
                  <a:lnTo>
                    <a:pt x="0" y="30"/>
                  </a:lnTo>
                  <a:lnTo>
                    <a:pt x="3740783" y="0"/>
                  </a:lnTo>
                  <a:close/>
                </a:path>
              </a:pathLst>
            </a:custGeom>
            <a:solidFill>
              <a:srgbClr val="05327D"/>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94" name="Google Shape;294;g1d2ad73644d_0_382"/>
            <p:cNvSpPr/>
            <p:nvPr/>
          </p:nvSpPr>
          <p:spPr>
            <a:xfrm>
              <a:off x="2717067" y="0"/>
              <a:ext cx="2884170" cy="1442720"/>
            </a:xfrm>
            <a:custGeom>
              <a:rect b="b" l="l" r="r" t="t"/>
              <a:pathLst>
                <a:path extrusionOk="0" h="1442720" w="2884170">
                  <a:moveTo>
                    <a:pt x="2883782" y="0"/>
                  </a:moveTo>
                  <a:lnTo>
                    <a:pt x="1441325" y="1442450"/>
                  </a:lnTo>
                  <a:lnTo>
                    <a:pt x="0" y="1123"/>
                  </a:lnTo>
                  <a:lnTo>
                    <a:pt x="2883782" y="0"/>
                  </a:lnTo>
                  <a:close/>
                </a:path>
              </a:pathLst>
            </a:custGeom>
            <a:solidFill>
              <a:srgbClr val="44B874"/>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295" name="Google Shape;295;g1d2ad73644d_0_382"/>
          <p:cNvSpPr txBox="1"/>
          <p:nvPr>
            <p:ph type="ctrTitle"/>
          </p:nvPr>
        </p:nvSpPr>
        <p:spPr>
          <a:xfrm>
            <a:off x="1619400" y="2267538"/>
            <a:ext cx="13288500" cy="975000"/>
          </a:xfrm>
          <a:prstGeom prst="rect">
            <a:avLst/>
          </a:prstGeom>
          <a:noFill/>
          <a:ln>
            <a:noFill/>
          </a:ln>
        </p:spPr>
        <p:txBody>
          <a:bodyPr anchorCtr="0" anchor="t" bIns="0" lIns="0" spcFirstLastPara="1" rIns="0" wrap="square" tIns="12700">
            <a:spAutoFit/>
          </a:bodyPr>
          <a:lstStyle/>
          <a:p>
            <a:pPr indent="0" lvl="0" marL="0" rtl="0" algn="l">
              <a:spcBef>
                <a:spcPts val="600"/>
              </a:spcBef>
              <a:spcAft>
                <a:spcPts val="0"/>
              </a:spcAft>
              <a:buNone/>
            </a:pPr>
            <a:r>
              <a:t/>
            </a:r>
            <a:endParaRPr b="1" sz="3000">
              <a:solidFill>
                <a:schemeClr val="dk1"/>
              </a:solidFill>
              <a:latin typeface="Fira Sans Extra Condensed"/>
              <a:ea typeface="Fira Sans Extra Condensed"/>
              <a:cs typeface="Fira Sans Extra Condensed"/>
              <a:sym typeface="Fira Sans Extra Condensed"/>
            </a:endParaRPr>
          </a:p>
          <a:p>
            <a:pPr indent="0" lvl="0" marL="0" rtl="0" algn="l">
              <a:spcBef>
                <a:spcPts val="300"/>
              </a:spcBef>
              <a:spcAft>
                <a:spcPts val="0"/>
              </a:spcAft>
              <a:buClr>
                <a:schemeClr val="dk1"/>
              </a:buClr>
              <a:buSzPts val="1100"/>
              <a:buFont typeface="Arial"/>
              <a:buNone/>
            </a:pPr>
            <a:r>
              <a:rPr lang="en-US" sz="3000">
                <a:latin typeface="Fira Sans Extra Condensed"/>
                <a:ea typeface="Fira Sans Extra Condensed"/>
                <a:cs typeface="Fira Sans Extra Condensed"/>
                <a:sym typeface="Fira Sans Extra Condensed"/>
              </a:rPr>
              <a:t>Software in the Test Environment:</a:t>
            </a:r>
            <a:endParaRPr sz="3000">
              <a:latin typeface="Fira Sans Extra Condensed"/>
              <a:ea typeface="Fira Sans Extra Condensed"/>
              <a:cs typeface="Fira Sans Extra Condensed"/>
              <a:sym typeface="Fira Sans Extra Condensed"/>
            </a:endParaRPr>
          </a:p>
        </p:txBody>
      </p:sp>
      <p:sp>
        <p:nvSpPr>
          <p:cNvPr id="296" name="Google Shape;296;g1d2ad73644d_0_382"/>
          <p:cNvSpPr txBox="1"/>
          <p:nvPr>
            <p:ph type="ctrTitle"/>
          </p:nvPr>
        </p:nvSpPr>
        <p:spPr>
          <a:xfrm>
            <a:off x="3331175" y="552600"/>
            <a:ext cx="13234800" cy="1244100"/>
          </a:xfrm>
          <a:prstGeom prst="rect">
            <a:avLst/>
          </a:prstGeom>
          <a:noFill/>
          <a:ln>
            <a:noFill/>
          </a:ln>
        </p:spPr>
        <p:txBody>
          <a:bodyPr anchorCtr="0" anchor="t" bIns="0" lIns="0" spcFirstLastPara="1" rIns="0" wrap="square" tIns="12700">
            <a:spAutoFit/>
          </a:bodyPr>
          <a:lstStyle/>
          <a:p>
            <a:pPr indent="0" lvl="0" marL="0" rtl="0" algn="ctr">
              <a:lnSpc>
                <a:spcPct val="100000"/>
              </a:lnSpc>
              <a:spcBef>
                <a:spcPts val="1575"/>
              </a:spcBef>
              <a:spcAft>
                <a:spcPts val="0"/>
              </a:spcAft>
              <a:buSzPts val="1400"/>
              <a:buNone/>
            </a:pPr>
            <a:r>
              <a:rPr lang="en-US">
                <a:latin typeface="Fira Sans Extra Condensed"/>
                <a:ea typeface="Fira Sans Extra Condensed"/>
                <a:cs typeface="Fira Sans Extra Condensed"/>
                <a:sym typeface="Fira Sans Extra Condensed"/>
              </a:rPr>
              <a:t>REQUIREMENTS NEEDS </a:t>
            </a:r>
            <a:endParaRPr>
              <a:latin typeface="Fira Sans Extra Condensed"/>
              <a:ea typeface="Fira Sans Extra Condensed"/>
              <a:cs typeface="Fira Sans Extra Condensed"/>
              <a:sym typeface="Fira Sans Extra Condensed"/>
            </a:endParaRPr>
          </a:p>
        </p:txBody>
      </p:sp>
      <p:sp>
        <p:nvSpPr>
          <p:cNvPr id="297" name="Google Shape;297;g1d2ad73644d_0_382"/>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 </a:t>
            </a:r>
            <a:endParaRPr/>
          </a:p>
        </p:txBody>
      </p:sp>
      <p:sp>
        <p:nvSpPr>
          <p:cNvPr id="298" name="Google Shape;298;g1d2ad73644d_0_382"/>
          <p:cNvSpPr txBox="1"/>
          <p:nvPr/>
        </p:nvSpPr>
        <p:spPr>
          <a:xfrm>
            <a:off x="152400" y="15240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 </a:t>
            </a:r>
            <a:endParaRPr/>
          </a:p>
        </p:txBody>
      </p:sp>
      <p:graphicFrame>
        <p:nvGraphicFramePr>
          <p:cNvPr id="299" name="Google Shape;299;g1d2ad73644d_0_382"/>
          <p:cNvGraphicFramePr/>
          <p:nvPr/>
        </p:nvGraphicFramePr>
        <p:xfrm>
          <a:off x="928025" y="3910800"/>
          <a:ext cx="3000000" cy="3000000"/>
        </p:xfrm>
        <a:graphic>
          <a:graphicData uri="http://schemas.openxmlformats.org/drawingml/2006/table">
            <a:tbl>
              <a:tblPr>
                <a:noFill/>
                <a:tableStyleId>{A490D771-0D15-43DE-93A6-8975CBA5611C}</a:tableStyleId>
              </a:tblPr>
              <a:tblGrid>
                <a:gridCol w="4144675"/>
                <a:gridCol w="4095750"/>
                <a:gridCol w="4095750"/>
                <a:gridCol w="4095750"/>
              </a:tblGrid>
              <a:tr h="381000">
                <a:tc>
                  <a:txBody>
                    <a:bodyPr/>
                    <a:lstStyle/>
                    <a:p>
                      <a:pPr indent="0" lvl="0" marL="0" rtl="0" algn="ctr">
                        <a:spcBef>
                          <a:spcPts val="0"/>
                        </a:spcBef>
                        <a:spcAft>
                          <a:spcPts val="0"/>
                        </a:spcAft>
                        <a:buNone/>
                      </a:pPr>
                      <a:r>
                        <a:rPr b="1" lang="en-US" sz="3000">
                          <a:latin typeface="Fira Sans Extra Condensed"/>
                          <a:ea typeface="Fira Sans Extra Condensed"/>
                          <a:cs typeface="Fira Sans Extra Condensed"/>
                          <a:sym typeface="Fira Sans Extra Condensed"/>
                        </a:rPr>
                        <a:t>Software Name</a:t>
                      </a:r>
                      <a:endParaRPr b="1" sz="3000">
                        <a:latin typeface="Fira Sans Extra Condensed"/>
                        <a:ea typeface="Fira Sans Extra Condensed"/>
                        <a:cs typeface="Fira Sans Extra Condensed"/>
                        <a:sym typeface="Fira Sans Extra Condensed"/>
                      </a:endParaRPr>
                    </a:p>
                  </a:txBody>
                  <a:tcPr marT="91425" marB="91425" marR="91425" marL="91425"/>
                </a:tc>
                <a:tc>
                  <a:txBody>
                    <a:bodyPr/>
                    <a:lstStyle/>
                    <a:p>
                      <a:pPr indent="0" lvl="0" marL="0" rtl="0" algn="ctr">
                        <a:spcBef>
                          <a:spcPts val="0"/>
                        </a:spcBef>
                        <a:spcAft>
                          <a:spcPts val="0"/>
                        </a:spcAft>
                        <a:buNone/>
                      </a:pPr>
                      <a:r>
                        <a:rPr b="1" lang="en-US" sz="3000">
                          <a:latin typeface="Fira Sans Extra Condensed"/>
                          <a:ea typeface="Fira Sans Extra Condensed"/>
                          <a:cs typeface="Fira Sans Extra Condensed"/>
                          <a:sym typeface="Fira Sans Extra Condensed"/>
                        </a:rPr>
                        <a:t>Purpose</a:t>
                      </a:r>
                      <a:endParaRPr b="1" sz="3000">
                        <a:latin typeface="Fira Sans Extra Condensed"/>
                        <a:ea typeface="Fira Sans Extra Condensed"/>
                        <a:cs typeface="Fira Sans Extra Condensed"/>
                        <a:sym typeface="Fira Sans Extra Condensed"/>
                      </a:endParaRPr>
                    </a:p>
                  </a:txBody>
                  <a:tcPr marT="91425" marB="91425" marR="91425" marL="91425"/>
                </a:tc>
                <a:tc>
                  <a:txBody>
                    <a:bodyPr/>
                    <a:lstStyle/>
                    <a:p>
                      <a:pPr indent="0" lvl="0" marL="0" rtl="0" algn="ctr">
                        <a:spcBef>
                          <a:spcPts val="0"/>
                        </a:spcBef>
                        <a:spcAft>
                          <a:spcPts val="0"/>
                        </a:spcAft>
                        <a:buNone/>
                      </a:pPr>
                      <a:r>
                        <a:rPr b="1" lang="en-US" sz="3000">
                          <a:latin typeface="Fira Sans Extra Condensed"/>
                          <a:ea typeface="Fira Sans Extra Condensed"/>
                          <a:cs typeface="Fira Sans Extra Condensed"/>
                          <a:sym typeface="Fira Sans Extra Condensed"/>
                        </a:rPr>
                        <a:t>Version</a:t>
                      </a:r>
                      <a:endParaRPr b="1" sz="3000">
                        <a:latin typeface="Fira Sans Extra Condensed"/>
                        <a:ea typeface="Fira Sans Extra Condensed"/>
                        <a:cs typeface="Fira Sans Extra Condensed"/>
                        <a:sym typeface="Fira Sans Extra Condensed"/>
                      </a:endParaRPr>
                    </a:p>
                  </a:txBody>
                  <a:tcPr marT="91425" marB="91425" marR="91425" marL="91425"/>
                </a:tc>
                <a:tc>
                  <a:txBody>
                    <a:bodyPr/>
                    <a:lstStyle/>
                    <a:p>
                      <a:pPr indent="0" lvl="0" marL="0" rtl="0" algn="ctr">
                        <a:spcBef>
                          <a:spcPts val="0"/>
                        </a:spcBef>
                        <a:spcAft>
                          <a:spcPts val="0"/>
                        </a:spcAft>
                        <a:buNone/>
                      </a:pPr>
                      <a:r>
                        <a:rPr b="1" lang="en-US" sz="3000">
                          <a:latin typeface="Fira Sans Extra Condensed"/>
                          <a:ea typeface="Fira Sans Extra Condensed"/>
                          <a:cs typeface="Fira Sans Extra Condensed"/>
                          <a:sym typeface="Fira Sans Extra Condensed"/>
                        </a:rPr>
                        <a:t>Type and Other Notes</a:t>
                      </a:r>
                      <a:endParaRPr b="1" sz="3000">
                        <a:latin typeface="Fira Sans Extra Condensed"/>
                        <a:ea typeface="Fira Sans Extra Condensed"/>
                        <a:cs typeface="Fira Sans Extra Condensed"/>
                        <a:sym typeface="Fira Sans Extra Condensed"/>
                      </a:endParaRPr>
                    </a:p>
                  </a:txBody>
                  <a:tcPr marT="91425" marB="91425" marR="91425" marL="91425"/>
                </a:tc>
              </a:tr>
              <a:tr h="381000">
                <a:tc>
                  <a:txBody>
                    <a:bodyPr/>
                    <a:lstStyle/>
                    <a:p>
                      <a:pPr indent="0" lvl="0" marL="0" rtl="0" algn="ctr">
                        <a:spcBef>
                          <a:spcPts val="0"/>
                        </a:spcBef>
                        <a:spcAft>
                          <a:spcPts val="0"/>
                        </a:spcAft>
                        <a:buNone/>
                      </a:pPr>
                      <a:r>
                        <a:rPr lang="en-US" sz="3000">
                          <a:latin typeface="Fira Sans Extra Condensed"/>
                          <a:ea typeface="Fira Sans Extra Condensed"/>
                          <a:cs typeface="Fira Sans Extra Condensed"/>
                          <a:sym typeface="Fira Sans Extra Condensed"/>
                        </a:rPr>
                        <a:t>Firefox</a:t>
                      </a:r>
                      <a:endParaRPr sz="3000">
                        <a:latin typeface="Fira Sans Extra Condensed"/>
                        <a:ea typeface="Fira Sans Extra Condensed"/>
                        <a:cs typeface="Fira Sans Extra Condensed"/>
                        <a:sym typeface="Fira Sans Extra Condensed"/>
                      </a:endParaRPr>
                    </a:p>
                  </a:txBody>
                  <a:tcPr marT="91425" marB="91425" marR="91425" marL="91425"/>
                </a:tc>
                <a:tc>
                  <a:txBody>
                    <a:bodyPr/>
                    <a:lstStyle/>
                    <a:p>
                      <a:pPr indent="0" lvl="0" marL="0" rtl="0" algn="ctr">
                        <a:spcBef>
                          <a:spcPts val="0"/>
                        </a:spcBef>
                        <a:spcAft>
                          <a:spcPts val="0"/>
                        </a:spcAft>
                        <a:buNone/>
                      </a:pPr>
                      <a:r>
                        <a:rPr lang="en-US" sz="3000">
                          <a:latin typeface="Fira Sans Extra Condensed"/>
                          <a:ea typeface="Fira Sans Extra Condensed"/>
                          <a:cs typeface="Fira Sans Extra Condensed"/>
                          <a:sym typeface="Fira Sans Extra Condensed"/>
                        </a:rPr>
                        <a:t>test ability to run on the web platform</a:t>
                      </a:r>
                      <a:endParaRPr sz="3000">
                        <a:latin typeface="Fira Sans Extra Condensed"/>
                        <a:ea typeface="Fira Sans Extra Condensed"/>
                        <a:cs typeface="Fira Sans Extra Condensed"/>
                        <a:sym typeface="Fira Sans Extra Condensed"/>
                      </a:endParaRPr>
                    </a:p>
                  </a:txBody>
                  <a:tcPr marT="91425" marB="91425" marR="91425" marL="91425"/>
                </a:tc>
                <a:tc>
                  <a:txBody>
                    <a:bodyPr/>
                    <a:lstStyle/>
                    <a:p>
                      <a:pPr indent="0" lvl="0" marL="0" rtl="0" algn="ctr">
                        <a:spcBef>
                          <a:spcPts val="0"/>
                        </a:spcBef>
                        <a:spcAft>
                          <a:spcPts val="0"/>
                        </a:spcAft>
                        <a:buNone/>
                      </a:pPr>
                      <a:r>
                        <a:rPr lang="en-US" sz="3000">
                          <a:latin typeface="Fira Sans Extra Condensed"/>
                          <a:ea typeface="Fira Sans Extra Condensed"/>
                          <a:cs typeface="Fira Sans Extra Condensed"/>
                          <a:sym typeface="Fira Sans Extra Condensed"/>
                        </a:rPr>
                        <a:t>Newest</a:t>
                      </a:r>
                      <a:endParaRPr sz="3000">
                        <a:latin typeface="Fira Sans Extra Condensed"/>
                        <a:ea typeface="Fira Sans Extra Condensed"/>
                        <a:cs typeface="Fira Sans Extra Condensed"/>
                        <a:sym typeface="Fira Sans Extra Condensed"/>
                      </a:endParaRPr>
                    </a:p>
                  </a:txBody>
                  <a:tcPr marT="91425" marB="91425" marR="91425" marL="91425"/>
                </a:tc>
                <a:tc>
                  <a:txBody>
                    <a:bodyPr/>
                    <a:lstStyle/>
                    <a:p>
                      <a:pPr indent="0" lvl="0" marL="0" rtl="0" algn="ctr">
                        <a:spcBef>
                          <a:spcPts val="0"/>
                        </a:spcBef>
                        <a:spcAft>
                          <a:spcPts val="0"/>
                        </a:spcAft>
                        <a:buNone/>
                      </a:pPr>
                      <a:r>
                        <a:rPr lang="en-US" sz="3000">
                          <a:latin typeface="Fira Sans Extra Condensed"/>
                          <a:ea typeface="Fira Sans Extra Condensed"/>
                          <a:cs typeface="Fira Sans Extra Condensed"/>
                          <a:sym typeface="Fira Sans Extra Condensed"/>
                        </a:rPr>
                        <a:t>Internet Browser</a:t>
                      </a:r>
                      <a:endParaRPr sz="3000">
                        <a:latin typeface="Fira Sans Extra Condensed"/>
                        <a:ea typeface="Fira Sans Extra Condensed"/>
                        <a:cs typeface="Fira Sans Extra Condensed"/>
                        <a:sym typeface="Fira Sans Extra Condensed"/>
                      </a:endParaRPr>
                    </a:p>
                  </a:txBody>
                  <a:tcPr marT="91425" marB="91425" marR="91425" marL="91425"/>
                </a:tc>
              </a:tr>
              <a:tr h="381000">
                <a:tc>
                  <a:txBody>
                    <a:bodyPr/>
                    <a:lstStyle/>
                    <a:p>
                      <a:pPr indent="0" lvl="0" marL="0" rtl="0" algn="ctr">
                        <a:spcBef>
                          <a:spcPts val="0"/>
                        </a:spcBef>
                        <a:spcAft>
                          <a:spcPts val="0"/>
                        </a:spcAft>
                        <a:buNone/>
                      </a:pPr>
                      <a:r>
                        <a:rPr lang="en-US" sz="3000">
                          <a:latin typeface="Fira Sans Extra Condensed"/>
                          <a:ea typeface="Fira Sans Extra Condensed"/>
                          <a:cs typeface="Fira Sans Extra Condensed"/>
                          <a:sym typeface="Fira Sans Extra Condensed"/>
                        </a:rPr>
                        <a:t>Google Chrome</a:t>
                      </a:r>
                      <a:endParaRPr sz="3000">
                        <a:latin typeface="Fira Sans Extra Condensed"/>
                        <a:ea typeface="Fira Sans Extra Condensed"/>
                        <a:cs typeface="Fira Sans Extra Condensed"/>
                        <a:sym typeface="Fira Sans Extra Condensed"/>
                      </a:endParaRPr>
                    </a:p>
                  </a:txBody>
                  <a:tcPr marT="91425" marB="91425" marR="91425" marL="91425"/>
                </a:tc>
                <a:tc>
                  <a:txBody>
                    <a:bodyPr/>
                    <a:lstStyle/>
                    <a:p>
                      <a:pPr indent="0" lvl="0" marL="0" rtl="0" algn="ctr">
                        <a:spcBef>
                          <a:spcPts val="0"/>
                        </a:spcBef>
                        <a:spcAft>
                          <a:spcPts val="0"/>
                        </a:spcAft>
                        <a:buNone/>
                      </a:pPr>
                      <a:r>
                        <a:rPr lang="en-US" sz="3000">
                          <a:latin typeface="Fira Sans Extra Condensed"/>
                          <a:ea typeface="Fira Sans Extra Condensed"/>
                          <a:cs typeface="Fira Sans Extra Condensed"/>
                          <a:sym typeface="Fira Sans Extra Condensed"/>
                        </a:rPr>
                        <a:t>test ability to run on the web platform</a:t>
                      </a:r>
                      <a:endParaRPr sz="3000">
                        <a:latin typeface="Fira Sans Extra Condensed"/>
                        <a:ea typeface="Fira Sans Extra Condensed"/>
                        <a:cs typeface="Fira Sans Extra Condensed"/>
                        <a:sym typeface="Fira Sans Extra Condensed"/>
                      </a:endParaRPr>
                    </a:p>
                  </a:txBody>
                  <a:tcPr marT="91425" marB="91425" marR="91425" marL="91425"/>
                </a:tc>
                <a:tc>
                  <a:txBody>
                    <a:bodyPr/>
                    <a:lstStyle/>
                    <a:p>
                      <a:pPr indent="0" lvl="0" marL="0" rtl="0" algn="ctr">
                        <a:spcBef>
                          <a:spcPts val="0"/>
                        </a:spcBef>
                        <a:spcAft>
                          <a:spcPts val="0"/>
                        </a:spcAft>
                        <a:buNone/>
                      </a:pPr>
                      <a:r>
                        <a:rPr lang="en-US" sz="3000">
                          <a:latin typeface="Fira Sans Extra Condensed"/>
                          <a:ea typeface="Fira Sans Extra Condensed"/>
                          <a:cs typeface="Fira Sans Extra Condensed"/>
                          <a:sym typeface="Fira Sans Extra Condensed"/>
                        </a:rPr>
                        <a:t>Newest</a:t>
                      </a:r>
                      <a:endParaRPr sz="3000">
                        <a:latin typeface="Fira Sans Extra Condensed"/>
                        <a:ea typeface="Fira Sans Extra Condensed"/>
                        <a:cs typeface="Fira Sans Extra Condensed"/>
                        <a:sym typeface="Fira Sans Extra Condensed"/>
                      </a:endParaRPr>
                    </a:p>
                  </a:txBody>
                  <a:tcPr marT="91425" marB="91425" marR="91425" marL="91425"/>
                </a:tc>
                <a:tc>
                  <a:txBody>
                    <a:bodyPr/>
                    <a:lstStyle/>
                    <a:p>
                      <a:pPr indent="0" lvl="0" marL="0" rtl="0" algn="ctr">
                        <a:spcBef>
                          <a:spcPts val="0"/>
                        </a:spcBef>
                        <a:spcAft>
                          <a:spcPts val="0"/>
                        </a:spcAft>
                        <a:buNone/>
                      </a:pPr>
                      <a:r>
                        <a:rPr lang="en-US" sz="3000">
                          <a:latin typeface="Fira Sans Extra Condensed"/>
                          <a:ea typeface="Fira Sans Extra Condensed"/>
                          <a:cs typeface="Fira Sans Extra Condensed"/>
                          <a:sym typeface="Fira Sans Extra Condensed"/>
                        </a:rPr>
                        <a:t>Internet Browser</a:t>
                      </a:r>
                      <a:endParaRPr sz="3000">
                        <a:latin typeface="Fira Sans Extra Condensed"/>
                        <a:ea typeface="Fira Sans Extra Condensed"/>
                        <a:cs typeface="Fira Sans Extra Condensed"/>
                        <a:sym typeface="Fira Sans Extra Condensed"/>
                      </a:endParaRPr>
                    </a:p>
                  </a:txBody>
                  <a:tcPr marT="91425" marB="91425" marR="91425" marL="91425"/>
                </a:tc>
              </a:tr>
              <a:tr h="381000">
                <a:tc>
                  <a:txBody>
                    <a:bodyPr/>
                    <a:lstStyle/>
                    <a:p>
                      <a:pPr indent="0" lvl="0" marL="0" rtl="0" algn="ctr">
                        <a:spcBef>
                          <a:spcPts val="0"/>
                        </a:spcBef>
                        <a:spcAft>
                          <a:spcPts val="0"/>
                        </a:spcAft>
                        <a:buNone/>
                      </a:pPr>
                      <a:r>
                        <a:rPr lang="en-US" sz="3000">
                          <a:latin typeface="Fira Sans Extra Condensed"/>
                          <a:ea typeface="Fira Sans Extra Condensed"/>
                          <a:cs typeface="Fira Sans Extra Condensed"/>
                          <a:sym typeface="Fira Sans Extra Condensed"/>
                        </a:rPr>
                        <a:t>Microsoft Edge </a:t>
                      </a:r>
                      <a:endParaRPr sz="3000">
                        <a:latin typeface="Fira Sans Extra Condensed"/>
                        <a:ea typeface="Fira Sans Extra Condensed"/>
                        <a:cs typeface="Fira Sans Extra Condensed"/>
                        <a:sym typeface="Fira Sans Extra Condensed"/>
                      </a:endParaRPr>
                    </a:p>
                  </a:txBody>
                  <a:tcPr marT="91425" marB="91425" marR="91425" marL="91425"/>
                </a:tc>
                <a:tc>
                  <a:txBody>
                    <a:bodyPr/>
                    <a:lstStyle/>
                    <a:p>
                      <a:pPr indent="0" lvl="0" marL="0" rtl="0" algn="ctr">
                        <a:spcBef>
                          <a:spcPts val="0"/>
                        </a:spcBef>
                        <a:spcAft>
                          <a:spcPts val="0"/>
                        </a:spcAft>
                        <a:buNone/>
                      </a:pPr>
                      <a:r>
                        <a:rPr lang="en-US" sz="3000">
                          <a:latin typeface="Fira Sans Extra Condensed"/>
                          <a:ea typeface="Fira Sans Extra Condensed"/>
                          <a:cs typeface="Fira Sans Extra Condensed"/>
                          <a:sym typeface="Fira Sans Extra Condensed"/>
                        </a:rPr>
                        <a:t>test ability to run on the web platform</a:t>
                      </a:r>
                      <a:endParaRPr sz="3000">
                        <a:latin typeface="Fira Sans Extra Condensed"/>
                        <a:ea typeface="Fira Sans Extra Condensed"/>
                        <a:cs typeface="Fira Sans Extra Condensed"/>
                        <a:sym typeface="Fira Sans Extra Condensed"/>
                      </a:endParaRPr>
                    </a:p>
                  </a:txBody>
                  <a:tcPr marT="91425" marB="91425" marR="91425" marL="91425"/>
                </a:tc>
                <a:tc>
                  <a:txBody>
                    <a:bodyPr/>
                    <a:lstStyle/>
                    <a:p>
                      <a:pPr indent="0" lvl="0" marL="0" rtl="0" algn="ctr">
                        <a:spcBef>
                          <a:spcPts val="0"/>
                        </a:spcBef>
                        <a:spcAft>
                          <a:spcPts val="0"/>
                        </a:spcAft>
                        <a:buNone/>
                      </a:pPr>
                      <a:r>
                        <a:rPr lang="en-US" sz="3000">
                          <a:latin typeface="Fira Sans Extra Condensed"/>
                          <a:ea typeface="Fira Sans Extra Condensed"/>
                          <a:cs typeface="Fira Sans Extra Condensed"/>
                          <a:sym typeface="Fira Sans Extra Condensed"/>
                        </a:rPr>
                        <a:t>Newest</a:t>
                      </a:r>
                      <a:endParaRPr sz="3000">
                        <a:latin typeface="Fira Sans Extra Condensed"/>
                        <a:ea typeface="Fira Sans Extra Condensed"/>
                        <a:cs typeface="Fira Sans Extra Condensed"/>
                        <a:sym typeface="Fira Sans Extra Condensed"/>
                      </a:endParaRPr>
                    </a:p>
                  </a:txBody>
                  <a:tcPr marT="91425" marB="91425" marR="91425" marL="91425"/>
                </a:tc>
                <a:tc>
                  <a:txBody>
                    <a:bodyPr/>
                    <a:lstStyle/>
                    <a:p>
                      <a:pPr indent="0" lvl="0" marL="0" rtl="0" algn="ctr">
                        <a:spcBef>
                          <a:spcPts val="0"/>
                        </a:spcBef>
                        <a:spcAft>
                          <a:spcPts val="0"/>
                        </a:spcAft>
                        <a:buNone/>
                      </a:pPr>
                      <a:r>
                        <a:rPr lang="en-US" sz="3000">
                          <a:latin typeface="Fira Sans Extra Condensed"/>
                          <a:ea typeface="Fira Sans Extra Condensed"/>
                          <a:cs typeface="Fira Sans Extra Condensed"/>
                          <a:sym typeface="Fira Sans Extra Condensed"/>
                        </a:rPr>
                        <a:t>Internet Browser</a:t>
                      </a:r>
                      <a:endParaRPr sz="3000">
                        <a:latin typeface="Fira Sans Extra Condensed"/>
                        <a:ea typeface="Fira Sans Extra Condensed"/>
                        <a:cs typeface="Fira Sans Extra Condensed"/>
                        <a:sym typeface="Fira Sans Extra Condensed"/>
                      </a:endParaRPr>
                    </a:p>
                  </a:txBody>
                  <a:tcPr marT="91425" marB="91425" marR="91425" marL="91425"/>
                </a:tc>
              </a:tr>
              <a:tr h="381000">
                <a:tc>
                  <a:txBody>
                    <a:bodyPr/>
                    <a:lstStyle/>
                    <a:p>
                      <a:pPr indent="0" lvl="0" marL="0" rtl="0" algn="ctr">
                        <a:spcBef>
                          <a:spcPts val="0"/>
                        </a:spcBef>
                        <a:spcAft>
                          <a:spcPts val="0"/>
                        </a:spcAft>
                        <a:buNone/>
                      </a:pPr>
                      <a:r>
                        <a:rPr lang="en-US" sz="3000">
                          <a:latin typeface="Fira Sans Extra Condensed"/>
                          <a:ea typeface="Fira Sans Extra Condensed"/>
                          <a:cs typeface="Fira Sans Extra Condensed"/>
                          <a:sym typeface="Fira Sans Extra Condensed"/>
                        </a:rPr>
                        <a:t>Windows 10, 64 bit</a:t>
                      </a:r>
                      <a:endParaRPr sz="3000">
                        <a:latin typeface="Fira Sans Extra Condensed"/>
                        <a:ea typeface="Fira Sans Extra Condensed"/>
                        <a:cs typeface="Fira Sans Extra Condensed"/>
                        <a:sym typeface="Fira Sans Extra Condensed"/>
                      </a:endParaRPr>
                    </a:p>
                  </a:txBody>
                  <a:tcPr marT="91425" marB="91425" marR="91425" marL="91425"/>
                </a:tc>
                <a:tc>
                  <a:txBody>
                    <a:bodyPr/>
                    <a:lstStyle/>
                    <a:p>
                      <a:pPr indent="0" lvl="0" marL="0" rtl="0" algn="ctr">
                        <a:spcBef>
                          <a:spcPts val="0"/>
                        </a:spcBef>
                        <a:spcAft>
                          <a:spcPts val="600"/>
                        </a:spcAft>
                        <a:buNone/>
                      </a:pPr>
                      <a:r>
                        <a:rPr lang="en-US" sz="3000">
                          <a:solidFill>
                            <a:schemeClr val="dk1"/>
                          </a:solidFill>
                          <a:latin typeface="Fira Sans Extra Condensed"/>
                          <a:ea typeface="Fira Sans Extra Condensed"/>
                          <a:cs typeface="Fira Sans Extra Condensed"/>
                          <a:sym typeface="Fira Sans Extra Condensed"/>
                        </a:rPr>
                        <a:t>Compatibility check</a:t>
                      </a:r>
                      <a:endParaRPr sz="3000">
                        <a:latin typeface="Fira Sans Extra Condensed"/>
                        <a:ea typeface="Fira Sans Extra Condensed"/>
                        <a:cs typeface="Fira Sans Extra Condensed"/>
                        <a:sym typeface="Fira Sans Extra Condensed"/>
                      </a:endParaRPr>
                    </a:p>
                  </a:txBody>
                  <a:tcPr marT="91425" marB="91425" marR="91425" marL="91425"/>
                </a:tc>
                <a:tc>
                  <a:txBody>
                    <a:bodyPr/>
                    <a:lstStyle/>
                    <a:p>
                      <a:pPr indent="0" lvl="0" marL="0" rtl="0" algn="ctr">
                        <a:spcBef>
                          <a:spcPts val="0"/>
                        </a:spcBef>
                        <a:spcAft>
                          <a:spcPts val="0"/>
                        </a:spcAft>
                        <a:buNone/>
                      </a:pPr>
                      <a:r>
                        <a:rPr lang="en-US" sz="3000">
                          <a:latin typeface="Fira Sans Extra Condensed"/>
                          <a:ea typeface="Fira Sans Extra Condensed"/>
                          <a:cs typeface="Fira Sans Extra Condensed"/>
                          <a:sym typeface="Fira Sans Extra Condensed"/>
                        </a:rPr>
                        <a:t>21H2</a:t>
                      </a:r>
                      <a:endParaRPr sz="3000">
                        <a:latin typeface="Fira Sans Extra Condensed"/>
                        <a:ea typeface="Fira Sans Extra Condensed"/>
                        <a:cs typeface="Fira Sans Extra Condensed"/>
                        <a:sym typeface="Fira Sans Extra Condensed"/>
                      </a:endParaRPr>
                    </a:p>
                  </a:txBody>
                  <a:tcPr marT="91425" marB="91425" marR="91425" marL="91425"/>
                </a:tc>
                <a:tc>
                  <a:txBody>
                    <a:bodyPr/>
                    <a:lstStyle/>
                    <a:p>
                      <a:pPr indent="0" lvl="0" marL="0" rtl="0" algn="ctr">
                        <a:spcBef>
                          <a:spcPts val="0"/>
                        </a:spcBef>
                        <a:spcAft>
                          <a:spcPts val="0"/>
                        </a:spcAft>
                        <a:buNone/>
                      </a:pPr>
                      <a:r>
                        <a:rPr lang="en-US" sz="3000">
                          <a:latin typeface="Fira Sans Extra Condensed"/>
                          <a:ea typeface="Fira Sans Extra Condensed"/>
                          <a:cs typeface="Fira Sans Extra Condensed"/>
                          <a:sym typeface="Fira Sans Extra Condensed"/>
                        </a:rPr>
                        <a:t>Operating System</a:t>
                      </a:r>
                      <a:endParaRPr sz="3000">
                        <a:latin typeface="Fira Sans Extra Condensed"/>
                        <a:ea typeface="Fira Sans Extra Condensed"/>
                        <a:cs typeface="Fira Sans Extra Condensed"/>
                        <a:sym typeface="Fira Sans Extra Condensed"/>
                      </a:endParaRPr>
                    </a:p>
                  </a:txBody>
                  <a:tcPr marT="91425" marB="91425" marR="91425" marL="91425"/>
                </a:tc>
              </a:tr>
            </a:tbl>
          </a:graphicData>
        </a:graphic>
      </p:graphicFrame>
    </p:spTree>
  </p:cSld>
  <p:clrMapOvr>
    <a:masterClrMapping/>
  </p:clrMapOvr>
  <mc:AlternateContent>
    <mc:Choice Requires="p14">
      <p:transition spd="slow" p14:dur="1300">
        <p:fade/>
      </p:transition>
    </mc:Choice>
    <mc:Fallback>
      <p:transition spd="slow">
        <p:fade/>
      </p:transition>
    </mc:Fallback>
  </mc:AlternateContent>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03" name="Shape 303"/>
        <p:cNvGrpSpPr/>
        <p:nvPr/>
      </p:nvGrpSpPr>
      <p:grpSpPr>
        <a:xfrm>
          <a:off x="0" y="0"/>
          <a:ext cx="0" cy="0"/>
          <a:chOff x="0" y="0"/>
          <a:chExt cx="0" cy="0"/>
        </a:xfrm>
      </p:grpSpPr>
      <p:grpSp>
        <p:nvGrpSpPr>
          <p:cNvPr id="304" name="Google Shape;304;g1d2ad73644d_0_400"/>
          <p:cNvGrpSpPr/>
          <p:nvPr/>
        </p:nvGrpSpPr>
        <p:grpSpPr>
          <a:xfrm>
            <a:off x="0" y="0"/>
            <a:ext cx="5601237" cy="2716530"/>
            <a:chOff x="0" y="0"/>
            <a:chExt cx="5601237" cy="2716530"/>
          </a:xfrm>
        </p:grpSpPr>
        <p:sp>
          <p:nvSpPr>
            <p:cNvPr id="305" name="Google Shape;305;g1d2ad73644d_0_400"/>
            <p:cNvSpPr/>
            <p:nvPr/>
          </p:nvSpPr>
          <p:spPr>
            <a:xfrm>
              <a:off x="0" y="0"/>
              <a:ext cx="3740785" cy="2716530"/>
            </a:xfrm>
            <a:custGeom>
              <a:rect b="b" l="l" r="r" t="t"/>
              <a:pathLst>
                <a:path extrusionOk="0" h="2716530" w="3740785">
                  <a:moveTo>
                    <a:pt x="3740783" y="0"/>
                  </a:moveTo>
                  <a:lnTo>
                    <a:pt x="1024394" y="2716385"/>
                  </a:lnTo>
                  <a:lnTo>
                    <a:pt x="0" y="1691990"/>
                  </a:lnTo>
                  <a:lnTo>
                    <a:pt x="0" y="30"/>
                  </a:lnTo>
                  <a:lnTo>
                    <a:pt x="3740783" y="0"/>
                  </a:lnTo>
                  <a:close/>
                </a:path>
              </a:pathLst>
            </a:custGeom>
            <a:solidFill>
              <a:srgbClr val="05327D"/>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06" name="Google Shape;306;g1d2ad73644d_0_400"/>
            <p:cNvSpPr/>
            <p:nvPr/>
          </p:nvSpPr>
          <p:spPr>
            <a:xfrm>
              <a:off x="2717067" y="0"/>
              <a:ext cx="2884170" cy="1442720"/>
            </a:xfrm>
            <a:custGeom>
              <a:rect b="b" l="l" r="r" t="t"/>
              <a:pathLst>
                <a:path extrusionOk="0" h="1442720" w="2884170">
                  <a:moveTo>
                    <a:pt x="2883782" y="0"/>
                  </a:moveTo>
                  <a:lnTo>
                    <a:pt x="1441325" y="1442450"/>
                  </a:lnTo>
                  <a:lnTo>
                    <a:pt x="0" y="1123"/>
                  </a:lnTo>
                  <a:lnTo>
                    <a:pt x="2883782" y="0"/>
                  </a:lnTo>
                  <a:close/>
                </a:path>
              </a:pathLst>
            </a:custGeom>
            <a:solidFill>
              <a:srgbClr val="44B874"/>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307" name="Google Shape;307;g1d2ad73644d_0_400"/>
          <p:cNvSpPr txBox="1"/>
          <p:nvPr>
            <p:ph type="ctrTitle"/>
          </p:nvPr>
        </p:nvSpPr>
        <p:spPr>
          <a:xfrm>
            <a:off x="4651700" y="400200"/>
            <a:ext cx="13234800" cy="1244100"/>
          </a:xfrm>
          <a:prstGeom prst="rect">
            <a:avLst/>
          </a:prstGeom>
          <a:noFill/>
          <a:ln>
            <a:noFill/>
          </a:ln>
        </p:spPr>
        <p:txBody>
          <a:bodyPr anchorCtr="0" anchor="t" bIns="0" lIns="0" spcFirstLastPara="1" rIns="0" wrap="square" tIns="12700">
            <a:spAutoFit/>
          </a:bodyPr>
          <a:lstStyle/>
          <a:p>
            <a:pPr indent="0" lvl="0" marL="0" rtl="0" algn="ctr">
              <a:lnSpc>
                <a:spcPct val="100000"/>
              </a:lnSpc>
              <a:spcBef>
                <a:spcPts val="1575"/>
              </a:spcBef>
              <a:spcAft>
                <a:spcPts val="0"/>
              </a:spcAft>
              <a:buSzPts val="1400"/>
              <a:buNone/>
            </a:pPr>
            <a:r>
              <a:rPr lang="en-US">
                <a:latin typeface="Fira Sans Extra Condensed"/>
                <a:ea typeface="Fira Sans Extra Condensed"/>
                <a:cs typeface="Fira Sans Extra Condensed"/>
                <a:sym typeface="Fira Sans Extra Condensed"/>
              </a:rPr>
              <a:t>TARGET TEST ITEMS</a:t>
            </a:r>
            <a:endParaRPr>
              <a:latin typeface="Fira Sans Extra Condensed"/>
              <a:ea typeface="Fira Sans Extra Condensed"/>
              <a:cs typeface="Fira Sans Extra Condensed"/>
              <a:sym typeface="Fira Sans Extra Condensed"/>
            </a:endParaRPr>
          </a:p>
        </p:txBody>
      </p:sp>
      <p:sp>
        <p:nvSpPr>
          <p:cNvPr id="308" name="Google Shape;308;g1d2ad73644d_0_400"/>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 </a:t>
            </a:r>
            <a:endParaRPr/>
          </a:p>
        </p:txBody>
      </p:sp>
      <p:sp>
        <p:nvSpPr>
          <p:cNvPr id="309" name="Google Shape;309;g1d2ad73644d_0_400"/>
          <p:cNvSpPr txBox="1"/>
          <p:nvPr/>
        </p:nvSpPr>
        <p:spPr>
          <a:xfrm>
            <a:off x="152400" y="15240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 </a:t>
            </a:r>
            <a:endParaRPr/>
          </a:p>
        </p:txBody>
      </p:sp>
      <p:sp>
        <p:nvSpPr>
          <p:cNvPr id="310" name="Google Shape;310;g1d2ad73644d_0_400"/>
          <p:cNvSpPr txBox="1"/>
          <p:nvPr/>
        </p:nvSpPr>
        <p:spPr>
          <a:xfrm>
            <a:off x="3570300" y="3251750"/>
            <a:ext cx="3293100" cy="1108200"/>
          </a:xfrm>
          <a:prstGeom prst="rect">
            <a:avLst/>
          </a:prstGeom>
          <a:noFill/>
          <a:ln>
            <a:noFill/>
          </a:ln>
        </p:spPr>
        <p:txBody>
          <a:bodyPr anchorCtr="0" anchor="t" bIns="91425" lIns="91425" spcFirstLastPara="1" rIns="91425" wrap="square" tIns="91425">
            <a:spAutoFit/>
          </a:bodyPr>
          <a:lstStyle/>
          <a:p>
            <a:pPr indent="-419100" lvl="0" marL="457200" rtl="0" algn="l">
              <a:spcBef>
                <a:spcPts val="0"/>
              </a:spcBef>
              <a:spcAft>
                <a:spcPts val="0"/>
              </a:spcAft>
              <a:buClr>
                <a:schemeClr val="dk1"/>
              </a:buClr>
              <a:buSzPts val="3000"/>
              <a:buFont typeface="Fira Sans Extra Condensed"/>
              <a:buChar char="●"/>
            </a:pPr>
            <a:r>
              <a:rPr lang="en-US" sz="3000">
                <a:solidFill>
                  <a:schemeClr val="dk1"/>
                </a:solidFill>
                <a:latin typeface="Fira Sans Extra Condensed"/>
                <a:ea typeface="Fira Sans Extra Condensed"/>
                <a:cs typeface="Fira Sans Extra Condensed"/>
                <a:sym typeface="Fira Sans Extra Condensed"/>
              </a:rPr>
              <a:t>Sign in </a:t>
            </a:r>
            <a:endParaRPr sz="3000">
              <a:solidFill>
                <a:schemeClr val="dk1"/>
              </a:solidFill>
              <a:latin typeface="Fira Sans Extra Condensed"/>
              <a:ea typeface="Fira Sans Extra Condensed"/>
              <a:cs typeface="Fira Sans Extra Condensed"/>
              <a:sym typeface="Fira Sans Extra Condensed"/>
            </a:endParaRPr>
          </a:p>
          <a:p>
            <a:pPr indent="-419100" lvl="0" marL="457200" rtl="0" algn="l">
              <a:spcBef>
                <a:spcPts val="0"/>
              </a:spcBef>
              <a:spcAft>
                <a:spcPts val="0"/>
              </a:spcAft>
              <a:buClr>
                <a:schemeClr val="dk1"/>
              </a:buClr>
              <a:buSzPts val="3000"/>
              <a:buFont typeface="Fira Sans Extra Condensed"/>
              <a:buChar char="●"/>
            </a:pPr>
            <a:r>
              <a:rPr lang="en-US" sz="3000">
                <a:solidFill>
                  <a:schemeClr val="dk1"/>
                </a:solidFill>
                <a:latin typeface="Fira Sans Extra Condensed"/>
                <a:ea typeface="Fira Sans Extra Condensed"/>
                <a:cs typeface="Fira Sans Extra Condensed"/>
                <a:sym typeface="Fira Sans Extra Condensed"/>
              </a:rPr>
              <a:t>Add to cart </a:t>
            </a:r>
            <a:endParaRPr sz="3000">
              <a:latin typeface="Fira Sans Extra Condensed"/>
              <a:ea typeface="Fira Sans Extra Condensed"/>
              <a:cs typeface="Fira Sans Extra Condensed"/>
              <a:sym typeface="Fira Sans Extra Condensed"/>
            </a:endParaRPr>
          </a:p>
        </p:txBody>
      </p:sp>
      <p:sp>
        <p:nvSpPr>
          <p:cNvPr id="311" name="Google Shape;311;g1d2ad73644d_0_400"/>
          <p:cNvSpPr txBox="1"/>
          <p:nvPr/>
        </p:nvSpPr>
        <p:spPr>
          <a:xfrm>
            <a:off x="9879425" y="3251750"/>
            <a:ext cx="4320300" cy="1569900"/>
          </a:xfrm>
          <a:prstGeom prst="rect">
            <a:avLst/>
          </a:prstGeom>
          <a:noFill/>
          <a:ln>
            <a:noFill/>
          </a:ln>
        </p:spPr>
        <p:txBody>
          <a:bodyPr anchorCtr="0" anchor="t" bIns="91425" lIns="91425" spcFirstLastPara="1" rIns="91425" wrap="square" tIns="91425">
            <a:spAutoFit/>
          </a:bodyPr>
          <a:lstStyle/>
          <a:p>
            <a:pPr indent="-419100" lvl="0" marL="457200" rtl="0" algn="l">
              <a:spcBef>
                <a:spcPts val="0"/>
              </a:spcBef>
              <a:spcAft>
                <a:spcPts val="0"/>
              </a:spcAft>
              <a:buClr>
                <a:schemeClr val="dk1"/>
              </a:buClr>
              <a:buSzPts val="3000"/>
              <a:buFont typeface="Fira Sans Extra Condensed"/>
              <a:buChar char="●"/>
            </a:pPr>
            <a:r>
              <a:rPr lang="en-US" sz="3000">
                <a:solidFill>
                  <a:schemeClr val="dk1"/>
                </a:solidFill>
                <a:latin typeface="Fira Sans Extra Condensed"/>
                <a:ea typeface="Fira Sans Extra Condensed"/>
                <a:cs typeface="Fira Sans Extra Condensed"/>
                <a:sym typeface="Fira Sans Extra Condensed"/>
              </a:rPr>
              <a:t>Search store </a:t>
            </a:r>
            <a:endParaRPr sz="3000">
              <a:solidFill>
                <a:schemeClr val="dk1"/>
              </a:solidFill>
              <a:latin typeface="Fira Sans Extra Condensed"/>
              <a:ea typeface="Fira Sans Extra Condensed"/>
              <a:cs typeface="Fira Sans Extra Condensed"/>
              <a:sym typeface="Fira Sans Extra Condensed"/>
            </a:endParaRPr>
          </a:p>
          <a:p>
            <a:pPr indent="-419100" lvl="0" marL="457200" rtl="0" algn="l">
              <a:spcBef>
                <a:spcPts val="0"/>
              </a:spcBef>
              <a:spcAft>
                <a:spcPts val="0"/>
              </a:spcAft>
              <a:buClr>
                <a:schemeClr val="dk1"/>
              </a:buClr>
              <a:buSzPts val="3000"/>
              <a:buFont typeface="Fira Sans Extra Condensed"/>
              <a:buChar char="●"/>
            </a:pPr>
            <a:r>
              <a:rPr lang="en-US" sz="3000">
                <a:solidFill>
                  <a:schemeClr val="dk1"/>
                </a:solidFill>
                <a:latin typeface="Fira Sans Extra Condensed"/>
                <a:ea typeface="Fira Sans Extra Condensed"/>
                <a:cs typeface="Fira Sans Extra Condensed"/>
                <a:sym typeface="Fira Sans Extra Condensed"/>
              </a:rPr>
              <a:t>Sort store</a:t>
            </a:r>
            <a:endParaRPr sz="3000">
              <a:solidFill>
                <a:schemeClr val="dk1"/>
              </a:solidFill>
              <a:latin typeface="Fira Sans Extra Condensed"/>
              <a:ea typeface="Fira Sans Extra Condensed"/>
              <a:cs typeface="Fira Sans Extra Condensed"/>
              <a:sym typeface="Fira Sans Extra Condensed"/>
            </a:endParaRPr>
          </a:p>
          <a:p>
            <a:pPr indent="-419100" lvl="0" marL="457200" rtl="0" algn="l">
              <a:spcBef>
                <a:spcPts val="0"/>
              </a:spcBef>
              <a:spcAft>
                <a:spcPts val="0"/>
              </a:spcAft>
              <a:buClr>
                <a:schemeClr val="dk1"/>
              </a:buClr>
              <a:buSzPts val="3000"/>
              <a:buFont typeface="Fira Sans Extra Condensed"/>
              <a:buChar char="●"/>
            </a:pPr>
            <a:r>
              <a:rPr lang="en-US" sz="3000">
                <a:solidFill>
                  <a:schemeClr val="dk1"/>
                </a:solidFill>
                <a:latin typeface="Fira Sans Extra Condensed"/>
                <a:ea typeface="Fira Sans Extra Condensed"/>
                <a:cs typeface="Fira Sans Extra Condensed"/>
                <a:sym typeface="Fira Sans Extra Condensed"/>
              </a:rPr>
              <a:t>Order food</a:t>
            </a:r>
            <a:endParaRPr>
              <a:latin typeface="Verdana"/>
              <a:ea typeface="Verdana"/>
              <a:cs typeface="Verdana"/>
              <a:sym typeface="Verdana"/>
            </a:endParaRPr>
          </a:p>
        </p:txBody>
      </p:sp>
    </p:spTree>
  </p:cSld>
  <p:clrMapOvr>
    <a:masterClrMapping/>
  </p:clrMapOvr>
  <mc:AlternateContent>
    <mc:Choice Requires="p14">
      <p:transition spd="slow" p14:dur="1300">
        <p:fade/>
      </p:transition>
    </mc:Choice>
    <mc:Fallback>
      <p:transition spd="slow">
        <p:fade/>
      </p:transition>
    </mc:Fallback>
  </mc:AlternateContent>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15" name="Shape 315"/>
        <p:cNvGrpSpPr/>
        <p:nvPr/>
      </p:nvGrpSpPr>
      <p:grpSpPr>
        <a:xfrm>
          <a:off x="0" y="0"/>
          <a:ext cx="0" cy="0"/>
          <a:chOff x="0" y="0"/>
          <a:chExt cx="0" cy="0"/>
        </a:xfrm>
      </p:grpSpPr>
      <p:grpSp>
        <p:nvGrpSpPr>
          <p:cNvPr id="316" name="Google Shape;316;g1cf326e0714_0_5"/>
          <p:cNvGrpSpPr/>
          <p:nvPr/>
        </p:nvGrpSpPr>
        <p:grpSpPr>
          <a:xfrm>
            <a:off x="0" y="0"/>
            <a:ext cx="5601237" cy="2716530"/>
            <a:chOff x="0" y="0"/>
            <a:chExt cx="5601237" cy="2716530"/>
          </a:xfrm>
        </p:grpSpPr>
        <p:sp>
          <p:nvSpPr>
            <p:cNvPr id="317" name="Google Shape;317;g1cf326e0714_0_5"/>
            <p:cNvSpPr/>
            <p:nvPr/>
          </p:nvSpPr>
          <p:spPr>
            <a:xfrm>
              <a:off x="0" y="0"/>
              <a:ext cx="3740785" cy="2716530"/>
            </a:xfrm>
            <a:custGeom>
              <a:rect b="b" l="l" r="r" t="t"/>
              <a:pathLst>
                <a:path extrusionOk="0" h="2716530" w="3740785">
                  <a:moveTo>
                    <a:pt x="3740783" y="0"/>
                  </a:moveTo>
                  <a:lnTo>
                    <a:pt x="1024394" y="2716385"/>
                  </a:lnTo>
                  <a:lnTo>
                    <a:pt x="0" y="1691990"/>
                  </a:lnTo>
                  <a:lnTo>
                    <a:pt x="0" y="30"/>
                  </a:lnTo>
                  <a:lnTo>
                    <a:pt x="3740783" y="0"/>
                  </a:lnTo>
                  <a:close/>
                </a:path>
              </a:pathLst>
            </a:custGeom>
            <a:solidFill>
              <a:srgbClr val="05327D"/>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18" name="Google Shape;318;g1cf326e0714_0_5"/>
            <p:cNvSpPr/>
            <p:nvPr/>
          </p:nvSpPr>
          <p:spPr>
            <a:xfrm>
              <a:off x="2717067" y="0"/>
              <a:ext cx="2884170" cy="1442720"/>
            </a:xfrm>
            <a:custGeom>
              <a:rect b="b" l="l" r="r" t="t"/>
              <a:pathLst>
                <a:path extrusionOk="0" h="1442720" w="2884170">
                  <a:moveTo>
                    <a:pt x="2883782" y="0"/>
                  </a:moveTo>
                  <a:lnTo>
                    <a:pt x="1441325" y="1442450"/>
                  </a:lnTo>
                  <a:lnTo>
                    <a:pt x="0" y="1123"/>
                  </a:lnTo>
                  <a:lnTo>
                    <a:pt x="2883782" y="0"/>
                  </a:lnTo>
                  <a:close/>
                </a:path>
              </a:pathLst>
            </a:custGeom>
            <a:solidFill>
              <a:srgbClr val="44B874"/>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319" name="Google Shape;319;g1cf326e0714_0_5"/>
          <p:cNvSpPr txBox="1"/>
          <p:nvPr>
            <p:ph type="ctrTitle"/>
          </p:nvPr>
        </p:nvSpPr>
        <p:spPr>
          <a:xfrm>
            <a:off x="4651700" y="400200"/>
            <a:ext cx="13234800" cy="1244100"/>
          </a:xfrm>
          <a:prstGeom prst="rect">
            <a:avLst/>
          </a:prstGeom>
          <a:noFill/>
          <a:ln>
            <a:noFill/>
          </a:ln>
        </p:spPr>
        <p:txBody>
          <a:bodyPr anchorCtr="0" anchor="t" bIns="0" lIns="0" spcFirstLastPara="1" rIns="0" wrap="square" tIns="12700">
            <a:spAutoFit/>
          </a:bodyPr>
          <a:lstStyle/>
          <a:p>
            <a:pPr indent="0" lvl="0" marL="0" rtl="0" algn="ctr">
              <a:lnSpc>
                <a:spcPct val="100000"/>
              </a:lnSpc>
              <a:spcBef>
                <a:spcPts val="1575"/>
              </a:spcBef>
              <a:spcAft>
                <a:spcPts val="0"/>
              </a:spcAft>
              <a:buSzPts val="1400"/>
              <a:buNone/>
            </a:pPr>
            <a:r>
              <a:rPr lang="en-US">
                <a:latin typeface="Fira Sans Extra Condensed"/>
                <a:ea typeface="Fira Sans Extra Condensed"/>
                <a:cs typeface="Fira Sans Extra Condensed"/>
                <a:sym typeface="Fira Sans Extra Condensed"/>
              </a:rPr>
              <a:t>6.DEMO</a:t>
            </a:r>
            <a:endParaRPr>
              <a:latin typeface="Fira Sans Extra Condensed"/>
              <a:ea typeface="Fira Sans Extra Condensed"/>
              <a:cs typeface="Fira Sans Extra Condensed"/>
              <a:sym typeface="Fira Sans Extra Condensed"/>
            </a:endParaRPr>
          </a:p>
        </p:txBody>
      </p:sp>
      <p:sp>
        <p:nvSpPr>
          <p:cNvPr id="320" name="Google Shape;320;g1cf326e0714_0_5"/>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 </a:t>
            </a:r>
            <a:endParaRPr/>
          </a:p>
        </p:txBody>
      </p:sp>
      <p:sp>
        <p:nvSpPr>
          <p:cNvPr id="321" name="Google Shape;321;g1cf326e0714_0_5"/>
          <p:cNvSpPr txBox="1"/>
          <p:nvPr/>
        </p:nvSpPr>
        <p:spPr>
          <a:xfrm>
            <a:off x="152400" y="15240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 </a:t>
            </a:r>
            <a:endParaRPr/>
          </a:p>
        </p:txBody>
      </p:sp>
      <p:pic>
        <p:nvPicPr>
          <p:cNvPr id="322" name="Google Shape;322;g1cf326e0714_0_5"/>
          <p:cNvPicPr preferRelativeResize="0"/>
          <p:nvPr/>
        </p:nvPicPr>
        <p:blipFill>
          <a:blip r:embed="rId3">
            <a:alphaModFix/>
          </a:blip>
          <a:stretch>
            <a:fillRect/>
          </a:stretch>
        </p:blipFill>
        <p:spPr>
          <a:xfrm>
            <a:off x="4867550" y="1644299"/>
            <a:ext cx="10701550" cy="8109025"/>
          </a:xfrm>
          <a:prstGeom prst="rect">
            <a:avLst/>
          </a:prstGeom>
          <a:noFill/>
          <a:ln>
            <a:noFill/>
          </a:ln>
        </p:spPr>
      </p:pic>
    </p:spTree>
  </p:cSld>
  <p:clrMapOvr>
    <a:masterClrMapping/>
  </p:clrMapOvr>
  <mc:AlternateContent>
    <mc:Choice Requires="p14">
      <p:transition spd="slow" p14:dur="1300">
        <p:fade/>
      </p:transition>
    </mc:Choice>
    <mc:Fallback>
      <p:transition spd="slow">
        <p:fade/>
      </p:transition>
    </mc:Fallback>
  </mc:AlternateContent>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26" name="Shape 326"/>
        <p:cNvGrpSpPr/>
        <p:nvPr/>
      </p:nvGrpSpPr>
      <p:grpSpPr>
        <a:xfrm>
          <a:off x="0" y="0"/>
          <a:ext cx="0" cy="0"/>
          <a:chOff x="0" y="0"/>
          <a:chExt cx="0" cy="0"/>
        </a:xfrm>
      </p:grpSpPr>
      <p:grpSp>
        <p:nvGrpSpPr>
          <p:cNvPr id="327" name="Google Shape;327;g1cf326e0714_0_50"/>
          <p:cNvGrpSpPr/>
          <p:nvPr/>
        </p:nvGrpSpPr>
        <p:grpSpPr>
          <a:xfrm>
            <a:off x="0" y="0"/>
            <a:ext cx="5601237" cy="2716530"/>
            <a:chOff x="0" y="0"/>
            <a:chExt cx="5601237" cy="2716530"/>
          </a:xfrm>
        </p:grpSpPr>
        <p:sp>
          <p:nvSpPr>
            <p:cNvPr id="328" name="Google Shape;328;g1cf326e0714_0_50"/>
            <p:cNvSpPr/>
            <p:nvPr/>
          </p:nvSpPr>
          <p:spPr>
            <a:xfrm>
              <a:off x="0" y="0"/>
              <a:ext cx="3740785" cy="2716530"/>
            </a:xfrm>
            <a:custGeom>
              <a:rect b="b" l="l" r="r" t="t"/>
              <a:pathLst>
                <a:path extrusionOk="0" h="2716530" w="3740785">
                  <a:moveTo>
                    <a:pt x="3740783" y="0"/>
                  </a:moveTo>
                  <a:lnTo>
                    <a:pt x="1024394" y="2716385"/>
                  </a:lnTo>
                  <a:lnTo>
                    <a:pt x="0" y="1691990"/>
                  </a:lnTo>
                  <a:lnTo>
                    <a:pt x="0" y="30"/>
                  </a:lnTo>
                  <a:lnTo>
                    <a:pt x="3740783" y="0"/>
                  </a:lnTo>
                  <a:close/>
                </a:path>
              </a:pathLst>
            </a:custGeom>
            <a:solidFill>
              <a:srgbClr val="05327D"/>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29" name="Google Shape;329;g1cf326e0714_0_50"/>
            <p:cNvSpPr/>
            <p:nvPr/>
          </p:nvSpPr>
          <p:spPr>
            <a:xfrm>
              <a:off x="2717067" y="0"/>
              <a:ext cx="2884170" cy="1442720"/>
            </a:xfrm>
            <a:custGeom>
              <a:rect b="b" l="l" r="r" t="t"/>
              <a:pathLst>
                <a:path extrusionOk="0" h="1442720" w="2884170">
                  <a:moveTo>
                    <a:pt x="2883782" y="0"/>
                  </a:moveTo>
                  <a:lnTo>
                    <a:pt x="1441325" y="1442450"/>
                  </a:lnTo>
                  <a:lnTo>
                    <a:pt x="0" y="1123"/>
                  </a:lnTo>
                  <a:lnTo>
                    <a:pt x="2883782" y="0"/>
                  </a:lnTo>
                  <a:close/>
                </a:path>
              </a:pathLst>
            </a:custGeom>
            <a:solidFill>
              <a:srgbClr val="44B874"/>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330" name="Google Shape;330;g1cf326e0714_0_50"/>
          <p:cNvSpPr txBox="1"/>
          <p:nvPr>
            <p:ph type="ctrTitle"/>
          </p:nvPr>
        </p:nvSpPr>
        <p:spPr>
          <a:xfrm>
            <a:off x="4651700" y="400200"/>
            <a:ext cx="13234800" cy="1244100"/>
          </a:xfrm>
          <a:prstGeom prst="rect">
            <a:avLst/>
          </a:prstGeom>
          <a:noFill/>
          <a:ln>
            <a:noFill/>
          </a:ln>
        </p:spPr>
        <p:txBody>
          <a:bodyPr anchorCtr="0" anchor="t" bIns="0" lIns="0" spcFirstLastPara="1" rIns="0" wrap="square" tIns="12700">
            <a:spAutoFit/>
          </a:bodyPr>
          <a:lstStyle/>
          <a:p>
            <a:pPr indent="0" lvl="0" marL="0" rtl="0" algn="ctr">
              <a:lnSpc>
                <a:spcPct val="100000"/>
              </a:lnSpc>
              <a:spcBef>
                <a:spcPts val="1575"/>
              </a:spcBef>
              <a:spcAft>
                <a:spcPts val="0"/>
              </a:spcAft>
              <a:buSzPts val="1400"/>
              <a:buNone/>
            </a:pPr>
            <a:r>
              <a:rPr lang="en-US">
                <a:latin typeface="Fira Sans Extra Condensed"/>
                <a:ea typeface="Fira Sans Extra Condensed"/>
                <a:cs typeface="Fira Sans Extra Condensed"/>
                <a:sym typeface="Fira Sans Extra Condensed"/>
              </a:rPr>
              <a:t>6.DEMO</a:t>
            </a:r>
            <a:endParaRPr>
              <a:latin typeface="Fira Sans Extra Condensed"/>
              <a:ea typeface="Fira Sans Extra Condensed"/>
              <a:cs typeface="Fira Sans Extra Condensed"/>
              <a:sym typeface="Fira Sans Extra Condensed"/>
            </a:endParaRPr>
          </a:p>
        </p:txBody>
      </p:sp>
      <p:sp>
        <p:nvSpPr>
          <p:cNvPr id="331" name="Google Shape;331;g1cf326e0714_0_50"/>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 </a:t>
            </a:r>
            <a:endParaRPr/>
          </a:p>
        </p:txBody>
      </p:sp>
      <p:sp>
        <p:nvSpPr>
          <p:cNvPr id="332" name="Google Shape;332;g1cf326e0714_0_50"/>
          <p:cNvSpPr txBox="1"/>
          <p:nvPr/>
        </p:nvSpPr>
        <p:spPr>
          <a:xfrm>
            <a:off x="152400" y="15240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 </a:t>
            </a:r>
            <a:endParaRPr/>
          </a:p>
        </p:txBody>
      </p:sp>
      <p:pic>
        <p:nvPicPr>
          <p:cNvPr id="333" name="Google Shape;333;g1cf326e0714_0_50"/>
          <p:cNvPicPr preferRelativeResize="0"/>
          <p:nvPr/>
        </p:nvPicPr>
        <p:blipFill>
          <a:blip r:embed="rId3">
            <a:alphaModFix/>
          </a:blip>
          <a:stretch>
            <a:fillRect/>
          </a:stretch>
        </p:blipFill>
        <p:spPr>
          <a:xfrm>
            <a:off x="4013212" y="1743350"/>
            <a:ext cx="12381964" cy="7990494"/>
          </a:xfrm>
          <a:prstGeom prst="rect">
            <a:avLst/>
          </a:prstGeom>
          <a:noFill/>
          <a:ln>
            <a:noFill/>
          </a:ln>
        </p:spPr>
      </p:pic>
    </p:spTree>
  </p:cSld>
  <p:clrMapOvr>
    <a:masterClrMapping/>
  </p:clrMapOvr>
  <mc:AlternateContent>
    <mc:Choice Requires="p14">
      <p:transition spd="slow" p14:dur="13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80" name="Shape 80"/>
        <p:cNvGrpSpPr/>
        <p:nvPr/>
      </p:nvGrpSpPr>
      <p:grpSpPr>
        <a:xfrm>
          <a:off x="0" y="0"/>
          <a:ext cx="0" cy="0"/>
          <a:chOff x="0" y="0"/>
          <a:chExt cx="0" cy="0"/>
        </a:xfrm>
      </p:grpSpPr>
      <p:grpSp>
        <p:nvGrpSpPr>
          <p:cNvPr id="81" name="Google Shape;81;p4"/>
          <p:cNvGrpSpPr/>
          <p:nvPr/>
        </p:nvGrpSpPr>
        <p:grpSpPr>
          <a:xfrm>
            <a:off x="0" y="0"/>
            <a:ext cx="5601237" cy="2716530"/>
            <a:chOff x="0" y="0"/>
            <a:chExt cx="5601237" cy="2716530"/>
          </a:xfrm>
        </p:grpSpPr>
        <p:sp>
          <p:nvSpPr>
            <p:cNvPr id="82" name="Google Shape;82;p4"/>
            <p:cNvSpPr/>
            <p:nvPr/>
          </p:nvSpPr>
          <p:spPr>
            <a:xfrm>
              <a:off x="0" y="0"/>
              <a:ext cx="3740785" cy="2716530"/>
            </a:xfrm>
            <a:custGeom>
              <a:rect b="b" l="l" r="r" t="t"/>
              <a:pathLst>
                <a:path extrusionOk="0" h="2716530" w="3740785">
                  <a:moveTo>
                    <a:pt x="3740783" y="0"/>
                  </a:moveTo>
                  <a:lnTo>
                    <a:pt x="1024394" y="2716385"/>
                  </a:lnTo>
                  <a:lnTo>
                    <a:pt x="0" y="1691990"/>
                  </a:lnTo>
                  <a:lnTo>
                    <a:pt x="0" y="30"/>
                  </a:lnTo>
                  <a:lnTo>
                    <a:pt x="3740783" y="0"/>
                  </a:lnTo>
                  <a:close/>
                </a:path>
              </a:pathLst>
            </a:custGeom>
            <a:solidFill>
              <a:srgbClr val="05327D"/>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83" name="Google Shape;83;p4"/>
            <p:cNvSpPr/>
            <p:nvPr/>
          </p:nvSpPr>
          <p:spPr>
            <a:xfrm>
              <a:off x="2717067" y="0"/>
              <a:ext cx="2884170" cy="1442720"/>
            </a:xfrm>
            <a:custGeom>
              <a:rect b="b" l="l" r="r" t="t"/>
              <a:pathLst>
                <a:path extrusionOk="0" h="1442720" w="2884170">
                  <a:moveTo>
                    <a:pt x="2883782" y="0"/>
                  </a:moveTo>
                  <a:lnTo>
                    <a:pt x="1441325" y="1442450"/>
                  </a:lnTo>
                  <a:lnTo>
                    <a:pt x="0" y="1123"/>
                  </a:lnTo>
                  <a:lnTo>
                    <a:pt x="2883782" y="0"/>
                  </a:lnTo>
                  <a:close/>
                </a:path>
              </a:pathLst>
            </a:custGeom>
            <a:solidFill>
              <a:srgbClr val="44B874"/>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84" name="Google Shape;84;p4"/>
          <p:cNvSpPr txBox="1"/>
          <p:nvPr>
            <p:ph type="ctrTitle"/>
          </p:nvPr>
        </p:nvSpPr>
        <p:spPr>
          <a:xfrm>
            <a:off x="4323300" y="4143925"/>
            <a:ext cx="9641400" cy="1244100"/>
          </a:xfrm>
          <a:prstGeom prst="rect">
            <a:avLst/>
          </a:prstGeom>
          <a:noFill/>
          <a:ln>
            <a:noFill/>
          </a:ln>
        </p:spPr>
        <p:txBody>
          <a:bodyPr anchorCtr="0" anchor="t" bIns="0" lIns="0" spcFirstLastPara="1" rIns="0" wrap="square" tIns="12700">
            <a:spAutoFit/>
          </a:bodyPr>
          <a:lstStyle/>
          <a:p>
            <a:pPr indent="0" lvl="0" marL="0" rtl="0" algn="ctr">
              <a:lnSpc>
                <a:spcPct val="100000"/>
              </a:lnSpc>
              <a:spcBef>
                <a:spcPts val="1575"/>
              </a:spcBef>
              <a:spcAft>
                <a:spcPts val="0"/>
              </a:spcAft>
              <a:buSzPts val="1400"/>
              <a:buNone/>
            </a:pPr>
            <a:r>
              <a:rPr i="1" lang="en-US">
                <a:latin typeface="Fira Sans Extra Condensed"/>
                <a:ea typeface="Fira Sans Extra Condensed"/>
                <a:cs typeface="Fira Sans Extra Condensed"/>
                <a:sym typeface="Fira Sans Extra Condensed"/>
              </a:rPr>
              <a:t>1.  </a:t>
            </a:r>
            <a:r>
              <a:rPr i="1" lang="en-US">
                <a:latin typeface="Fira Sans Extra Condensed"/>
                <a:ea typeface="Fira Sans Extra Condensed"/>
                <a:cs typeface="Fira Sans Extra Condensed"/>
                <a:sym typeface="Fira Sans Extra Condensed"/>
              </a:rPr>
              <a:t>Preamble</a:t>
            </a:r>
            <a:endParaRPr i="1">
              <a:latin typeface="Fira Sans Extra Condensed"/>
              <a:ea typeface="Fira Sans Extra Condensed"/>
              <a:cs typeface="Fira Sans Extra Condensed"/>
              <a:sym typeface="Fira Sans Extra Condensed"/>
            </a:endParaRPr>
          </a:p>
        </p:txBody>
      </p:sp>
      <p:sp>
        <p:nvSpPr>
          <p:cNvPr id="85" name="Google Shape;85;p4"/>
          <p:cNvSpPr txBox="1"/>
          <p:nvPr>
            <p:ph type="ctrTitle"/>
          </p:nvPr>
        </p:nvSpPr>
        <p:spPr>
          <a:xfrm>
            <a:off x="2492550" y="5388025"/>
            <a:ext cx="13302900" cy="474600"/>
          </a:xfrm>
          <a:prstGeom prst="rect">
            <a:avLst/>
          </a:prstGeom>
          <a:noFill/>
          <a:ln>
            <a:noFill/>
          </a:ln>
        </p:spPr>
        <p:txBody>
          <a:bodyPr anchorCtr="0" anchor="t" bIns="0" lIns="0" spcFirstLastPara="1" rIns="0" wrap="square" tIns="12700">
            <a:spAutoFit/>
          </a:bodyPr>
          <a:lstStyle/>
          <a:p>
            <a:pPr indent="0" lvl="0" marL="0" rtl="0" algn="l">
              <a:lnSpc>
                <a:spcPct val="100000"/>
              </a:lnSpc>
              <a:spcBef>
                <a:spcPts val="1575"/>
              </a:spcBef>
              <a:spcAft>
                <a:spcPts val="0"/>
              </a:spcAft>
              <a:buNone/>
            </a:pPr>
            <a:r>
              <a:rPr b="0" i="1" lang="en-US" sz="3000">
                <a:latin typeface="Fira Sans Extra Condensed"/>
                <a:ea typeface="Fira Sans Extra Condensed"/>
                <a:cs typeface="Fira Sans Extra Condensed"/>
                <a:sym typeface="Fira Sans Extra Condensed"/>
              </a:rPr>
              <a:t>Problem statement, product position statement (from the Vision document), users/market.</a:t>
            </a:r>
            <a:endParaRPr b="0" i="1" sz="3000">
              <a:latin typeface="Fira Sans Extra Condensed"/>
              <a:ea typeface="Fira Sans Extra Condensed"/>
              <a:cs typeface="Fira Sans Extra Condensed"/>
              <a:sym typeface="Fira Sans Extra Condensed"/>
            </a:endParaRPr>
          </a:p>
        </p:txBody>
      </p:sp>
    </p:spTree>
  </p:cSld>
  <p:clrMapOvr>
    <a:masterClrMapping/>
  </p:clrMapOvr>
  <mc:AlternateContent>
    <mc:Choice Requires="p14">
      <p:transition spd="slow" p14:dur="1300">
        <p:fade/>
      </p:transition>
    </mc:Choice>
    <mc:Fallback>
      <p:transition spd="slow">
        <p:fade/>
      </p:transition>
    </mc:Fallback>
  </mc:AlternateContent>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37" name="Shape 337"/>
        <p:cNvGrpSpPr/>
        <p:nvPr/>
      </p:nvGrpSpPr>
      <p:grpSpPr>
        <a:xfrm>
          <a:off x="0" y="0"/>
          <a:ext cx="0" cy="0"/>
          <a:chOff x="0" y="0"/>
          <a:chExt cx="0" cy="0"/>
        </a:xfrm>
      </p:grpSpPr>
      <p:sp>
        <p:nvSpPr>
          <p:cNvPr id="338" name="Google Shape;338;g1d2ad73644d_0_413"/>
          <p:cNvSpPr txBox="1"/>
          <p:nvPr/>
        </p:nvSpPr>
        <p:spPr>
          <a:xfrm>
            <a:off x="6072225" y="7616625"/>
            <a:ext cx="8619000" cy="755400"/>
          </a:xfrm>
          <a:prstGeom prst="rect">
            <a:avLst/>
          </a:prstGeom>
          <a:noFill/>
          <a:ln>
            <a:noFill/>
          </a:ln>
        </p:spPr>
        <p:txBody>
          <a:bodyPr anchorCtr="0" anchor="t" bIns="0" lIns="0" spcFirstLastPara="1" rIns="0" wrap="square" tIns="16500">
            <a:spAutoFit/>
          </a:bodyPr>
          <a:lstStyle/>
          <a:p>
            <a:pPr indent="0" lvl="0" marL="12700" marR="0" rtl="0" algn="l">
              <a:lnSpc>
                <a:spcPct val="100000"/>
              </a:lnSpc>
              <a:spcBef>
                <a:spcPts val="0"/>
              </a:spcBef>
              <a:spcAft>
                <a:spcPts val="0"/>
              </a:spcAft>
              <a:buClr>
                <a:srgbClr val="000000"/>
              </a:buClr>
              <a:buSzPts val="4800"/>
              <a:buFont typeface="Arial"/>
              <a:buNone/>
            </a:pPr>
            <a:r>
              <a:t/>
            </a:r>
            <a:endParaRPr b="0" i="0" sz="4800" u="none" cap="none" strike="noStrike">
              <a:solidFill>
                <a:srgbClr val="000000"/>
              </a:solidFill>
              <a:latin typeface="Fira Sans Extra Condensed"/>
              <a:ea typeface="Fira Sans Extra Condensed"/>
              <a:cs typeface="Fira Sans Extra Condensed"/>
              <a:sym typeface="Fira Sans Extra Condensed"/>
            </a:endParaRPr>
          </a:p>
        </p:txBody>
      </p:sp>
      <p:sp>
        <p:nvSpPr>
          <p:cNvPr id="339" name="Google Shape;339;g1d2ad73644d_0_413"/>
          <p:cNvSpPr txBox="1"/>
          <p:nvPr>
            <p:ph type="ctrTitle"/>
          </p:nvPr>
        </p:nvSpPr>
        <p:spPr>
          <a:xfrm>
            <a:off x="9895725" y="6761325"/>
            <a:ext cx="7336200" cy="2466000"/>
          </a:xfrm>
          <a:prstGeom prst="rect">
            <a:avLst/>
          </a:prstGeom>
          <a:noFill/>
          <a:ln>
            <a:noFill/>
          </a:ln>
        </p:spPr>
        <p:txBody>
          <a:bodyPr anchorCtr="0" anchor="t" bIns="0" lIns="0" spcFirstLastPara="1" rIns="0" wrap="square" tIns="12700">
            <a:spAutoFit/>
          </a:bodyPr>
          <a:lstStyle/>
          <a:p>
            <a:pPr indent="0" lvl="0" marL="0" rtl="0" algn="ctr">
              <a:spcBef>
                <a:spcPts val="1575"/>
              </a:spcBef>
              <a:spcAft>
                <a:spcPts val="0"/>
              </a:spcAft>
              <a:buClr>
                <a:schemeClr val="dk1"/>
              </a:buClr>
              <a:buSzPts val="1400"/>
              <a:buFont typeface="Arial"/>
              <a:buNone/>
            </a:pPr>
            <a:r>
              <a:rPr i="1" lang="en-US" sz="3000" u="sng">
                <a:latin typeface="Fira Sans Extra Condensed"/>
                <a:ea typeface="Fira Sans Extra Condensed"/>
                <a:cs typeface="Fira Sans Extra Condensed"/>
                <a:sym typeface="Fira Sans Extra Condensed"/>
              </a:rPr>
              <a:t>INSTRUCTORS: </a:t>
            </a:r>
            <a:endParaRPr i="1" sz="3000" u="sng">
              <a:latin typeface="Fira Sans Extra Condensed"/>
              <a:ea typeface="Fira Sans Extra Condensed"/>
              <a:cs typeface="Fira Sans Extra Condensed"/>
              <a:sym typeface="Fira Sans Extra Condensed"/>
            </a:endParaRPr>
          </a:p>
          <a:p>
            <a:pPr indent="0" lvl="0" marL="0" rtl="0" algn="ctr">
              <a:spcBef>
                <a:spcPts val="1575"/>
              </a:spcBef>
              <a:spcAft>
                <a:spcPts val="0"/>
              </a:spcAft>
              <a:buClr>
                <a:schemeClr val="dk1"/>
              </a:buClr>
              <a:buSzPts val="1400"/>
              <a:buFont typeface="Arial"/>
              <a:buNone/>
            </a:pPr>
            <a:r>
              <a:rPr i="1" lang="en-US" sz="3000">
                <a:latin typeface="Fira Sans Extra Condensed"/>
                <a:ea typeface="Fira Sans Extra Condensed"/>
                <a:cs typeface="Fira Sans Extra Condensed"/>
                <a:sym typeface="Fira Sans Extra Condensed"/>
              </a:rPr>
              <a:t>NGUYỄN LÊ HOÀNG DŨNG</a:t>
            </a:r>
            <a:endParaRPr i="1" sz="3000">
              <a:latin typeface="Fira Sans Extra Condensed"/>
              <a:ea typeface="Fira Sans Extra Condensed"/>
              <a:cs typeface="Fira Sans Extra Condensed"/>
              <a:sym typeface="Fira Sans Extra Condensed"/>
            </a:endParaRPr>
          </a:p>
          <a:p>
            <a:pPr indent="0" lvl="0" marL="0" rtl="0" algn="ctr">
              <a:spcBef>
                <a:spcPts val="1575"/>
              </a:spcBef>
              <a:spcAft>
                <a:spcPts val="0"/>
              </a:spcAft>
              <a:buClr>
                <a:schemeClr val="dk1"/>
              </a:buClr>
              <a:buSzPts val="1400"/>
              <a:buFont typeface="Arial"/>
              <a:buNone/>
            </a:pPr>
            <a:r>
              <a:rPr i="1" lang="en-US" sz="3000">
                <a:latin typeface="Fira Sans Extra Condensed"/>
                <a:ea typeface="Fira Sans Extra Condensed"/>
                <a:cs typeface="Fira Sans Extra Condensed"/>
                <a:sym typeface="Fira Sans Extra Condensed"/>
              </a:rPr>
              <a:t>NGUYỄN MINH HUY </a:t>
            </a:r>
            <a:endParaRPr i="1" sz="3000">
              <a:latin typeface="Fira Sans Extra Condensed"/>
              <a:ea typeface="Fira Sans Extra Condensed"/>
              <a:cs typeface="Fira Sans Extra Condensed"/>
              <a:sym typeface="Fira Sans Extra Condensed"/>
            </a:endParaRPr>
          </a:p>
          <a:p>
            <a:pPr indent="0" lvl="0" marL="0" rtl="0" algn="ctr">
              <a:spcBef>
                <a:spcPts val="1575"/>
              </a:spcBef>
              <a:spcAft>
                <a:spcPts val="0"/>
              </a:spcAft>
              <a:buClr>
                <a:schemeClr val="dk1"/>
              </a:buClr>
              <a:buSzPts val="1400"/>
              <a:buFont typeface="Arial"/>
              <a:buNone/>
            </a:pPr>
            <a:r>
              <a:rPr i="1" lang="en-US" sz="3000">
                <a:latin typeface="Fira Sans Extra Condensed"/>
                <a:ea typeface="Fira Sans Extra Condensed"/>
                <a:cs typeface="Fira Sans Extra Condensed"/>
                <a:sym typeface="Fira Sans Extra Condensed"/>
              </a:rPr>
              <a:t>HỒ TUẤN THANH</a:t>
            </a:r>
            <a:endParaRPr i="1" sz="3000">
              <a:latin typeface="Fira Sans Extra Condensed"/>
              <a:ea typeface="Fira Sans Extra Condensed"/>
              <a:cs typeface="Fira Sans Extra Condensed"/>
              <a:sym typeface="Fira Sans Extra Condensed"/>
            </a:endParaRPr>
          </a:p>
        </p:txBody>
      </p:sp>
      <p:pic>
        <p:nvPicPr>
          <p:cNvPr id="340" name="Google Shape;340;g1d2ad73644d_0_413"/>
          <p:cNvPicPr preferRelativeResize="0"/>
          <p:nvPr/>
        </p:nvPicPr>
        <p:blipFill>
          <a:blip r:embed="rId3">
            <a:alphaModFix/>
          </a:blip>
          <a:stretch>
            <a:fillRect/>
          </a:stretch>
        </p:blipFill>
        <p:spPr>
          <a:xfrm>
            <a:off x="4809300" y="1874800"/>
            <a:ext cx="8526299" cy="43083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89" name="Shape 89"/>
        <p:cNvGrpSpPr/>
        <p:nvPr/>
      </p:nvGrpSpPr>
      <p:grpSpPr>
        <a:xfrm>
          <a:off x="0" y="0"/>
          <a:ext cx="0" cy="0"/>
          <a:chOff x="0" y="0"/>
          <a:chExt cx="0" cy="0"/>
        </a:xfrm>
      </p:grpSpPr>
      <p:grpSp>
        <p:nvGrpSpPr>
          <p:cNvPr id="90" name="Google Shape;90;g1d2ad73644d_0_35"/>
          <p:cNvGrpSpPr/>
          <p:nvPr/>
        </p:nvGrpSpPr>
        <p:grpSpPr>
          <a:xfrm>
            <a:off x="0" y="0"/>
            <a:ext cx="5601237" cy="2716530"/>
            <a:chOff x="0" y="0"/>
            <a:chExt cx="5601237" cy="2716530"/>
          </a:xfrm>
        </p:grpSpPr>
        <p:sp>
          <p:nvSpPr>
            <p:cNvPr id="91" name="Google Shape;91;g1d2ad73644d_0_35"/>
            <p:cNvSpPr/>
            <p:nvPr/>
          </p:nvSpPr>
          <p:spPr>
            <a:xfrm>
              <a:off x="0" y="0"/>
              <a:ext cx="3740785" cy="2716530"/>
            </a:xfrm>
            <a:custGeom>
              <a:rect b="b" l="l" r="r" t="t"/>
              <a:pathLst>
                <a:path extrusionOk="0" h="2716530" w="3740785">
                  <a:moveTo>
                    <a:pt x="3740783" y="0"/>
                  </a:moveTo>
                  <a:lnTo>
                    <a:pt x="1024394" y="2716385"/>
                  </a:lnTo>
                  <a:lnTo>
                    <a:pt x="0" y="1691990"/>
                  </a:lnTo>
                  <a:lnTo>
                    <a:pt x="0" y="30"/>
                  </a:lnTo>
                  <a:lnTo>
                    <a:pt x="3740783" y="0"/>
                  </a:lnTo>
                  <a:close/>
                </a:path>
              </a:pathLst>
            </a:custGeom>
            <a:solidFill>
              <a:srgbClr val="05327D"/>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3000" u="none" cap="none" strike="noStrike">
                <a:solidFill>
                  <a:srgbClr val="000000"/>
                </a:solidFill>
                <a:latin typeface="Arial"/>
                <a:ea typeface="Arial"/>
                <a:cs typeface="Arial"/>
                <a:sym typeface="Arial"/>
              </a:endParaRPr>
            </a:p>
          </p:txBody>
        </p:sp>
        <p:sp>
          <p:nvSpPr>
            <p:cNvPr id="92" name="Google Shape;92;g1d2ad73644d_0_35"/>
            <p:cNvSpPr/>
            <p:nvPr/>
          </p:nvSpPr>
          <p:spPr>
            <a:xfrm>
              <a:off x="2717067" y="0"/>
              <a:ext cx="2884170" cy="1442720"/>
            </a:xfrm>
            <a:custGeom>
              <a:rect b="b" l="l" r="r" t="t"/>
              <a:pathLst>
                <a:path extrusionOk="0" h="1442720" w="2884170">
                  <a:moveTo>
                    <a:pt x="2883782" y="0"/>
                  </a:moveTo>
                  <a:lnTo>
                    <a:pt x="1441325" y="1442450"/>
                  </a:lnTo>
                  <a:lnTo>
                    <a:pt x="0" y="1123"/>
                  </a:lnTo>
                  <a:lnTo>
                    <a:pt x="2883782" y="0"/>
                  </a:lnTo>
                  <a:close/>
                </a:path>
              </a:pathLst>
            </a:custGeom>
            <a:solidFill>
              <a:srgbClr val="44B874"/>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3000" u="none" cap="none" strike="noStrike">
                <a:solidFill>
                  <a:srgbClr val="000000"/>
                </a:solidFill>
                <a:latin typeface="Arial"/>
                <a:ea typeface="Arial"/>
                <a:cs typeface="Arial"/>
                <a:sym typeface="Arial"/>
              </a:endParaRPr>
            </a:p>
          </p:txBody>
        </p:sp>
      </p:grpSp>
      <p:graphicFrame>
        <p:nvGraphicFramePr>
          <p:cNvPr id="93" name="Google Shape;93;g1d2ad73644d_0_35"/>
          <p:cNvGraphicFramePr/>
          <p:nvPr/>
        </p:nvGraphicFramePr>
        <p:xfrm>
          <a:off x="952500" y="2627550"/>
          <a:ext cx="3000000" cy="3000000"/>
        </p:xfrm>
        <a:graphic>
          <a:graphicData uri="http://schemas.openxmlformats.org/drawingml/2006/table">
            <a:tbl>
              <a:tblPr>
                <a:noFill/>
                <a:tableStyleId>{A490D771-0D15-43DE-93A6-8975CBA5611C}</a:tableStyleId>
              </a:tblPr>
              <a:tblGrid>
                <a:gridCol w="3107550"/>
                <a:gridCol w="13275450"/>
              </a:tblGrid>
              <a:tr h="1228400">
                <a:tc>
                  <a:txBody>
                    <a:bodyPr/>
                    <a:lstStyle/>
                    <a:p>
                      <a:pPr indent="0" lvl="0" marL="0" rtl="0" algn="l">
                        <a:spcBef>
                          <a:spcPts val="0"/>
                        </a:spcBef>
                        <a:spcAft>
                          <a:spcPts val="0"/>
                        </a:spcAft>
                        <a:buNone/>
                      </a:pPr>
                      <a:r>
                        <a:rPr b="1" lang="en-US" sz="3000">
                          <a:latin typeface="Fira Sans Extra Condensed"/>
                          <a:ea typeface="Fira Sans Extra Condensed"/>
                          <a:cs typeface="Fira Sans Extra Condensed"/>
                          <a:sym typeface="Fira Sans Extra Condensed"/>
                        </a:rPr>
                        <a:t>the problem of</a:t>
                      </a:r>
                      <a:endParaRPr b="1" sz="3000">
                        <a:latin typeface="Fira Sans Extra Condensed"/>
                        <a:ea typeface="Fira Sans Extra Condensed"/>
                        <a:cs typeface="Fira Sans Extra Condensed"/>
                        <a:sym typeface="Fira Sans Extra Condensed"/>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US" sz="3000">
                          <a:latin typeface="Fira Sans Extra Condensed"/>
                          <a:ea typeface="Fira Sans Extra Condensed"/>
                          <a:cs typeface="Fira Sans Extra Condensed"/>
                          <a:sym typeface="Fira Sans Extra Condensed"/>
                        </a:rPr>
                        <a:t>Some people need for a website that only sells typical local food,</a:t>
                      </a:r>
                      <a:endParaRPr sz="3000">
                        <a:latin typeface="Fira Sans Extra Condensed"/>
                        <a:ea typeface="Fira Sans Extra Condensed"/>
                        <a:cs typeface="Fira Sans Extra Condensed"/>
                        <a:sym typeface="Fira Sans Extra Condensed"/>
                      </a:endParaRPr>
                    </a:p>
                    <a:p>
                      <a:pPr indent="0" lvl="0" marL="0" rtl="0" algn="l">
                        <a:spcBef>
                          <a:spcPts val="0"/>
                        </a:spcBef>
                        <a:spcAft>
                          <a:spcPts val="0"/>
                        </a:spcAft>
                        <a:buClr>
                          <a:schemeClr val="dk1"/>
                        </a:buClr>
                        <a:buSzPts val="1100"/>
                        <a:buFont typeface="Arial"/>
                        <a:buNone/>
                      </a:pPr>
                      <a:r>
                        <a:rPr lang="en-US" sz="3000">
                          <a:latin typeface="Fira Sans Extra Condensed"/>
                          <a:ea typeface="Fira Sans Extra Condensed"/>
                          <a:cs typeface="Fira Sans Extra Condensed"/>
                          <a:sym typeface="Fira Sans Extra Condensed"/>
                        </a:rPr>
                        <a:t>Need a website selling Vietnamese food</a:t>
                      </a:r>
                      <a:endParaRPr sz="3000">
                        <a:latin typeface="Fira Sans Extra Condensed"/>
                        <a:ea typeface="Fira Sans Extra Condensed"/>
                        <a:cs typeface="Fira Sans Extra Condensed"/>
                        <a:sym typeface="Fira Sans Extra Condensed"/>
                      </a:endParaRPr>
                    </a:p>
                    <a:p>
                      <a:pPr indent="0" lvl="0" marL="0" rtl="0" algn="l">
                        <a:spcBef>
                          <a:spcPts val="0"/>
                        </a:spcBef>
                        <a:spcAft>
                          <a:spcPts val="0"/>
                        </a:spcAft>
                        <a:buNone/>
                      </a:pPr>
                      <a:r>
                        <a:t/>
                      </a:r>
                      <a:endParaRPr sz="3000">
                        <a:latin typeface="Fira Sans Extra Condensed"/>
                        <a:ea typeface="Fira Sans Extra Condensed"/>
                        <a:cs typeface="Fira Sans Extra Condensed"/>
                        <a:sym typeface="Fira Sans Extra Condensed"/>
                      </a:endParaRPr>
                    </a:p>
                  </a:txBody>
                  <a:tcPr marT="91425" marB="91425" marR="91425" marL="91425"/>
                </a:tc>
              </a:tr>
              <a:tr h="1284125">
                <a:tc>
                  <a:txBody>
                    <a:bodyPr/>
                    <a:lstStyle/>
                    <a:p>
                      <a:pPr indent="0" lvl="0" marL="45720" rtl="0" algn="l">
                        <a:spcBef>
                          <a:spcPts val="0"/>
                        </a:spcBef>
                        <a:spcAft>
                          <a:spcPts val="600"/>
                        </a:spcAft>
                        <a:buClr>
                          <a:schemeClr val="dk1"/>
                        </a:buClr>
                        <a:buSzPts val="1100"/>
                        <a:buFont typeface="Arial"/>
                        <a:buNone/>
                      </a:pPr>
                      <a:r>
                        <a:rPr b="1" lang="en-US" sz="3000">
                          <a:solidFill>
                            <a:schemeClr val="dk1"/>
                          </a:solidFill>
                          <a:latin typeface="Fira Sans Extra Condensed"/>
                          <a:ea typeface="Fira Sans Extra Condensed"/>
                          <a:cs typeface="Fira Sans Extra Condensed"/>
                          <a:sym typeface="Fira Sans Extra Condensed"/>
                        </a:rPr>
                        <a:t>affects</a:t>
                      </a:r>
                      <a:endParaRPr b="1" sz="3000">
                        <a:latin typeface="Fira Sans Extra Condensed"/>
                        <a:ea typeface="Fira Sans Extra Condensed"/>
                        <a:cs typeface="Fira Sans Extra Condensed"/>
                        <a:sym typeface="Fira Sans Extra Condensed"/>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US" sz="3000">
                          <a:solidFill>
                            <a:schemeClr val="dk1"/>
                          </a:solidFill>
                          <a:latin typeface="Fira Sans Extra Condensed"/>
                          <a:ea typeface="Fira Sans Extra Condensed"/>
                          <a:cs typeface="Fira Sans Extra Condensed"/>
                          <a:sym typeface="Fira Sans Extra Condensed"/>
                        </a:rPr>
                        <a:t>Satisfy the taste of those who love typical local food in VietNam, specifically,  Ho Chi Minh City</a:t>
                      </a:r>
                      <a:endParaRPr sz="3000">
                        <a:solidFill>
                          <a:schemeClr val="dk1"/>
                        </a:solidFill>
                        <a:latin typeface="Fira Sans Extra Condensed"/>
                        <a:ea typeface="Fira Sans Extra Condensed"/>
                        <a:cs typeface="Fira Sans Extra Condensed"/>
                        <a:sym typeface="Fira Sans Extra Condensed"/>
                      </a:endParaRPr>
                    </a:p>
                    <a:p>
                      <a:pPr indent="0" lvl="0" marL="0" rtl="0" algn="l">
                        <a:spcBef>
                          <a:spcPts val="600"/>
                        </a:spcBef>
                        <a:spcAft>
                          <a:spcPts val="600"/>
                        </a:spcAft>
                        <a:buClr>
                          <a:schemeClr val="dk1"/>
                        </a:buClr>
                        <a:buSzPts val="1100"/>
                        <a:buFont typeface="Arial"/>
                        <a:buNone/>
                      </a:pPr>
                      <a:r>
                        <a:rPr lang="en-US" sz="3000">
                          <a:solidFill>
                            <a:schemeClr val="dk1"/>
                          </a:solidFill>
                          <a:latin typeface="Fira Sans Extra Condensed"/>
                          <a:ea typeface="Fira Sans Extra Condensed"/>
                          <a:cs typeface="Fira Sans Extra Condensed"/>
                          <a:sym typeface="Fira Sans Extra Condensed"/>
                        </a:rPr>
                        <a:t>People’s Health because the food will be checked for food hygiene and safety before reaching consumers</a:t>
                      </a:r>
                      <a:endParaRPr sz="3000">
                        <a:latin typeface="Fira Sans Extra Condensed"/>
                        <a:ea typeface="Fira Sans Extra Condensed"/>
                        <a:cs typeface="Fira Sans Extra Condensed"/>
                        <a:sym typeface="Fira Sans Extra Condensed"/>
                      </a:endParaRPr>
                    </a:p>
                  </a:txBody>
                  <a:tcPr marT="91425" marB="91425" marR="91425" marL="91425"/>
                </a:tc>
              </a:tr>
              <a:tr h="1234800">
                <a:tc>
                  <a:txBody>
                    <a:bodyPr/>
                    <a:lstStyle/>
                    <a:p>
                      <a:pPr indent="0" lvl="0" marL="45720" rtl="0" algn="l">
                        <a:spcBef>
                          <a:spcPts val="0"/>
                        </a:spcBef>
                        <a:spcAft>
                          <a:spcPts val="600"/>
                        </a:spcAft>
                        <a:buClr>
                          <a:schemeClr val="dk1"/>
                        </a:buClr>
                        <a:buSzPts val="1100"/>
                        <a:buFont typeface="Arial"/>
                        <a:buNone/>
                      </a:pPr>
                      <a:r>
                        <a:rPr b="1" lang="en-US" sz="3000">
                          <a:solidFill>
                            <a:schemeClr val="dk1"/>
                          </a:solidFill>
                          <a:latin typeface="Fira Sans Extra Condensed"/>
                          <a:ea typeface="Fira Sans Extra Condensed"/>
                          <a:cs typeface="Fira Sans Extra Condensed"/>
                          <a:sym typeface="Fira Sans Extra Condensed"/>
                        </a:rPr>
                        <a:t>the impact of which is</a:t>
                      </a:r>
                      <a:endParaRPr b="1" sz="3000">
                        <a:latin typeface="Fira Sans Extra Condensed"/>
                        <a:ea typeface="Fira Sans Extra Condensed"/>
                        <a:cs typeface="Fira Sans Extra Condensed"/>
                        <a:sym typeface="Fira Sans Extra Condensed"/>
                      </a:endParaRPr>
                    </a:p>
                  </a:txBody>
                  <a:tcPr marT="91425" marB="91425" marR="91425" marL="91425"/>
                </a:tc>
                <a:tc>
                  <a:txBody>
                    <a:bodyPr/>
                    <a:lstStyle/>
                    <a:p>
                      <a:pPr indent="0" lvl="0" marL="0" rtl="0" algn="l">
                        <a:spcBef>
                          <a:spcPts val="0"/>
                        </a:spcBef>
                        <a:spcAft>
                          <a:spcPts val="600"/>
                        </a:spcAft>
                        <a:buClr>
                          <a:schemeClr val="dk1"/>
                        </a:buClr>
                        <a:buSzPts val="1100"/>
                        <a:buFont typeface="Arial"/>
                        <a:buNone/>
                      </a:pPr>
                      <a:r>
                        <a:rPr lang="en-US" sz="3000">
                          <a:solidFill>
                            <a:schemeClr val="dk1"/>
                          </a:solidFill>
                          <a:latin typeface="Fira Sans Extra Condensed"/>
                          <a:ea typeface="Fira Sans Extra Condensed"/>
                          <a:cs typeface="Fira Sans Extra Condensed"/>
                          <a:sym typeface="Fira Sans Extra Condensed"/>
                        </a:rPr>
                        <a:t>Local food lovers can enjoy the food without fussy cooking but still ensure food hygiene and safety.</a:t>
                      </a:r>
                      <a:endParaRPr sz="3000">
                        <a:latin typeface="Fira Sans Extra Condensed"/>
                        <a:ea typeface="Fira Sans Extra Condensed"/>
                        <a:cs typeface="Fira Sans Extra Condensed"/>
                        <a:sym typeface="Fira Sans Extra Condensed"/>
                      </a:endParaRPr>
                    </a:p>
                  </a:txBody>
                  <a:tcPr marT="91425" marB="91425" marR="91425" marL="91425"/>
                </a:tc>
              </a:tr>
              <a:tr h="1234800">
                <a:tc>
                  <a:txBody>
                    <a:bodyPr/>
                    <a:lstStyle/>
                    <a:p>
                      <a:pPr indent="0" lvl="0" marL="45720" rtl="0" algn="l">
                        <a:spcBef>
                          <a:spcPts val="0"/>
                        </a:spcBef>
                        <a:spcAft>
                          <a:spcPts val="600"/>
                        </a:spcAft>
                        <a:buClr>
                          <a:schemeClr val="dk1"/>
                        </a:buClr>
                        <a:buSzPts val="1100"/>
                        <a:buFont typeface="Arial"/>
                        <a:buNone/>
                      </a:pPr>
                      <a:r>
                        <a:rPr b="1" lang="en-US" sz="3000">
                          <a:solidFill>
                            <a:schemeClr val="dk1"/>
                          </a:solidFill>
                          <a:latin typeface="Fira Sans Extra Condensed"/>
                          <a:ea typeface="Fira Sans Extra Condensed"/>
                          <a:cs typeface="Fira Sans Extra Condensed"/>
                          <a:sym typeface="Fira Sans Extra Condensed"/>
                        </a:rPr>
                        <a:t>a successful solution would be</a:t>
                      </a:r>
                      <a:endParaRPr b="1" sz="3000">
                        <a:latin typeface="Fira Sans Extra Condensed"/>
                        <a:ea typeface="Fira Sans Extra Condensed"/>
                        <a:cs typeface="Fira Sans Extra Condensed"/>
                        <a:sym typeface="Fira Sans Extra Condensed"/>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US" sz="3000">
                          <a:solidFill>
                            <a:schemeClr val="dk1"/>
                          </a:solidFill>
                          <a:latin typeface="Fira Sans Extra Condensed"/>
                          <a:ea typeface="Fira Sans Extra Condensed"/>
                          <a:cs typeface="Fira Sans Extra Condensed"/>
                          <a:sym typeface="Fira Sans Extra Condensed"/>
                        </a:rPr>
                        <a:t>Helping people that don't know how to cook local food can enjoy the food they want.</a:t>
                      </a:r>
                      <a:endParaRPr sz="3000">
                        <a:solidFill>
                          <a:schemeClr val="dk1"/>
                        </a:solidFill>
                        <a:latin typeface="Fira Sans Extra Condensed"/>
                        <a:ea typeface="Fira Sans Extra Condensed"/>
                        <a:cs typeface="Fira Sans Extra Condensed"/>
                        <a:sym typeface="Fira Sans Extra Condensed"/>
                      </a:endParaRPr>
                    </a:p>
                    <a:p>
                      <a:pPr indent="0" lvl="0" marL="0" rtl="0" algn="l">
                        <a:spcBef>
                          <a:spcPts val="600"/>
                        </a:spcBef>
                        <a:spcAft>
                          <a:spcPts val="0"/>
                        </a:spcAft>
                        <a:buClr>
                          <a:schemeClr val="dk1"/>
                        </a:buClr>
                        <a:buSzPts val="1100"/>
                        <a:buFont typeface="Arial"/>
                        <a:buNone/>
                      </a:pPr>
                      <a:r>
                        <a:rPr lang="en-US" sz="3000">
                          <a:solidFill>
                            <a:schemeClr val="dk1"/>
                          </a:solidFill>
                          <a:latin typeface="Fira Sans Extra Condensed"/>
                          <a:ea typeface="Fira Sans Extra Condensed"/>
                          <a:cs typeface="Fira Sans Extra Condensed"/>
                          <a:sym typeface="Fira Sans Extra Condensed"/>
                        </a:rPr>
                        <a:t>Provide a place where people can sell and enjoy local food </a:t>
                      </a:r>
                      <a:endParaRPr sz="3000">
                        <a:solidFill>
                          <a:schemeClr val="dk1"/>
                        </a:solidFill>
                        <a:latin typeface="Fira Sans Extra Condensed"/>
                        <a:ea typeface="Fira Sans Extra Condensed"/>
                        <a:cs typeface="Fira Sans Extra Condensed"/>
                        <a:sym typeface="Fira Sans Extra Condensed"/>
                      </a:endParaRPr>
                    </a:p>
                    <a:p>
                      <a:pPr indent="0" lvl="0" marL="0" rtl="0" algn="l">
                        <a:spcBef>
                          <a:spcPts val="600"/>
                        </a:spcBef>
                        <a:spcAft>
                          <a:spcPts val="600"/>
                        </a:spcAft>
                        <a:buClr>
                          <a:schemeClr val="dk1"/>
                        </a:buClr>
                        <a:buSzPts val="1100"/>
                        <a:buFont typeface="Arial"/>
                        <a:buNone/>
                      </a:pPr>
                      <a:r>
                        <a:rPr lang="en-US" sz="3000">
                          <a:solidFill>
                            <a:schemeClr val="dk1"/>
                          </a:solidFill>
                          <a:latin typeface="Fira Sans Extra Condensed"/>
                          <a:ea typeface="Fira Sans Extra Condensed"/>
                          <a:cs typeface="Fira Sans Extra Condensed"/>
                          <a:sym typeface="Fira Sans Extra Condensed"/>
                        </a:rPr>
                        <a:t>Make the typical local food accessible to everyone</a:t>
                      </a:r>
                      <a:endParaRPr sz="3000">
                        <a:latin typeface="Fira Sans Extra Condensed"/>
                        <a:ea typeface="Fira Sans Extra Condensed"/>
                        <a:cs typeface="Fira Sans Extra Condensed"/>
                        <a:sym typeface="Fira Sans Extra Condensed"/>
                      </a:endParaRPr>
                    </a:p>
                  </a:txBody>
                  <a:tcPr marT="91425" marB="91425" marR="91425" marL="91425"/>
                </a:tc>
              </a:tr>
            </a:tbl>
          </a:graphicData>
        </a:graphic>
      </p:graphicFrame>
      <p:sp>
        <p:nvSpPr>
          <p:cNvPr id="94" name="Google Shape;94;g1d2ad73644d_0_35"/>
          <p:cNvSpPr txBox="1"/>
          <p:nvPr>
            <p:ph type="ctrTitle"/>
          </p:nvPr>
        </p:nvSpPr>
        <p:spPr>
          <a:xfrm>
            <a:off x="4323300" y="1081275"/>
            <a:ext cx="9641400" cy="1244100"/>
          </a:xfrm>
          <a:prstGeom prst="rect">
            <a:avLst/>
          </a:prstGeom>
          <a:noFill/>
          <a:ln>
            <a:noFill/>
          </a:ln>
        </p:spPr>
        <p:txBody>
          <a:bodyPr anchorCtr="0" anchor="t" bIns="0" lIns="0" spcFirstLastPara="1" rIns="0" wrap="square" tIns="12700">
            <a:spAutoFit/>
          </a:bodyPr>
          <a:lstStyle/>
          <a:p>
            <a:pPr indent="0" lvl="0" marL="0" rtl="0" algn="ctr">
              <a:lnSpc>
                <a:spcPct val="100000"/>
              </a:lnSpc>
              <a:spcBef>
                <a:spcPts val="1575"/>
              </a:spcBef>
              <a:spcAft>
                <a:spcPts val="0"/>
              </a:spcAft>
              <a:buSzPts val="1400"/>
              <a:buNone/>
            </a:pPr>
            <a:r>
              <a:rPr lang="en-US">
                <a:latin typeface="Fira Sans Extra Condensed"/>
                <a:ea typeface="Fira Sans Extra Condensed"/>
                <a:cs typeface="Fira Sans Extra Condensed"/>
                <a:sym typeface="Fira Sans Extra Condensed"/>
              </a:rPr>
              <a:t>PROBLEM STATEMENTS</a:t>
            </a:r>
            <a:endParaRPr>
              <a:latin typeface="Fira Sans Extra Condensed"/>
              <a:ea typeface="Fira Sans Extra Condensed"/>
              <a:cs typeface="Fira Sans Extra Condensed"/>
              <a:sym typeface="Fira Sans Extra Condensed"/>
            </a:endParaRPr>
          </a:p>
        </p:txBody>
      </p:sp>
    </p:spTree>
  </p:cSld>
  <p:clrMapOvr>
    <a:masterClrMapping/>
  </p:clrMapOvr>
  <mc:AlternateContent>
    <mc:Choice Requires="p14">
      <p:transition spd="slow" p14:dur="1300">
        <p:fad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8" name="Shape 98"/>
        <p:cNvGrpSpPr/>
        <p:nvPr/>
      </p:nvGrpSpPr>
      <p:grpSpPr>
        <a:xfrm>
          <a:off x="0" y="0"/>
          <a:ext cx="0" cy="0"/>
          <a:chOff x="0" y="0"/>
          <a:chExt cx="0" cy="0"/>
        </a:xfrm>
      </p:grpSpPr>
      <p:grpSp>
        <p:nvGrpSpPr>
          <p:cNvPr id="99" name="Google Shape;99;g1d2ad73644d_0_48"/>
          <p:cNvGrpSpPr/>
          <p:nvPr/>
        </p:nvGrpSpPr>
        <p:grpSpPr>
          <a:xfrm>
            <a:off x="0" y="0"/>
            <a:ext cx="5601237" cy="2716530"/>
            <a:chOff x="0" y="0"/>
            <a:chExt cx="5601237" cy="2716530"/>
          </a:xfrm>
        </p:grpSpPr>
        <p:sp>
          <p:nvSpPr>
            <p:cNvPr id="100" name="Google Shape;100;g1d2ad73644d_0_48"/>
            <p:cNvSpPr/>
            <p:nvPr/>
          </p:nvSpPr>
          <p:spPr>
            <a:xfrm>
              <a:off x="0" y="0"/>
              <a:ext cx="3740785" cy="2716530"/>
            </a:xfrm>
            <a:custGeom>
              <a:rect b="b" l="l" r="r" t="t"/>
              <a:pathLst>
                <a:path extrusionOk="0" h="2716530" w="3740785">
                  <a:moveTo>
                    <a:pt x="3740783" y="0"/>
                  </a:moveTo>
                  <a:lnTo>
                    <a:pt x="1024394" y="2716385"/>
                  </a:lnTo>
                  <a:lnTo>
                    <a:pt x="0" y="1691990"/>
                  </a:lnTo>
                  <a:lnTo>
                    <a:pt x="0" y="30"/>
                  </a:lnTo>
                  <a:lnTo>
                    <a:pt x="3740783" y="0"/>
                  </a:lnTo>
                  <a:close/>
                </a:path>
              </a:pathLst>
            </a:custGeom>
            <a:solidFill>
              <a:srgbClr val="05327D"/>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3000" u="none" cap="none" strike="noStrike">
                <a:solidFill>
                  <a:srgbClr val="000000"/>
                </a:solidFill>
                <a:latin typeface="Arial"/>
                <a:ea typeface="Arial"/>
                <a:cs typeface="Arial"/>
                <a:sym typeface="Arial"/>
              </a:endParaRPr>
            </a:p>
          </p:txBody>
        </p:sp>
        <p:sp>
          <p:nvSpPr>
            <p:cNvPr id="101" name="Google Shape;101;g1d2ad73644d_0_48"/>
            <p:cNvSpPr/>
            <p:nvPr/>
          </p:nvSpPr>
          <p:spPr>
            <a:xfrm>
              <a:off x="2717067" y="0"/>
              <a:ext cx="2884170" cy="1442720"/>
            </a:xfrm>
            <a:custGeom>
              <a:rect b="b" l="l" r="r" t="t"/>
              <a:pathLst>
                <a:path extrusionOk="0" h="1442720" w="2884170">
                  <a:moveTo>
                    <a:pt x="2883782" y="0"/>
                  </a:moveTo>
                  <a:lnTo>
                    <a:pt x="1441325" y="1442450"/>
                  </a:lnTo>
                  <a:lnTo>
                    <a:pt x="0" y="1123"/>
                  </a:lnTo>
                  <a:lnTo>
                    <a:pt x="2883782" y="0"/>
                  </a:lnTo>
                  <a:close/>
                </a:path>
              </a:pathLst>
            </a:custGeom>
            <a:solidFill>
              <a:srgbClr val="44B874"/>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3000" u="none" cap="none" strike="noStrike">
                <a:solidFill>
                  <a:srgbClr val="000000"/>
                </a:solidFill>
                <a:latin typeface="Arial"/>
                <a:ea typeface="Arial"/>
                <a:cs typeface="Arial"/>
                <a:sym typeface="Arial"/>
              </a:endParaRPr>
            </a:p>
          </p:txBody>
        </p:sp>
      </p:grpSp>
      <p:sp>
        <p:nvSpPr>
          <p:cNvPr id="102" name="Google Shape;102;g1d2ad73644d_0_48"/>
          <p:cNvSpPr txBox="1"/>
          <p:nvPr>
            <p:ph type="ctrTitle"/>
          </p:nvPr>
        </p:nvSpPr>
        <p:spPr>
          <a:xfrm>
            <a:off x="2404350" y="1064975"/>
            <a:ext cx="13479300" cy="1244100"/>
          </a:xfrm>
          <a:prstGeom prst="rect">
            <a:avLst/>
          </a:prstGeom>
          <a:noFill/>
          <a:ln>
            <a:noFill/>
          </a:ln>
        </p:spPr>
        <p:txBody>
          <a:bodyPr anchorCtr="0" anchor="t" bIns="0" lIns="0" spcFirstLastPara="1" rIns="0" wrap="square" tIns="12700">
            <a:spAutoFit/>
          </a:bodyPr>
          <a:lstStyle/>
          <a:p>
            <a:pPr indent="0" lvl="0" marL="0" rtl="0" algn="ctr">
              <a:lnSpc>
                <a:spcPct val="100000"/>
              </a:lnSpc>
              <a:spcBef>
                <a:spcPts val="1575"/>
              </a:spcBef>
              <a:spcAft>
                <a:spcPts val="0"/>
              </a:spcAft>
              <a:buSzPts val="1400"/>
              <a:buNone/>
            </a:pPr>
            <a:r>
              <a:rPr lang="en-US">
                <a:latin typeface="Fira Sans Extra Condensed"/>
                <a:ea typeface="Fira Sans Extra Condensed"/>
                <a:cs typeface="Fira Sans Extra Condensed"/>
                <a:sym typeface="Fira Sans Extra Condensed"/>
              </a:rPr>
              <a:t>PRODUCT POSITION STATEMENT</a:t>
            </a:r>
            <a:endParaRPr>
              <a:latin typeface="Fira Sans Extra Condensed"/>
              <a:ea typeface="Fira Sans Extra Condensed"/>
              <a:cs typeface="Fira Sans Extra Condensed"/>
              <a:sym typeface="Fira Sans Extra Condensed"/>
            </a:endParaRPr>
          </a:p>
        </p:txBody>
      </p:sp>
      <p:graphicFrame>
        <p:nvGraphicFramePr>
          <p:cNvPr id="103" name="Google Shape;103;g1d2ad73644d_0_48"/>
          <p:cNvGraphicFramePr/>
          <p:nvPr/>
        </p:nvGraphicFramePr>
        <p:xfrm>
          <a:off x="952500" y="2932650"/>
          <a:ext cx="3000000" cy="3000000"/>
        </p:xfrm>
        <a:graphic>
          <a:graphicData uri="http://schemas.openxmlformats.org/drawingml/2006/table">
            <a:tbl>
              <a:tblPr>
                <a:noFill/>
                <a:tableStyleId>{A490D771-0D15-43DE-93A6-8975CBA5611C}</a:tableStyleId>
              </a:tblPr>
              <a:tblGrid>
                <a:gridCol w="3170275"/>
                <a:gridCol w="13212725"/>
              </a:tblGrid>
              <a:tr h="871550">
                <a:tc>
                  <a:txBody>
                    <a:bodyPr/>
                    <a:lstStyle/>
                    <a:p>
                      <a:pPr indent="0" lvl="0" marL="45720" rtl="0" algn="l">
                        <a:spcBef>
                          <a:spcPts val="0"/>
                        </a:spcBef>
                        <a:spcAft>
                          <a:spcPts val="600"/>
                        </a:spcAft>
                        <a:buClr>
                          <a:schemeClr val="dk1"/>
                        </a:buClr>
                        <a:buSzPts val="1100"/>
                        <a:buFont typeface="Arial"/>
                        <a:buNone/>
                      </a:pPr>
                      <a:r>
                        <a:rPr b="1" lang="en-US" sz="3000">
                          <a:solidFill>
                            <a:schemeClr val="dk1"/>
                          </a:solidFill>
                          <a:latin typeface="Fira Sans Extra Condensed"/>
                          <a:ea typeface="Fira Sans Extra Condensed"/>
                          <a:cs typeface="Fira Sans Extra Condensed"/>
                          <a:sym typeface="Fira Sans Extra Condensed"/>
                        </a:rPr>
                        <a:t>For</a:t>
                      </a:r>
                      <a:endParaRPr b="1" sz="3000">
                        <a:latin typeface="Fira Sans Extra Condensed"/>
                        <a:ea typeface="Fira Sans Extra Condensed"/>
                        <a:cs typeface="Fira Sans Extra Condensed"/>
                        <a:sym typeface="Fira Sans Extra Condensed"/>
                      </a:endParaRPr>
                    </a:p>
                  </a:txBody>
                  <a:tcPr marT="91425" marB="91425" marR="91425" marL="91425"/>
                </a:tc>
                <a:tc>
                  <a:txBody>
                    <a:bodyPr/>
                    <a:lstStyle/>
                    <a:p>
                      <a:pPr indent="0" lvl="0" marL="0" rtl="0" algn="l">
                        <a:spcBef>
                          <a:spcPts val="0"/>
                        </a:spcBef>
                        <a:spcAft>
                          <a:spcPts val="600"/>
                        </a:spcAft>
                        <a:buClr>
                          <a:schemeClr val="dk1"/>
                        </a:buClr>
                        <a:buSzPts val="1100"/>
                        <a:buFont typeface="Arial"/>
                        <a:buNone/>
                      </a:pPr>
                      <a:r>
                        <a:rPr lang="en-US" sz="3000">
                          <a:solidFill>
                            <a:schemeClr val="dk1"/>
                          </a:solidFill>
                          <a:latin typeface="Fira Sans Extra Condensed"/>
                          <a:ea typeface="Fira Sans Extra Condensed"/>
                          <a:cs typeface="Fira Sans Extra Condensed"/>
                          <a:sym typeface="Fira Sans Extra Condensed"/>
                        </a:rPr>
                        <a:t>everyone in Ho Chi Minh ‘s City</a:t>
                      </a:r>
                      <a:endParaRPr sz="3000">
                        <a:latin typeface="Fira Sans Extra Condensed"/>
                        <a:ea typeface="Fira Sans Extra Condensed"/>
                        <a:cs typeface="Fira Sans Extra Condensed"/>
                        <a:sym typeface="Fira Sans Extra Condensed"/>
                      </a:endParaRPr>
                    </a:p>
                  </a:txBody>
                  <a:tcPr marT="91425" marB="91425" marR="91425" marL="91425"/>
                </a:tc>
              </a:tr>
              <a:tr h="732200">
                <a:tc>
                  <a:txBody>
                    <a:bodyPr/>
                    <a:lstStyle/>
                    <a:p>
                      <a:pPr indent="0" lvl="0" marL="0" rtl="0" algn="l">
                        <a:spcBef>
                          <a:spcPts val="0"/>
                        </a:spcBef>
                        <a:spcAft>
                          <a:spcPts val="0"/>
                        </a:spcAft>
                        <a:buNone/>
                      </a:pPr>
                      <a:r>
                        <a:rPr b="1" lang="en-US" sz="3000">
                          <a:latin typeface="Fira Sans Extra Condensed"/>
                          <a:ea typeface="Fira Sans Extra Condensed"/>
                          <a:cs typeface="Fira Sans Extra Condensed"/>
                          <a:sym typeface="Fira Sans Extra Condensed"/>
                        </a:rPr>
                        <a:t>who</a:t>
                      </a:r>
                      <a:endParaRPr b="1" sz="3000">
                        <a:latin typeface="Fira Sans Extra Condensed"/>
                        <a:ea typeface="Fira Sans Extra Condensed"/>
                        <a:cs typeface="Fira Sans Extra Condensed"/>
                        <a:sym typeface="Fira Sans Extra Condensed"/>
                      </a:endParaRPr>
                    </a:p>
                  </a:txBody>
                  <a:tcPr marT="91425" marB="91425" marR="91425" marL="91425"/>
                </a:tc>
                <a:tc>
                  <a:txBody>
                    <a:bodyPr/>
                    <a:lstStyle/>
                    <a:p>
                      <a:pPr indent="0" lvl="0" marL="0" rtl="0" algn="l">
                        <a:spcBef>
                          <a:spcPts val="0"/>
                        </a:spcBef>
                        <a:spcAft>
                          <a:spcPts val="600"/>
                        </a:spcAft>
                        <a:buClr>
                          <a:schemeClr val="dk1"/>
                        </a:buClr>
                        <a:buSzPts val="1100"/>
                        <a:buFont typeface="Arial"/>
                        <a:buNone/>
                      </a:pPr>
                      <a:r>
                        <a:rPr lang="en-US" sz="3000">
                          <a:solidFill>
                            <a:schemeClr val="dk1"/>
                          </a:solidFill>
                          <a:latin typeface="Fira Sans Extra Condensed"/>
                          <a:ea typeface="Fira Sans Extra Condensed"/>
                          <a:cs typeface="Fira Sans Extra Condensed"/>
                          <a:sym typeface="Fira Sans Extra Condensed"/>
                        </a:rPr>
                        <a:t>Sell and buy typical local food</a:t>
                      </a:r>
                      <a:endParaRPr sz="3000">
                        <a:latin typeface="Fira Sans Extra Condensed"/>
                        <a:ea typeface="Fira Sans Extra Condensed"/>
                        <a:cs typeface="Fira Sans Extra Condensed"/>
                        <a:sym typeface="Fira Sans Extra Condensed"/>
                      </a:endParaRPr>
                    </a:p>
                  </a:txBody>
                  <a:tcPr marT="91425" marB="91425" marR="91425" marL="91425"/>
                </a:tc>
              </a:tr>
              <a:tr h="869025">
                <a:tc>
                  <a:txBody>
                    <a:bodyPr/>
                    <a:lstStyle/>
                    <a:p>
                      <a:pPr indent="0" lvl="0" marL="45720" rtl="0" algn="l">
                        <a:spcBef>
                          <a:spcPts val="0"/>
                        </a:spcBef>
                        <a:spcAft>
                          <a:spcPts val="600"/>
                        </a:spcAft>
                        <a:buClr>
                          <a:schemeClr val="dk1"/>
                        </a:buClr>
                        <a:buSzPts val="1100"/>
                        <a:buFont typeface="Arial"/>
                        <a:buNone/>
                      </a:pPr>
                      <a:r>
                        <a:rPr b="1" lang="en-US" sz="3000">
                          <a:solidFill>
                            <a:schemeClr val="dk1"/>
                          </a:solidFill>
                          <a:latin typeface="Fira Sans Extra Condensed"/>
                          <a:ea typeface="Fira Sans Extra Condensed"/>
                          <a:cs typeface="Fira Sans Extra Condensed"/>
                          <a:sym typeface="Fira Sans Extra Condensed"/>
                        </a:rPr>
                        <a:t>The (product name)</a:t>
                      </a:r>
                      <a:endParaRPr b="1" sz="3000">
                        <a:latin typeface="Fira Sans Extra Condensed"/>
                        <a:ea typeface="Fira Sans Extra Condensed"/>
                        <a:cs typeface="Fira Sans Extra Condensed"/>
                        <a:sym typeface="Fira Sans Extra Condensed"/>
                      </a:endParaRPr>
                    </a:p>
                  </a:txBody>
                  <a:tcPr marT="91425" marB="91425" marR="91425" marL="91425"/>
                </a:tc>
                <a:tc>
                  <a:txBody>
                    <a:bodyPr/>
                    <a:lstStyle/>
                    <a:p>
                      <a:pPr indent="0" lvl="0" marL="0" rtl="0" algn="l">
                        <a:spcBef>
                          <a:spcPts val="0"/>
                        </a:spcBef>
                        <a:spcAft>
                          <a:spcPts val="600"/>
                        </a:spcAft>
                        <a:buClr>
                          <a:schemeClr val="dk1"/>
                        </a:buClr>
                        <a:buSzPts val="1100"/>
                        <a:buFont typeface="Arial"/>
                        <a:buNone/>
                      </a:pPr>
                      <a:r>
                        <a:rPr lang="en-US" sz="3000">
                          <a:solidFill>
                            <a:schemeClr val="dk1"/>
                          </a:solidFill>
                          <a:latin typeface="Fira Sans Extra Condensed"/>
                          <a:ea typeface="Fira Sans Extra Condensed"/>
                          <a:cs typeface="Fira Sans Extra Condensed"/>
                          <a:sym typeface="Fira Sans Extra Condensed"/>
                        </a:rPr>
                        <a:t>Shopaa</a:t>
                      </a:r>
                      <a:endParaRPr sz="3000">
                        <a:latin typeface="Fira Sans Extra Condensed"/>
                        <a:ea typeface="Fira Sans Extra Condensed"/>
                        <a:cs typeface="Fira Sans Extra Condensed"/>
                        <a:sym typeface="Fira Sans Extra Condensed"/>
                      </a:endParaRPr>
                    </a:p>
                  </a:txBody>
                  <a:tcPr marT="91425" marB="91425" marR="91425" marL="91425"/>
                </a:tc>
              </a:tr>
              <a:tr h="838950">
                <a:tc>
                  <a:txBody>
                    <a:bodyPr/>
                    <a:lstStyle/>
                    <a:p>
                      <a:pPr indent="0" lvl="0" marL="45720" rtl="0" algn="l">
                        <a:spcBef>
                          <a:spcPts val="0"/>
                        </a:spcBef>
                        <a:spcAft>
                          <a:spcPts val="600"/>
                        </a:spcAft>
                        <a:buClr>
                          <a:schemeClr val="dk1"/>
                        </a:buClr>
                        <a:buSzPts val="1100"/>
                        <a:buFont typeface="Arial"/>
                        <a:buNone/>
                      </a:pPr>
                      <a:r>
                        <a:rPr b="1" lang="en-US" sz="3000">
                          <a:solidFill>
                            <a:schemeClr val="dk1"/>
                          </a:solidFill>
                          <a:latin typeface="Fira Sans Extra Condensed"/>
                          <a:ea typeface="Fira Sans Extra Condensed"/>
                          <a:cs typeface="Fira Sans Extra Condensed"/>
                          <a:sym typeface="Fira Sans Extra Condensed"/>
                        </a:rPr>
                        <a:t>That</a:t>
                      </a:r>
                      <a:endParaRPr b="1" sz="3000">
                        <a:latin typeface="Fira Sans Extra Condensed"/>
                        <a:ea typeface="Fira Sans Extra Condensed"/>
                        <a:cs typeface="Fira Sans Extra Condensed"/>
                        <a:sym typeface="Fira Sans Extra Condensed"/>
                      </a:endParaRPr>
                    </a:p>
                  </a:txBody>
                  <a:tcPr marT="91425" marB="91425" marR="91425" marL="91425"/>
                </a:tc>
                <a:tc>
                  <a:txBody>
                    <a:bodyPr/>
                    <a:lstStyle/>
                    <a:p>
                      <a:pPr indent="0" lvl="0" marL="0" rtl="0" algn="l">
                        <a:spcBef>
                          <a:spcPts val="0"/>
                        </a:spcBef>
                        <a:spcAft>
                          <a:spcPts val="600"/>
                        </a:spcAft>
                        <a:buClr>
                          <a:schemeClr val="dk1"/>
                        </a:buClr>
                        <a:buSzPts val="1100"/>
                        <a:buFont typeface="Arial"/>
                        <a:buNone/>
                      </a:pPr>
                      <a:r>
                        <a:rPr lang="en-US" sz="3000">
                          <a:solidFill>
                            <a:schemeClr val="dk1"/>
                          </a:solidFill>
                          <a:latin typeface="Fira Sans Extra Condensed"/>
                          <a:ea typeface="Fira Sans Extra Condensed"/>
                          <a:cs typeface="Fira Sans Extra Condensed"/>
                          <a:sym typeface="Fira Sans Extra Condensed"/>
                        </a:rPr>
                        <a:t>A website can sell and buy typical local food, quality assurance, food hygiene and safety</a:t>
                      </a:r>
                      <a:endParaRPr sz="3000">
                        <a:latin typeface="Fira Sans Extra Condensed"/>
                        <a:ea typeface="Fira Sans Extra Condensed"/>
                        <a:cs typeface="Fira Sans Extra Condensed"/>
                        <a:sym typeface="Fira Sans Extra Condensed"/>
                      </a:endParaRPr>
                    </a:p>
                  </a:txBody>
                  <a:tcPr marT="91425" marB="91425" marR="91425" marL="91425"/>
                </a:tc>
              </a:tr>
              <a:tr h="1282425">
                <a:tc>
                  <a:txBody>
                    <a:bodyPr/>
                    <a:lstStyle/>
                    <a:p>
                      <a:pPr indent="0" lvl="0" marL="45720" rtl="0" algn="l">
                        <a:spcBef>
                          <a:spcPts val="0"/>
                        </a:spcBef>
                        <a:spcAft>
                          <a:spcPts val="600"/>
                        </a:spcAft>
                        <a:buClr>
                          <a:schemeClr val="dk1"/>
                        </a:buClr>
                        <a:buSzPts val="1100"/>
                        <a:buFont typeface="Arial"/>
                        <a:buNone/>
                      </a:pPr>
                      <a:r>
                        <a:rPr b="1" lang="en-US" sz="3000">
                          <a:solidFill>
                            <a:schemeClr val="dk1"/>
                          </a:solidFill>
                          <a:latin typeface="Fira Sans Extra Condensed"/>
                          <a:ea typeface="Fira Sans Extra Condensed"/>
                          <a:cs typeface="Fira Sans Extra Condensed"/>
                          <a:sym typeface="Fira Sans Extra Condensed"/>
                        </a:rPr>
                        <a:t>Unlike</a:t>
                      </a:r>
                      <a:endParaRPr b="1" sz="3000">
                        <a:latin typeface="Fira Sans Extra Condensed"/>
                        <a:ea typeface="Fira Sans Extra Condensed"/>
                        <a:cs typeface="Fira Sans Extra Condensed"/>
                        <a:sym typeface="Fira Sans Extra Condensed"/>
                      </a:endParaRPr>
                    </a:p>
                  </a:txBody>
                  <a:tcPr marT="91425" marB="91425" marR="91425" marL="91425"/>
                </a:tc>
                <a:tc>
                  <a:txBody>
                    <a:bodyPr/>
                    <a:lstStyle/>
                    <a:p>
                      <a:pPr indent="0" lvl="0" marL="0" rtl="0" algn="l">
                        <a:spcBef>
                          <a:spcPts val="0"/>
                        </a:spcBef>
                        <a:spcAft>
                          <a:spcPts val="600"/>
                        </a:spcAft>
                        <a:buClr>
                          <a:schemeClr val="dk1"/>
                        </a:buClr>
                        <a:buSzPts val="1100"/>
                        <a:buFont typeface="Arial"/>
                        <a:buNone/>
                      </a:pPr>
                      <a:r>
                        <a:rPr lang="en-US" sz="3000">
                          <a:solidFill>
                            <a:schemeClr val="dk1"/>
                          </a:solidFill>
                          <a:latin typeface="Fira Sans Extra Condensed"/>
                          <a:ea typeface="Fira Sans Extra Condensed"/>
                          <a:cs typeface="Fira Sans Extra Condensed"/>
                          <a:sym typeface="Fira Sans Extra Condensed"/>
                        </a:rPr>
                        <a:t>The website recommends dishes so that users do not need to think about what to eat for today's meal, the dishes displayed on the interface are different, and the user selects dishes to display the names of restaurants that sell that dish, avoiding food suggestions overlap</a:t>
                      </a:r>
                      <a:endParaRPr sz="3000">
                        <a:latin typeface="Fira Sans Extra Condensed"/>
                        <a:ea typeface="Fira Sans Extra Condensed"/>
                        <a:cs typeface="Fira Sans Extra Condensed"/>
                        <a:sym typeface="Fira Sans Extra Condensed"/>
                      </a:endParaRPr>
                    </a:p>
                  </a:txBody>
                  <a:tcPr marT="91425" marB="91425" marR="91425" marL="91425"/>
                </a:tc>
              </a:tr>
              <a:tr h="1482825">
                <a:tc>
                  <a:txBody>
                    <a:bodyPr/>
                    <a:lstStyle/>
                    <a:p>
                      <a:pPr indent="0" lvl="0" marL="45720" rtl="0" algn="l">
                        <a:spcBef>
                          <a:spcPts val="0"/>
                        </a:spcBef>
                        <a:spcAft>
                          <a:spcPts val="600"/>
                        </a:spcAft>
                        <a:buClr>
                          <a:schemeClr val="dk1"/>
                        </a:buClr>
                        <a:buSzPts val="1100"/>
                        <a:buFont typeface="Arial"/>
                        <a:buNone/>
                      </a:pPr>
                      <a:r>
                        <a:rPr b="1" lang="en-US" sz="3000">
                          <a:solidFill>
                            <a:schemeClr val="dk1"/>
                          </a:solidFill>
                          <a:latin typeface="Fira Sans Extra Condensed"/>
                          <a:ea typeface="Fira Sans Extra Condensed"/>
                          <a:cs typeface="Fira Sans Extra Condensed"/>
                          <a:sym typeface="Fira Sans Extra Condensed"/>
                        </a:rPr>
                        <a:t>Our product</a:t>
                      </a:r>
                      <a:endParaRPr b="1" sz="3000">
                        <a:latin typeface="Fira Sans Extra Condensed"/>
                        <a:ea typeface="Fira Sans Extra Condensed"/>
                        <a:cs typeface="Fira Sans Extra Condensed"/>
                        <a:sym typeface="Fira Sans Extra Condensed"/>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US" sz="3000">
                          <a:solidFill>
                            <a:schemeClr val="dk1"/>
                          </a:solidFill>
                          <a:latin typeface="Fira Sans Extra Condensed"/>
                          <a:ea typeface="Fira Sans Extra Condensed"/>
                          <a:cs typeface="Fira Sans Extra Condensed"/>
                          <a:sym typeface="Fira Sans Extra Condensed"/>
                        </a:rPr>
                        <a:t>Provide a place can sell and buy typical local food</a:t>
                      </a:r>
                      <a:endParaRPr sz="3000">
                        <a:solidFill>
                          <a:schemeClr val="dk1"/>
                        </a:solidFill>
                        <a:latin typeface="Fira Sans Extra Condensed"/>
                        <a:ea typeface="Fira Sans Extra Condensed"/>
                        <a:cs typeface="Fira Sans Extra Condensed"/>
                        <a:sym typeface="Fira Sans Extra Condensed"/>
                      </a:endParaRPr>
                    </a:p>
                    <a:p>
                      <a:pPr indent="0" lvl="0" marL="0" rtl="0" algn="l">
                        <a:spcBef>
                          <a:spcPts val="600"/>
                        </a:spcBef>
                        <a:spcAft>
                          <a:spcPts val="600"/>
                        </a:spcAft>
                        <a:buClr>
                          <a:schemeClr val="dk1"/>
                        </a:buClr>
                        <a:buSzPts val="1100"/>
                        <a:buFont typeface="Arial"/>
                        <a:buNone/>
                      </a:pPr>
                      <a:r>
                        <a:rPr lang="en-US" sz="3000">
                          <a:solidFill>
                            <a:schemeClr val="dk1"/>
                          </a:solidFill>
                          <a:latin typeface="Fira Sans Extra Condensed"/>
                          <a:ea typeface="Fira Sans Extra Condensed"/>
                          <a:cs typeface="Fira Sans Extra Condensed"/>
                          <a:sym typeface="Fira Sans Extra Condensed"/>
                        </a:rPr>
                        <a:t>All users from any PC connected with the internet</a:t>
                      </a:r>
                      <a:endParaRPr sz="3000">
                        <a:latin typeface="Fira Sans Extra Condensed"/>
                        <a:ea typeface="Fira Sans Extra Condensed"/>
                        <a:cs typeface="Fira Sans Extra Condensed"/>
                        <a:sym typeface="Fira Sans Extra Condensed"/>
                      </a:endParaRPr>
                    </a:p>
                  </a:txBody>
                  <a:tcPr marT="91425" marB="91425" marR="91425" marL="91425"/>
                </a:tc>
              </a:tr>
            </a:tbl>
          </a:graphicData>
        </a:graphic>
      </p:graphicFrame>
    </p:spTree>
  </p:cSld>
  <p:clrMapOvr>
    <a:masterClrMapping/>
  </p:clrMapOvr>
  <mc:AlternateContent>
    <mc:Choice Requires="p14">
      <p:transition spd="slow" p14:dur="1300">
        <p:fad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07" name="Shape 107"/>
        <p:cNvGrpSpPr/>
        <p:nvPr/>
      </p:nvGrpSpPr>
      <p:grpSpPr>
        <a:xfrm>
          <a:off x="0" y="0"/>
          <a:ext cx="0" cy="0"/>
          <a:chOff x="0" y="0"/>
          <a:chExt cx="0" cy="0"/>
        </a:xfrm>
      </p:grpSpPr>
      <p:grpSp>
        <p:nvGrpSpPr>
          <p:cNvPr id="108" name="Google Shape;108;g1d2ad73644d_0_69"/>
          <p:cNvGrpSpPr/>
          <p:nvPr/>
        </p:nvGrpSpPr>
        <p:grpSpPr>
          <a:xfrm>
            <a:off x="0" y="0"/>
            <a:ext cx="5601237" cy="2716530"/>
            <a:chOff x="0" y="0"/>
            <a:chExt cx="5601237" cy="2716530"/>
          </a:xfrm>
        </p:grpSpPr>
        <p:sp>
          <p:nvSpPr>
            <p:cNvPr id="109" name="Google Shape;109;g1d2ad73644d_0_69"/>
            <p:cNvSpPr/>
            <p:nvPr/>
          </p:nvSpPr>
          <p:spPr>
            <a:xfrm>
              <a:off x="0" y="0"/>
              <a:ext cx="3740785" cy="2716530"/>
            </a:xfrm>
            <a:custGeom>
              <a:rect b="b" l="l" r="r" t="t"/>
              <a:pathLst>
                <a:path extrusionOk="0" h="2716530" w="3740785">
                  <a:moveTo>
                    <a:pt x="3740783" y="0"/>
                  </a:moveTo>
                  <a:lnTo>
                    <a:pt x="1024394" y="2716385"/>
                  </a:lnTo>
                  <a:lnTo>
                    <a:pt x="0" y="1691990"/>
                  </a:lnTo>
                  <a:lnTo>
                    <a:pt x="0" y="30"/>
                  </a:lnTo>
                  <a:lnTo>
                    <a:pt x="3740783" y="0"/>
                  </a:lnTo>
                  <a:close/>
                </a:path>
              </a:pathLst>
            </a:custGeom>
            <a:solidFill>
              <a:srgbClr val="05327D"/>
            </a:solid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3000" u="none" cap="none" strike="noStrike">
                <a:solidFill>
                  <a:srgbClr val="000000"/>
                </a:solidFill>
                <a:latin typeface="Arial"/>
                <a:ea typeface="Arial"/>
                <a:cs typeface="Arial"/>
                <a:sym typeface="Arial"/>
              </a:endParaRPr>
            </a:p>
          </p:txBody>
        </p:sp>
        <p:sp>
          <p:nvSpPr>
            <p:cNvPr id="110" name="Google Shape;110;g1d2ad73644d_0_69"/>
            <p:cNvSpPr/>
            <p:nvPr/>
          </p:nvSpPr>
          <p:spPr>
            <a:xfrm>
              <a:off x="2717067" y="0"/>
              <a:ext cx="2884170" cy="1442720"/>
            </a:xfrm>
            <a:custGeom>
              <a:rect b="b" l="l" r="r" t="t"/>
              <a:pathLst>
                <a:path extrusionOk="0" h="1442720" w="2884170">
                  <a:moveTo>
                    <a:pt x="2883782" y="0"/>
                  </a:moveTo>
                  <a:lnTo>
                    <a:pt x="1441325" y="1442450"/>
                  </a:lnTo>
                  <a:lnTo>
                    <a:pt x="0" y="1123"/>
                  </a:lnTo>
                  <a:lnTo>
                    <a:pt x="2883782" y="0"/>
                  </a:lnTo>
                  <a:close/>
                </a:path>
              </a:pathLst>
            </a:custGeom>
            <a:solidFill>
              <a:srgbClr val="44B874"/>
            </a:solid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3000" u="none" cap="none" strike="noStrike">
                <a:solidFill>
                  <a:srgbClr val="000000"/>
                </a:solidFill>
                <a:latin typeface="Arial"/>
                <a:ea typeface="Arial"/>
                <a:cs typeface="Arial"/>
                <a:sym typeface="Arial"/>
              </a:endParaRPr>
            </a:p>
          </p:txBody>
        </p:sp>
      </p:grpSp>
      <p:sp>
        <p:nvSpPr>
          <p:cNvPr id="111" name="Google Shape;111;g1d2ad73644d_0_69"/>
          <p:cNvSpPr txBox="1"/>
          <p:nvPr/>
        </p:nvSpPr>
        <p:spPr>
          <a:xfrm>
            <a:off x="5958450" y="378900"/>
            <a:ext cx="8195700" cy="400200"/>
          </a:xfrm>
          <a:prstGeom prst="rect">
            <a:avLst/>
          </a:prstGeom>
          <a:noFill/>
          <a:ln>
            <a:noFill/>
          </a:ln>
        </p:spPr>
        <p:txBody>
          <a:bodyPr anchorCtr="0" anchor="t" bIns="91425" lIns="91425" spcFirstLastPara="1" rIns="91425" wrap="square" tIns="91425">
            <a:spAutoFit/>
          </a:bodyPr>
          <a:lstStyle/>
          <a:p>
            <a:pPr indent="0" lvl="0" marL="12700" marR="0" rtl="0" algn="ctr">
              <a:lnSpc>
                <a:spcPct val="100000"/>
              </a:lnSpc>
              <a:spcBef>
                <a:spcPts val="0"/>
              </a:spcBef>
              <a:spcAft>
                <a:spcPts val="0"/>
              </a:spcAft>
              <a:buClr>
                <a:schemeClr val="dk1"/>
              </a:buClr>
              <a:buSzPts val="1100"/>
              <a:buFont typeface="Arial"/>
              <a:buNone/>
            </a:pPr>
            <a:r>
              <a:t/>
            </a:r>
            <a:endParaRPr b="0" i="0" sz="1400" u="none" cap="none" strike="noStrike">
              <a:solidFill>
                <a:srgbClr val="000000"/>
              </a:solidFill>
              <a:latin typeface="Maven Pro"/>
              <a:ea typeface="Maven Pro"/>
              <a:cs typeface="Maven Pro"/>
              <a:sym typeface="Maven Pro"/>
            </a:endParaRPr>
          </a:p>
        </p:txBody>
      </p:sp>
      <p:sp>
        <p:nvSpPr>
          <p:cNvPr id="112" name="Google Shape;112;g1d2ad73644d_0_69"/>
          <p:cNvSpPr txBox="1"/>
          <p:nvPr>
            <p:ph type="ctrTitle"/>
          </p:nvPr>
        </p:nvSpPr>
        <p:spPr>
          <a:xfrm>
            <a:off x="4323300" y="1081275"/>
            <a:ext cx="9641400" cy="1244100"/>
          </a:xfrm>
          <a:prstGeom prst="rect">
            <a:avLst/>
          </a:prstGeom>
          <a:noFill/>
          <a:ln>
            <a:noFill/>
          </a:ln>
        </p:spPr>
        <p:txBody>
          <a:bodyPr anchorCtr="0" anchor="t" bIns="0" lIns="0" spcFirstLastPara="1" rIns="0" wrap="square" tIns="12700">
            <a:spAutoFit/>
          </a:bodyPr>
          <a:lstStyle/>
          <a:p>
            <a:pPr indent="0" lvl="0" marL="0" rtl="0" algn="ctr">
              <a:lnSpc>
                <a:spcPct val="100000"/>
              </a:lnSpc>
              <a:spcBef>
                <a:spcPts val="1575"/>
              </a:spcBef>
              <a:spcAft>
                <a:spcPts val="0"/>
              </a:spcAft>
              <a:buSzPts val="1400"/>
              <a:buNone/>
            </a:pPr>
            <a:r>
              <a:rPr lang="en-US">
                <a:latin typeface="Fira Sans Extra Condensed"/>
                <a:ea typeface="Fira Sans Extra Condensed"/>
                <a:cs typeface="Fira Sans Extra Condensed"/>
                <a:sym typeface="Fira Sans Extra Condensed"/>
              </a:rPr>
              <a:t>USER SUMMARY</a:t>
            </a:r>
            <a:endParaRPr>
              <a:latin typeface="Fira Sans Extra Condensed"/>
              <a:ea typeface="Fira Sans Extra Condensed"/>
              <a:cs typeface="Fira Sans Extra Condensed"/>
              <a:sym typeface="Fira Sans Extra Condensed"/>
            </a:endParaRPr>
          </a:p>
        </p:txBody>
      </p:sp>
      <p:graphicFrame>
        <p:nvGraphicFramePr>
          <p:cNvPr id="113" name="Google Shape;113;g1d2ad73644d_0_69"/>
          <p:cNvGraphicFramePr/>
          <p:nvPr/>
        </p:nvGraphicFramePr>
        <p:xfrm>
          <a:off x="952500" y="2716525"/>
          <a:ext cx="3000000" cy="3000000"/>
        </p:xfrm>
        <a:graphic>
          <a:graphicData uri="http://schemas.openxmlformats.org/drawingml/2006/table">
            <a:tbl>
              <a:tblPr>
                <a:noFill/>
                <a:tableStyleId>{A490D771-0D15-43DE-93A6-8975CBA5611C}</a:tableStyleId>
              </a:tblPr>
              <a:tblGrid>
                <a:gridCol w="3182800"/>
                <a:gridCol w="5008700"/>
                <a:gridCol w="4095750"/>
                <a:gridCol w="4095750"/>
              </a:tblGrid>
              <a:tr h="381000">
                <a:tc>
                  <a:txBody>
                    <a:bodyPr/>
                    <a:lstStyle/>
                    <a:p>
                      <a:pPr indent="0" lvl="0" marL="0" rtl="0" algn="l">
                        <a:spcBef>
                          <a:spcPts val="0"/>
                        </a:spcBef>
                        <a:spcAft>
                          <a:spcPts val="600"/>
                        </a:spcAft>
                        <a:buClr>
                          <a:schemeClr val="dk1"/>
                        </a:buClr>
                        <a:buSzPts val="1100"/>
                        <a:buFont typeface="Arial"/>
                        <a:buNone/>
                      </a:pPr>
                      <a:r>
                        <a:rPr b="1" lang="en-US" sz="3000">
                          <a:solidFill>
                            <a:schemeClr val="dk1"/>
                          </a:solidFill>
                          <a:latin typeface="Fira Sans Extra Condensed"/>
                          <a:ea typeface="Fira Sans Extra Condensed"/>
                          <a:cs typeface="Fira Sans Extra Condensed"/>
                          <a:sym typeface="Fira Sans Extra Condensed"/>
                        </a:rPr>
                        <a:t>Name</a:t>
                      </a:r>
                      <a:endParaRPr sz="3000">
                        <a:latin typeface="Fira Sans Extra Condensed"/>
                        <a:ea typeface="Fira Sans Extra Condensed"/>
                        <a:cs typeface="Fira Sans Extra Condensed"/>
                        <a:sym typeface="Fira Sans Extra Condensed"/>
                      </a:endParaRPr>
                    </a:p>
                  </a:txBody>
                  <a:tcPr marT="91425" marB="91425" marR="91425" marL="91425"/>
                </a:tc>
                <a:tc>
                  <a:txBody>
                    <a:bodyPr/>
                    <a:lstStyle/>
                    <a:p>
                      <a:pPr indent="0" lvl="0" marL="0" rtl="0" algn="l">
                        <a:spcBef>
                          <a:spcPts val="0"/>
                        </a:spcBef>
                        <a:spcAft>
                          <a:spcPts val="600"/>
                        </a:spcAft>
                        <a:buClr>
                          <a:schemeClr val="dk1"/>
                        </a:buClr>
                        <a:buSzPts val="1100"/>
                        <a:buFont typeface="Arial"/>
                        <a:buNone/>
                      </a:pPr>
                      <a:r>
                        <a:rPr b="1" lang="en-US" sz="3000">
                          <a:solidFill>
                            <a:schemeClr val="dk1"/>
                          </a:solidFill>
                          <a:latin typeface="Fira Sans Extra Condensed"/>
                          <a:ea typeface="Fira Sans Extra Condensed"/>
                          <a:cs typeface="Fira Sans Extra Condensed"/>
                          <a:sym typeface="Fira Sans Extra Condensed"/>
                        </a:rPr>
                        <a:t>Description</a:t>
                      </a:r>
                      <a:endParaRPr sz="3000">
                        <a:latin typeface="Fira Sans Extra Condensed"/>
                        <a:ea typeface="Fira Sans Extra Condensed"/>
                        <a:cs typeface="Fira Sans Extra Condensed"/>
                        <a:sym typeface="Fira Sans Extra Condensed"/>
                      </a:endParaRPr>
                    </a:p>
                  </a:txBody>
                  <a:tcPr marT="91425" marB="91425" marR="91425" marL="91425"/>
                </a:tc>
                <a:tc>
                  <a:txBody>
                    <a:bodyPr/>
                    <a:lstStyle/>
                    <a:p>
                      <a:pPr indent="0" lvl="0" marL="0" rtl="0" algn="l">
                        <a:spcBef>
                          <a:spcPts val="0"/>
                        </a:spcBef>
                        <a:spcAft>
                          <a:spcPts val="600"/>
                        </a:spcAft>
                        <a:buClr>
                          <a:schemeClr val="dk1"/>
                        </a:buClr>
                        <a:buSzPts val="1100"/>
                        <a:buFont typeface="Arial"/>
                        <a:buNone/>
                      </a:pPr>
                      <a:r>
                        <a:rPr b="1" lang="en-US" sz="3000">
                          <a:solidFill>
                            <a:schemeClr val="dk1"/>
                          </a:solidFill>
                          <a:latin typeface="Fira Sans Extra Condensed"/>
                          <a:ea typeface="Fira Sans Extra Condensed"/>
                          <a:cs typeface="Fira Sans Extra Condensed"/>
                          <a:sym typeface="Fira Sans Extra Condensed"/>
                        </a:rPr>
                        <a:t>Responsibilities</a:t>
                      </a:r>
                      <a:endParaRPr sz="3000">
                        <a:latin typeface="Fira Sans Extra Condensed"/>
                        <a:ea typeface="Fira Sans Extra Condensed"/>
                        <a:cs typeface="Fira Sans Extra Condensed"/>
                        <a:sym typeface="Fira Sans Extra Condensed"/>
                      </a:endParaRPr>
                    </a:p>
                  </a:txBody>
                  <a:tcPr marT="91425" marB="91425" marR="91425" marL="91425"/>
                </a:tc>
                <a:tc>
                  <a:txBody>
                    <a:bodyPr/>
                    <a:lstStyle/>
                    <a:p>
                      <a:pPr indent="0" lvl="0" marL="0" rtl="0" algn="l">
                        <a:spcBef>
                          <a:spcPts val="0"/>
                        </a:spcBef>
                        <a:spcAft>
                          <a:spcPts val="600"/>
                        </a:spcAft>
                        <a:buClr>
                          <a:schemeClr val="dk1"/>
                        </a:buClr>
                        <a:buSzPts val="1100"/>
                        <a:buFont typeface="Arial"/>
                        <a:buNone/>
                      </a:pPr>
                      <a:r>
                        <a:rPr b="1" lang="en-US" sz="3000">
                          <a:solidFill>
                            <a:schemeClr val="dk1"/>
                          </a:solidFill>
                          <a:latin typeface="Fira Sans Extra Condensed"/>
                          <a:ea typeface="Fira Sans Extra Condensed"/>
                          <a:cs typeface="Fira Sans Extra Condensed"/>
                          <a:sym typeface="Fira Sans Extra Condensed"/>
                        </a:rPr>
                        <a:t>Stakeholder</a:t>
                      </a:r>
                      <a:endParaRPr sz="3000">
                        <a:latin typeface="Fira Sans Extra Condensed"/>
                        <a:ea typeface="Fira Sans Extra Condensed"/>
                        <a:cs typeface="Fira Sans Extra Condensed"/>
                        <a:sym typeface="Fira Sans Extra Condensed"/>
                      </a:endParaRPr>
                    </a:p>
                  </a:txBody>
                  <a:tcPr marT="91425" marB="91425" marR="91425" marL="91425"/>
                </a:tc>
              </a:tr>
              <a:tr h="381000">
                <a:tc>
                  <a:txBody>
                    <a:bodyPr/>
                    <a:lstStyle/>
                    <a:p>
                      <a:pPr indent="0" lvl="0" marL="0" rtl="0" algn="l">
                        <a:spcBef>
                          <a:spcPts val="0"/>
                        </a:spcBef>
                        <a:spcAft>
                          <a:spcPts val="600"/>
                        </a:spcAft>
                        <a:buClr>
                          <a:schemeClr val="dk1"/>
                        </a:buClr>
                        <a:buSzPts val="1100"/>
                        <a:buFont typeface="Arial"/>
                        <a:buNone/>
                      </a:pPr>
                      <a:r>
                        <a:rPr lang="en-US" sz="3000">
                          <a:solidFill>
                            <a:schemeClr val="dk1"/>
                          </a:solidFill>
                          <a:latin typeface="Fira Sans Extra Condensed"/>
                          <a:ea typeface="Fira Sans Extra Condensed"/>
                          <a:cs typeface="Fira Sans Extra Condensed"/>
                          <a:sym typeface="Fira Sans Extra Condensed"/>
                        </a:rPr>
                        <a:t>Buyer</a:t>
                      </a:r>
                      <a:endParaRPr sz="3000">
                        <a:latin typeface="Fira Sans Extra Condensed"/>
                        <a:ea typeface="Fira Sans Extra Condensed"/>
                        <a:cs typeface="Fira Sans Extra Condensed"/>
                        <a:sym typeface="Fira Sans Extra Condensed"/>
                      </a:endParaRPr>
                    </a:p>
                  </a:txBody>
                  <a:tcPr marT="91425" marB="91425" marR="91425" marL="91425"/>
                </a:tc>
                <a:tc>
                  <a:txBody>
                    <a:bodyPr/>
                    <a:lstStyle/>
                    <a:p>
                      <a:pPr indent="0" lvl="0" marL="0" rtl="0" algn="l">
                        <a:spcBef>
                          <a:spcPts val="0"/>
                        </a:spcBef>
                        <a:spcAft>
                          <a:spcPts val="600"/>
                        </a:spcAft>
                        <a:buClr>
                          <a:schemeClr val="dk1"/>
                        </a:buClr>
                        <a:buSzPts val="1100"/>
                        <a:buFont typeface="Arial"/>
                        <a:buNone/>
                      </a:pPr>
                      <a:r>
                        <a:rPr lang="en-US" sz="3000">
                          <a:solidFill>
                            <a:schemeClr val="dk1"/>
                          </a:solidFill>
                          <a:latin typeface="Fira Sans Extra Condensed"/>
                          <a:ea typeface="Fira Sans Extra Condensed"/>
                          <a:cs typeface="Fira Sans Extra Condensed"/>
                          <a:sym typeface="Fira Sans Extra Condensed"/>
                        </a:rPr>
                        <a:t>Registers for oder food, select food on website to buy</a:t>
                      </a:r>
                      <a:endParaRPr sz="3000">
                        <a:latin typeface="Fira Sans Extra Condensed"/>
                        <a:ea typeface="Fira Sans Extra Condensed"/>
                        <a:cs typeface="Fira Sans Extra Condensed"/>
                        <a:sym typeface="Fira Sans Extra Condensed"/>
                      </a:endParaRPr>
                    </a:p>
                  </a:txBody>
                  <a:tcPr marT="91425" marB="91425" marR="91425" marL="91425"/>
                </a:tc>
                <a:tc>
                  <a:txBody>
                    <a:bodyPr/>
                    <a:lstStyle/>
                    <a:p>
                      <a:pPr indent="0" lvl="0" marL="0" rtl="0" algn="l">
                        <a:spcBef>
                          <a:spcPts val="0"/>
                        </a:spcBef>
                        <a:spcAft>
                          <a:spcPts val="600"/>
                        </a:spcAft>
                        <a:buClr>
                          <a:schemeClr val="dk1"/>
                        </a:buClr>
                        <a:buSzPts val="1100"/>
                        <a:buFont typeface="Arial"/>
                        <a:buNone/>
                      </a:pPr>
                      <a:r>
                        <a:rPr lang="en-US" sz="3000">
                          <a:solidFill>
                            <a:schemeClr val="dk1"/>
                          </a:solidFill>
                          <a:latin typeface="Fira Sans Extra Condensed"/>
                          <a:ea typeface="Fira Sans Extra Condensed"/>
                          <a:cs typeface="Fira Sans Extra Condensed"/>
                          <a:sym typeface="Fira Sans Extra Condensed"/>
                        </a:rPr>
                        <a:t>Register; Login; Select food to cart; Payment for food; Review of product</a:t>
                      </a:r>
                      <a:endParaRPr sz="3000">
                        <a:latin typeface="Fira Sans Extra Condensed"/>
                        <a:ea typeface="Fira Sans Extra Condensed"/>
                        <a:cs typeface="Fira Sans Extra Condensed"/>
                        <a:sym typeface="Fira Sans Extra Condensed"/>
                      </a:endParaRPr>
                    </a:p>
                  </a:txBody>
                  <a:tcPr marT="91425" marB="91425" marR="91425" marL="91425"/>
                </a:tc>
                <a:tc>
                  <a:txBody>
                    <a:bodyPr/>
                    <a:lstStyle/>
                    <a:p>
                      <a:pPr indent="0" lvl="0" marL="0" rtl="0" algn="l">
                        <a:spcBef>
                          <a:spcPts val="0"/>
                        </a:spcBef>
                        <a:spcAft>
                          <a:spcPts val="600"/>
                        </a:spcAft>
                        <a:buClr>
                          <a:schemeClr val="dk1"/>
                        </a:buClr>
                        <a:buSzPts val="1100"/>
                        <a:buFont typeface="Arial"/>
                        <a:buNone/>
                      </a:pPr>
                      <a:r>
                        <a:rPr lang="en-US" sz="3000">
                          <a:solidFill>
                            <a:schemeClr val="dk1"/>
                          </a:solidFill>
                          <a:highlight>
                            <a:srgbClr val="FFFFFF"/>
                          </a:highlight>
                          <a:latin typeface="Fira Sans Extra Condensed"/>
                          <a:ea typeface="Fira Sans Extra Condensed"/>
                          <a:cs typeface="Fira Sans Extra Condensed"/>
                          <a:sym typeface="Fira Sans Extra Condensed"/>
                        </a:rPr>
                        <a:t>self - represented </a:t>
                      </a:r>
                      <a:endParaRPr sz="3000">
                        <a:latin typeface="Fira Sans Extra Condensed"/>
                        <a:ea typeface="Fira Sans Extra Condensed"/>
                        <a:cs typeface="Fira Sans Extra Condensed"/>
                        <a:sym typeface="Fira Sans Extra Condensed"/>
                      </a:endParaRPr>
                    </a:p>
                  </a:txBody>
                  <a:tcPr marT="91425" marB="91425" marR="91425" marL="91425"/>
                </a:tc>
              </a:tr>
              <a:tr h="381000">
                <a:tc>
                  <a:txBody>
                    <a:bodyPr/>
                    <a:lstStyle/>
                    <a:p>
                      <a:pPr indent="0" lvl="0" marL="0" rtl="0" algn="l">
                        <a:spcBef>
                          <a:spcPts val="0"/>
                        </a:spcBef>
                        <a:spcAft>
                          <a:spcPts val="600"/>
                        </a:spcAft>
                        <a:buClr>
                          <a:schemeClr val="dk1"/>
                        </a:buClr>
                        <a:buSzPts val="1100"/>
                        <a:buFont typeface="Arial"/>
                        <a:buNone/>
                      </a:pPr>
                      <a:r>
                        <a:rPr lang="en-US" sz="3000">
                          <a:solidFill>
                            <a:schemeClr val="dk1"/>
                          </a:solidFill>
                          <a:latin typeface="Fira Sans Extra Condensed"/>
                          <a:ea typeface="Fira Sans Extra Condensed"/>
                          <a:cs typeface="Fira Sans Extra Condensed"/>
                          <a:sym typeface="Fira Sans Extra Condensed"/>
                        </a:rPr>
                        <a:t>Seller</a:t>
                      </a:r>
                      <a:endParaRPr sz="3000">
                        <a:latin typeface="Fira Sans Extra Condensed"/>
                        <a:ea typeface="Fira Sans Extra Condensed"/>
                        <a:cs typeface="Fira Sans Extra Condensed"/>
                        <a:sym typeface="Fira Sans Extra Condensed"/>
                      </a:endParaRPr>
                    </a:p>
                  </a:txBody>
                  <a:tcPr marT="91425" marB="91425" marR="91425" marL="91425"/>
                </a:tc>
                <a:tc>
                  <a:txBody>
                    <a:bodyPr/>
                    <a:lstStyle/>
                    <a:p>
                      <a:pPr indent="0" lvl="0" marL="0" rtl="0" algn="l">
                        <a:spcBef>
                          <a:spcPts val="0"/>
                        </a:spcBef>
                        <a:spcAft>
                          <a:spcPts val="600"/>
                        </a:spcAft>
                        <a:buClr>
                          <a:schemeClr val="dk1"/>
                        </a:buClr>
                        <a:buSzPts val="1100"/>
                        <a:buFont typeface="Arial"/>
                        <a:buNone/>
                      </a:pPr>
                      <a:r>
                        <a:rPr lang="en-US" sz="3000">
                          <a:solidFill>
                            <a:schemeClr val="dk1"/>
                          </a:solidFill>
                          <a:latin typeface="Fira Sans Extra Condensed"/>
                          <a:ea typeface="Fira Sans Extra Condensed"/>
                          <a:cs typeface="Fira Sans Extra Condensed"/>
                          <a:sym typeface="Fira Sans Extra Condensed"/>
                        </a:rPr>
                        <a:t>Registers for selling food, post product to website</a:t>
                      </a:r>
                      <a:endParaRPr sz="3000">
                        <a:latin typeface="Fira Sans Extra Condensed"/>
                        <a:ea typeface="Fira Sans Extra Condensed"/>
                        <a:cs typeface="Fira Sans Extra Condensed"/>
                        <a:sym typeface="Fira Sans Extra Condensed"/>
                      </a:endParaRPr>
                    </a:p>
                  </a:txBody>
                  <a:tcPr marT="91425" marB="91425" marR="91425" marL="91425"/>
                </a:tc>
                <a:tc>
                  <a:txBody>
                    <a:bodyPr/>
                    <a:lstStyle/>
                    <a:p>
                      <a:pPr indent="0" lvl="0" marL="0" rtl="0" algn="l">
                        <a:spcBef>
                          <a:spcPts val="0"/>
                        </a:spcBef>
                        <a:spcAft>
                          <a:spcPts val="600"/>
                        </a:spcAft>
                        <a:buNone/>
                      </a:pPr>
                      <a:r>
                        <a:rPr lang="en-US" sz="3000">
                          <a:solidFill>
                            <a:schemeClr val="dk1"/>
                          </a:solidFill>
                          <a:latin typeface="Fira Sans Extra Condensed"/>
                          <a:ea typeface="Fira Sans Extra Condensed"/>
                          <a:cs typeface="Fira Sans Extra Condensed"/>
                          <a:sym typeface="Fira Sans Extra Condensed"/>
                        </a:rPr>
                        <a:t>Register; Login; Add or delete selling post; Manage activity log</a:t>
                      </a:r>
                      <a:endParaRPr sz="3000">
                        <a:latin typeface="Fira Sans Extra Condensed"/>
                        <a:ea typeface="Fira Sans Extra Condensed"/>
                        <a:cs typeface="Fira Sans Extra Condensed"/>
                        <a:sym typeface="Fira Sans Extra Condensed"/>
                      </a:endParaRPr>
                    </a:p>
                  </a:txBody>
                  <a:tcPr marT="91425" marB="91425" marR="91425" marL="91425"/>
                </a:tc>
                <a:tc>
                  <a:txBody>
                    <a:bodyPr/>
                    <a:lstStyle/>
                    <a:p>
                      <a:pPr indent="0" lvl="0" marL="0" rtl="0" algn="l">
                        <a:spcBef>
                          <a:spcPts val="0"/>
                        </a:spcBef>
                        <a:spcAft>
                          <a:spcPts val="600"/>
                        </a:spcAft>
                        <a:buClr>
                          <a:schemeClr val="dk1"/>
                        </a:buClr>
                        <a:buSzPts val="1100"/>
                        <a:buFont typeface="Arial"/>
                        <a:buNone/>
                      </a:pPr>
                      <a:r>
                        <a:rPr lang="en-US" sz="3000">
                          <a:solidFill>
                            <a:schemeClr val="dk1"/>
                          </a:solidFill>
                          <a:highlight>
                            <a:srgbClr val="FFFFFF"/>
                          </a:highlight>
                          <a:latin typeface="Fira Sans Extra Condensed"/>
                          <a:ea typeface="Fira Sans Extra Condensed"/>
                          <a:cs typeface="Fira Sans Extra Condensed"/>
                          <a:sym typeface="Fira Sans Extra Condensed"/>
                        </a:rPr>
                        <a:t>self - represented </a:t>
                      </a:r>
                      <a:endParaRPr sz="3000">
                        <a:latin typeface="Fira Sans Extra Condensed"/>
                        <a:ea typeface="Fira Sans Extra Condensed"/>
                        <a:cs typeface="Fira Sans Extra Condensed"/>
                        <a:sym typeface="Fira Sans Extra Condensed"/>
                      </a:endParaRPr>
                    </a:p>
                  </a:txBody>
                  <a:tcPr marT="91425" marB="91425" marR="91425" marL="91425"/>
                </a:tc>
              </a:tr>
              <a:tr h="381000">
                <a:tc>
                  <a:txBody>
                    <a:bodyPr/>
                    <a:lstStyle/>
                    <a:p>
                      <a:pPr indent="0" lvl="0" marL="0" rtl="0" algn="l">
                        <a:spcBef>
                          <a:spcPts val="0"/>
                        </a:spcBef>
                        <a:spcAft>
                          <a:spcPts val="0"/>
                        </a:spcAft>
                        <a:buNone/>
                      </a:pPr>
                      <a:r>
                        <a:rPr lang="en-US" sz="3000">
                          <a:latin typeface="Fira Sans Extra Condensed"/>
                          <a:ea typeface="Fira Sans Extra Condensed"/>
                          <a:cs typeface="Fira Sans Extra Condensed"/>
                          <a:sym typeface="Fira Sans Extra Condensed"/>
                        </a:rPr>
                        <a:t>Administrator</a:t>
                      </a:r>
                      <a:endParaRPr sz="3000">
                        <a:latin typeface="Fira Sans Extra Condensed"/>
                        <a:ea typeface="Fira Sans Extra Condensed"/>
                        <a:cs typeface="Fira Sans Extra Condensed"/>
                        <a:sym typeface="Fira Sans Extra Condensed"/>
                      </a:endParaRPr>
                    </a:p>
                  </a:txBody>
                  <a:tcPr marT="91425" marB="91425" marR="91425" marL="91425"/>
                </a:tc>
                <a:tc>
                  <a:txBody>
                    <a:bodyPr/>
                    <a:lstStyle/>
                    <a:p>
                      <a:pPr indent="0" lvl="0" marL="0" rtl="0" algn="l">
                        <a:spcBef>
                          <a:spcPts val="0"/>
                        </a:spcBef>
                        <a:spcAft>
                          <a:spcPts val="0"/>
                        </a:spcAft>
                        <a:buNone/>
                      </a:pPr>
                      <a:r>
                        <a:rPr lang="en-US" sz="3000">
                          <a:latin typeface="Fira Sans Extra Condensed"/>
                          <a:ea typeface="Fira Sans Extra Condensed"/>
                          <a:cs typeface="Fira Sans Extra Condensed"/>
                          <a:sym typeface="Fira Sans Extra Condensed"/>
                        </a:rPr>
                        <a:t>Manage posts and user</a:t>
                      </a:r>
                      <a:endParaRPr sz="3000">
                        <a:latin typeface="Fira Sans Extra Condensed"/>
                        <a:ea typeface="Fira Sans Extra Condensed"/>
                        <a:cs typeface="Fira Sans Extra Condensed"/>
                        <a:sym typeface="Fira Sans Extra Condensed"/>
                      </a:endParaRPr>
                    </a:p>
                  </a:txBody>
                  <a:tcPr marT="91425" marB="91425" marR="91425" marL="91425"/>
                </a:tc>
                <a:tc>
                  <a:txBody>
                    <a:bodyPr/>
                    <a:lstStyle/>
                    <a:p>
                      <a:pPr indent="0" lvl="0" marL="0" rtl="0" algn="l">
                        <a:spcBef>
                          <a:spcPts val="0"/>
                        </a:spcBef>
                        <a:spcAft>
                          <a:spcPts val="0"/>
                        </a:spcAft>
                        <a:buNone/>
                      </a:pPr>
                      <a:r>
                        <a:rPr lang="en-US" sz="3000">
                          <a:latin typeface="Fira Sans Extra Condensed"/>
                          <a:ea typeface="Fira Sans Extra Condensed"/>
                          <a:cs typeface="Fira Sans Extra Condensed"/>
                          <a:sym typeface="Fira Sans Extra Condensed"/>
                        </a:rPr>
                        <a:t>Logi; Delete comments, posts; Delete account; create voucher, approve to sell</a:t>
                      </a:r>
                      <a:endParaRPr sz="3000">
                        <a:latin typeface="Fira Sans Extra Condensed"/>
                        <a:ea typeface="Fira Sans Extra Condensed"/>
                        <a:cs typeface="Fira Sans Extra Condensed"/>
                        <a:sym typeface="Fira Sans Extra Condensed"/>
                      </a:endParaRPr>
                    </a:p>
                  </a:txBody>
                  <a:tcPr marT="91425" marB="91425" marR="91425" marL="91425"/>
                </a:tc>
                <a:tc>
                  <a:txBody>
                    <a:bodyPr/>
                    <a:lstStyle/>
                    <a:p>
                      <a:pPr indent="0" lvl="0" marL="0" rtl="0" algn="l">
                        <a:spcBef>
                          <a:spcPts val="0"/>
                        </a:spcBef>
                        <a:spcAft>
                          <a:spcPts val="600"/>
                        </a:spcAft>
                        <a:buClr>
                          <a:schemeClr val="dk1"/>
                        </a:buClr>
                        <a:buSzPts val="1100"/>
                        <a:buFont typeface="Arial"/>
                        <a:buNone/>
                      </a:pPr>
                      <a:r>
                        <a:rPr lang="en-US" sz="3000">
                          <a:solidFill>
                            <a:schemeClr val="dk1"/>
                          </a:solidFill>
                          <a:highlight>
                            <a:srgbClr val="FFFFFF"/>
                          </a:highlight>
                          <a:latin typeface="Fira Sans Extra Condensed"/>
                          <a:ea typeface="Fira Sans Extra Condensed"/>
                          <a:cs typeface="Fira Sans Extra Condensed"/>
                          <a:sym typeface="Fira Sans Extra Condensed"/>
                        </a:rPr>
                        <a:t>self - represented</a:t>
                      </a:r>
                      <a:endParaRPr sz="3000">
                        <a:latin typeface="Fira Sans Extra Condensed"/>
                        <a:ea typeface="Fira Sans Extra Condensed"/>
                        <a:cs typeface="Fira Sans Extra Condensed"/>
                        <a:sym typeface="Fira Sans Extra Condensed"/>
                      </a:endParaRPr>
                    </a:p>
                  </a:txBody>
                  <a:tcPr marT="91425" marB="91425" marR="91425" marL="91425"/>
                </a:tc>
              </a:tr>
              <a:tr h="381000">
                <a:tc>
                  <a:txBody>
                    <a:bodyPr/>
                    <a:lstStyle/>
                    <a:p>
                      <a:pPr indent="0" lvl="0" marL="0" rtl="0" algn="l">
                        <a:spcBef>
                          <a:spcPts val="0"/>
                        </a:spcBef>
                        <a:spcAft>
                          <a:spcPts val="0"/>
                        </a:spcAft>
                        <a:buNone/>
                      </a:pPr>
                      <a:r>
                        <a:rPr lang="en-US" sz="3000">
                          <a:latin typeface="Fira Sans Extra Condensed"/>
                          <a:ea typeface="Fira Sans Extra Condensed"/>
                          <a:cs typeface="Fira Sans Extra Condensed"/>
                          <a:sym typeface="Fira Sans Extra Condensed"/>
                        </a:rPr>
                        <a:t>Shipper</a:t>
                      </a:r>
                      <a:endParaRPr sz="3000">
                        <a:latin typeface="Fira Sans Extra Condensed"/>
                        <a:ea typeface="Fira Sans Extra Condensed"/>
                        <a:cs typeface="Fira Sans Extra Condensed"/>
                        <a:sym typeface="Fira Sans Extra Condensed"/>
                      </a:endParaRPr>
                    </a:p>
                  </a:txBody>
                  <a:tcPr marT="91425" marB="91425" marR="91425" marL="91425"/>
                </a:tc>
                <a:tc>
                  <a:txBody>
                    <a:bodyPr/>
                    <a:lstStyle/>
                    <a:p>
                      <a:pPr indent="0" lvl="0" marL="0" rtl="0" algn="l">
                        <a:spcBef>
                          <a:spcPts val="0"/>
                        </a:spcBef>
                        <a:spcAft>
                          <a:spcPts val="0"/>
                        </a:spcAft>
                        <a:buNone/>
                      </a:pPr>
                      <a:r>
                        <a:rPr lang="en-US" sz="3000">
                          <a:latin typeface="Fira Sans Extra Condensed"/>
                          <a:ea typeface="Fira Sans Extra Condensed"/>
                          <a:cs typeface="Fira Sans Extra Condensed"/>
                          <a:sym typeface="Fira Sans Extra Condensed"/>
                        </a:rPr>
                        <a:t>Delivery</a:t>
                      </a:r>
                      <a:endParaRPr sz="3000">
                        <a:latin typeface="Fira Sans Extra Condensed"/>
                        <a:ea typeface="Fira Sans Extra Condensed"/>
                        <a:cs typeface="Fira Sans Extra Condensed"/>
                        <a:sym typeface="Fira Sans Extra Condensed"/>
                      </a:endParaRPr>
                    </a:p>
                  </a:txBody>
                  <a:tcPr marT="91425" marB="91425" marR="91425" marL="91425"/>
                </a:tc>
                <a:tc>
                  <a:txBody>
                    <a:bodyPr/>
                    <a:lstStyle/>
                    <a:p>
                      <a:pPr indent="0" lvl="0" marL="0" rtl="0" algn="l">
                        <a:spcBef>
                          <a:spcPts val="0"/>
                        </a:spcBef>
                        <a:spcAft>
                          <a:spcPts val="0"/>
                        </a:spcAft>
                        <a:buNone/>
                      </a:pPr>
                      <a:r>
                        <a:rPr lang="en-US" sz="3000">
                          <a:latin typeface="Fira Sans Extra Condensed"/>
                          <a:ea typeface="Fira Sans Extra Condensed"/>
                          <a:cs typeface="Fira Sans Extra Condensed"/>
                          <a:sym typeface="Fira Sans Extra Condensed"/>
                        </a:rPr>
                        <a:t>Login; Receive, view purchase order</a:t>
                      </a:r>
                      <a:endParaRPr sz="3000">
                        <a:latin typeface="Fira Sans Extra Condensed"/>
                        <a:ea typeface="Fira Sans Extra Condensed"/>
                        <a:cs typeface="Fira Sans Extra Condensed"/>
                        <a:sym typeface="Fira Sans Extra Condensed"/>
                      </a:endParaRPr>
                    </a:p>
                  </a:txBody>
                  <a:tcPr marT="91425" marB="91425" marR="91425" marL="91425"/>
                </a:tc>
                <a:tc>
                  <a:txBody>
                    <a:bodyPr/>
                    <a:lstStyle/>
                    <a:p>
                      <a:pPr indent="0" lvl="0" marL="0" rtl="0" algn="l">
                        <a:spcBef>
                          <a:spcPts val="0"/>
                        </a:spcBef>
                        <a:spcAft>
                          <a:spcPts val="600"/>
                        </a:spcAft>
                        <a:buClr>
                          <a:schemeClr val="dk1"/>
                        </a:buClr>
                        <a:buSzPts val="1100"/>
                        <a:buFont typeface="Arial"/>
                        <a:buNone/>
                      </a:pPr>
                      <a:r>
                        <a:rPr lang="en-US" sz="3000">
                          <a:solidFill>
                            <a:schemeClr val="dk1"/>
                          </a:solidFill>
                          <a:highlight>
                            <a:srgbClr val="FFFFFF"/>
                          </a:highlight>
                          <a:latin typeface="Fira Sans Extra Condensed"/>
                          <a:ea typeface="Fira Sans Extra Condensed"/>
                          <a:cs typeface="Fira Sans Extra Condensed"/>
                          <a:sym typeface="Fira Sans Extra Condensed"/>
                        </a:rPr>
                        <a:t>self - represented</a:t>
                      </a:r>
                      <a:endParaRPr sz="3000">
                        <a:latin typeface="Fira Sans Extra Condensed"/>
                        <a:ea typeface="Fira Sans Extra Condensed"/>
                        <a:cs typeface="Fira Sans Extra Condensed"/>
                        <a:sym typeface="Fira Sans Extra Condensed"/>
                      </a:endParaRPr>
                    </a:p>
                  </a:txBody>
                  <a:tcPr marT="91425" marB="91425" marR="91425" marL="91425"/>
                </a:tc>
              </a:tr>
            </a:tbl>
          </a:graphicData>
        </a:graphic>
      </p:graphicFrame>
    </p:spTree>
  </p:cSld>
  <p:clrMapOvr>
    <a:masterClrMapping/>
  </p:clrMapOvr>
  <mc:AlternateContent>
    <mc:Choice Requires="p14">
      <p:transition spd="slow" p14:dur="1300">
        <p:fad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17" name="Shape 117"/>
        <p:cNvGrpSpPr/>
        <p:nvPr/>
      </p:nvGrpSpPr>
      <p:grpSpPr>
        <a:xfrm>
          <a:off x="0" y="0"/>
          <a:ext cx="0" cy="0"/>
          <a:chOff x="0" y="0"/>
          <a:chExt cx="0" cy="0"/>
        </a:xfrm>
      </p:grpSpPr>
      <p:grpSp>
        <p:nvGrpSpPr>
          <p:cNvPr id="118" name="Google Shape;118;g1d2ad73644d_0_81"/>
          <p:cNvGrpSpPr/>
          <p:nvPr/>
        </p:nvGrpSpPr>
        <p:grpSpPr>
          <a:xfrm>
            <a:off x="0" y="0"/>
            <a:ext cx="5601237" cy="2716530"/>
            <a:chOff x="0" y="0"/>
            <a:chExt cx="5601237" cy="2716530"/>
          </a:xfrm>
        </p:grpSpPr>
        <p:sp>
          <p:nvSpPr>
            <p:cNvPr id="119" name="Google Shape;119;g1d2ad73644d_0_81"/>
            <p:cNvSpPr/>
            <p:nvPr/>
          </p:nvSpPr>
          <p:spPr>
            <a:xfrm>
              <a:off x="0" y="0"/>
              <a:ext cx="3740785" cy="2716530"/>
            </a:xfrm>
            <a:custGeom>
              <a:rect b="b" l="l" r="r" t="t"/>
              <a:pathLst>
                <a:path extrusionOk="0" h="2716530" w="3740785">
                  <a:moveTo>
                    <a:pt x="3740783" y="0"/>
                  </a:moveTo>
                  <a:lnTo>
                    <a:pt x="1024394" y="2716385"/>
                  </a:lnTo>
                  <a:lnTo>
                    <a:pt x="0" y="1691990"/>
                  </a:lnTo>
                  <a:lnTo>
                    <a:pt x="0" y="30"/>
                  </a:lnTo>
                  <a:lnTo>
                    <a:pt x="3740783" y="0"/>
                  </a:lnTo>
                  <a:close/>
                </a:path>
              </a:pathLst>
            </a:custGeom>
            <a:solidFill>
              <a:srgbClr val="05327D"/>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20" name="Google Shape;120;g1d2ad73644d_0_81"/>
            <p:cNvSpPr/>
            <p:nvPr/>
          </p:nvSpPr>
          <p:spPr>
            <a:xfrm>
              <a:off x="2717067" y="0"/>
              <a:ext cx="2884170" cy="1442720"/>
            </a:xfrm>
            <a:custGeom>
              <a:rect b="b" l="l" r="r" t="t"/>
              <a:pathLst>
                <a:path extrusionOk="0" h="1442720" w="2884170">
                  <a:moveTo>
                    <a:pt x="2883782" y="0"/>
                  </a:moveTo>
                  <a:lnTo>
                    <a:pt x="1441325" y="1442450"/>
                  </a:lnTo>
                  <a:lnTo>
                    <a:pt x="0" y="1123"/>
                  </a:lnTo>
                  <a:lnTo>
                    <a:pt x="2883782" y="0"/>
                  </a:lnTo>
                  <a:close/>
                </a:path>
              </a:pathLst>
            </a:custGeom>
            <a:solidFill>
              <a:srgbClr val="44B874"/>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121" name="Google Shape;121;g1d2ad73644d_0_81"/>
          <p:cNvSpPr txBox="1"/>
          <p:nvPr/>
        </p:nvSpPr>
        <p:spPr>
          <a:xfrm>
            <a:off x="5958450" y="378900"/>
            <a:ext cx="8195700" cy="400200"/>
          </a:xfrm>
          <a:prstGeom prst="rect">
            <a:avLst/>
          </a:prstGeom>
          <a:noFill/>
          <a:ln>
            <a:noFill/>
          </a:ln>
        </p:spPr>
        <p:txBody>
          <a:bodyPr anchorCtr="0" anchor="t" bIns="91425" lIns="91425" spcFirstLastPara="1" rIns="91425" wrap="square" tIns="91425">
            <a:spAutoFit/>
          </a:bodyPr>
          <a:lstStyle/>
          <a:p>
            <a:pPr indent="0" lvl="0" marL="12700" marR="0" rtl="0" algn="just">
              <a:lnSpc>
                <a:spcPct val="100000"/>
              </a:lnSpc>
              <a:spcBef>
                <a:spcPts val="0"/>
              </a:spcBef>
              <a:spcAft>
                <a:spcPts val="0"/>
              </a:spcAft>
              <a:buClr>
                <a:schemeClr val="dk1"/>
              </a:buClr>
              <a:buSzPts val="1100"/>
              <a:buFont typeface="Arial"/>
              <a:buNone/>
            </a:pPr>
            <a:r>
              <a:t/>
            </a:r>
            <a:endParaRPr b="0" i="0" sz="1400" u="none" cap="none" strike="noStrike">
              <a:solidFill>
                <a:srgbClr val="000000"/>
              </a:solidFill>
              <a:latin typeface="Maven Pro"/>
              <a:ea typeface="Maven Pro"/>
              <a:cs typeface="Maven Pro"/>
              <a:sym typeface="Maven Pro"/>
            </a:endParaRPr>
          </a:p>
        </p:txBody>
      </p:sp>
      <p:sp>
        <p:nvSpPr>
          <p:cNvPr id="122" name="Google Shape;122;g1d2ad73644d_0_81"/>
          <p:cNvSpPr txBox="1"/>
          <p:nvPr>
            <p:ph type="ctrTitle"/>
          </p:nvPr>
        </p:nvSpPr>
        <p:spPr>
          <a:xfrm>
            <a:off x="4323300" y="4143925"/>
            <a:ext cx="9641400" cy="1244100"/>
          </a:xfrm>
          <a:prstGeom prst="rect">
            <a:avLst/>
          </a:prstGeom>
          <a:noFill/>
          <a:ln>
            <a:noFill/>
          </a:ln>
        </p:spPr>
        <p:txBody>
          <a:bodyPr anchorCtr="0" anchor="t" bIns="0" lIns="0" spcFirstLastPara="1" rIns="0" wrap="square" tIns="12700">
            <a:spAutoFit/>
          </a:bodyPr>
          <a:lstStyle/>
          <a:p>
            <a:pPr indent="0" lvl="0" marL="0" rtl="0" algn="ctr">
              <a:lnSpc>
                <a:spcPct val="100000"/>
              </a:lnSpc>
              <a:spcBef>
                <a:spcPts val="1575"/>
              </a:spcBef>
              <a:spcAft>
                <a:spcPts val="0"/>
              </a:spcAft>
              <a:buSzPts val="1400"/>
              <a:buNone/>
            </a:pPr>
            <a:r>
              <a:rPr i="1" lang="en-US">
                <a:latin typeface="Fira Sans Extra Condensed"/>
                <a:ea typeface="Fira Sans Extra Condensed"/>
                <a:cs typeface="Fira Sans Extra Condensed"/>
                <a:sym typeface="Fira Sans Extra Condensed"/>
              </a:rPr>
              <a:t>2</a:t>
            </a:r>
            <a:r>
              <a:rPr i="1" lang="en-US">
                <a:latin typeface="Fira Sans Extra Condensed"/>
                <a:ea typeface="Fira Sans Extra Condensed"/>
                <a:cs typeface="Fira Sans Extra Condensed"/>
                <a:sym typeface="Fira Sans Extra Condensed"/>
              </a:rPr>
              <a:t>. </a:t>
            </a:r>
            <a:r>
              <a:rPr lang="en-US">
                <a:latin typeface="Fira Sans Extra Condensed"/>
                <a:ea typeface="Fira Sans Extra Condensed"/>
                <a:cs typeface="Fira Sans Extra Condensed"/>
                <a:sym typeface="Fira Sans Extra Condensed"/>
              </a:rPr>
              <a:t> </a:t>
            </a:r>
            <a:r>
              <a:rPr i="1" lang="en-US">
                <a:latin typeface="Fira Sans Extra Condensed"/>
                <a:ea typeface="Fira Sans Extra Condensed"/>
                <a:cs typeface="Fira Sans Extra Condensed"/>
                <a:sym typeface="Fira Sans Extra Condensed"/>
              </a:rPr>
              <a:t>Project management.</a:t>
            </a:r>
            <a:endParaRPr>
              <a:latin typeface="Fira Sans Extra Condensed"/>
              <a:ea typeface="Fira Sans Extra Condensed"/>
              <a:cs typeface="Fira Sans Extra Condensed"/>
              <a:sym typeface="Fira Sans Extra Condensed"/>
            </a:endParaRPr>
          </a:p>
        </p:txBody>
      </p:sp>
      <p:sp>
        <p:nvSpPr>
          <p:cNvPr id="123" name="Google Shape;123;g1d2ad73644d_0_81"/>
          <p:cNvSpPr txBox="1"/>
          <p:nvPr>
            <p:ph type="ctrTitle"/>
          </p:nvPr>
        </p:nvSpPr>
        <p:spPr>
          <a:xfrm>
            <a:off x="2499750" y="5388025"/>
            <a:ext cx="13288500" cy="474600"/>
          </a:xfrm>
          <a:prstGeom prst="rect">
            <a:avLst/>
          </a:prstGeom>
          <a:noFill/>
          <a:ln>
            <a:noFill/>
          </a:ln>
        </p:spPr>
        <p:txBody>
          <a:bodyPr anchorCtr="0" anchor="t" bIns="0" lIns="0" spcFirstLastPara="1" rIns="0" wrap="square" tIns="12700">
            <a:spAutoFit/>
          </a:bodyPr>
          <a:lstStyle/>
          <a:p>
            <a:pPr indent="0" lvl="0" marL="0" rtl="0" algn="ctr">
              <a:lnSpc>
                <a:spcPct val="100000"/>
              </a:lnSpc>
              <a:spcBef>
                <a:spcPts val="1575"/>
              </a:spcBef>
              <a:spcAft>
                <a:spcPts val="0"/>
              </a:spcAft>
              <a:buNone/>
            </a:pPr>
            <a:r>
              <a:rPr b="0" i="1" lang="en-US" sz="3000">
                <a:latin typeface="Fira Sans Extra Condensed"/>
                <a:ea typeface="Fira Sans Extra Condensed"/>
                <a:cs typeface="Fira Sans Extra Condensed"/>
                <a:sym typeface="Fira Sans Extra Condensed"/>
              </a:rPr>
              <a:t>Team structure and responsibilities of team members.</a:t>
            </a:r>
            <a:endParaRPr b="0" i="1" sz="3000">
              <a:latin typeface="Fira Sans Extra Condensed"/>
              <a:ea typeface="Fira Sans Extra Condensed"/>
              <a:cs typeface="Fira Sans Extra Condensed"/>
              <a:sym typeface="Fira Sans Extra Condensed"/>
            </a:endParaRPr>
          </a:p>
        </p:txBody>
      </p:sp>
    </p:spTree>
  </p:cSld>
  <p:clrMapOvr>
    <a:masterClrMapping/>
  </p:clrMapOvr>
  <mc:AlternateContent>
    <mc:Choice Requires="p14">
      <p:transition spd="slow" p14:dur="1300">
        <p:fad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27" name="Shape 127"/>
        <p:cNvGrpSpPr/>
        <p:nvPr/>
      </p:nvGrpSpPr>
      <p:grpSpPr>
        <a:xfrm>
          <a:off x="0" y="0"/>
          <a:ext cx="0" cy="0"/>
          <a:chOff x="0" y="0"/>
          <a:chExt cx="0" cy="0"/>
        </a:xfrm>
      </p:grpSpPr>
      <p:grpSp>
        <p:nvGrpSpPr>
          <p:cNvPr id="128" name="Google Shape;128;g1d2ad73644d_0_91"/>
          <p:cNvGrpSpPr/>
          <p:nvPr/>
        </p:nvGrpSpPr>
        <p:grpSpPr>
          <a:xfrm>
            <a:off x="0" y="0"/>
            <a:ext cx="5601237" cy="2716530"/>
            <a:chOff x="0" y="0"/>
            <a:chExt cx="5601237" cy="2716530"/>
          </a:xfrm>
        </p:grpSpPr>
        <p:sp>
          <p:nvSpPr>
            <p:cNvPr id="129" name="Google Shape;129;g1d2ad73644d_0_91"/>
            <p:cNvSpPr/>
            <p:nvPr/>
          </p:nvSpPr>
          <p:spPr>
            <a:xfrm>
              <a:off x="0" y="0"/>
              <a:ext cx="3740785" cy="2716530"/>
            </a:xfrm>
            <a:custGeom>
              <a:rect b="b" l="l" r="r" t="t"/>
              <a:pathLst>
                <a:path extrusionOk="0" h="2716530" w="3740785">
                  <a:moveTo>
                    <a:pt x="3740783" y="0"/>
                  </a:moveTo>
                  <a:lnTo>
                    <a:pt x="1024394" y="2716385"/>
                  </a:lnTo>
                  <a:lnTo>
                    <a:pt x="0" y="1691990"/>
                  </a:lnTo>
                  <a:lnTo>
                    <a:pt x="0" y="30"/>
                  </a:lnTo>
                  <a:lnTo>
                    <a:pt x="3740783" y="0"/>
                  </a:lnTo>
                  <a:close/>
                </a:path>
              </a:pathLst>
            </a:custGeom>
            <a:solidFill>
              <a:srgbClr val="05327D"/>
            </a:solid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3000" u="none" cap="none" strike="noStrike">
                <a:solidFill>
                  <a:srgbClr val="000000"/>
                </a:solidFill>
                <a:latin typeface="Arial"/>
                <a:ea typeface="Arial"/>
                <a:cs typeface="Arial"/>
                <a:sym typeface="Arial"/>
              </a:endParaRPr>
            </a:p>
          </p:txBody>
        </p:sp>
        <p:sp>
          <p:nvSpPr>
            <p:cNvPr id="130" name="Google Shape;130;g1d2ad73644d_0_91"/>
            <p:cNvSpPr/>
            <p:nvPr/>
          </p:nvSpPr>
          <p:spPr>
            <a:xfrm>
              <a:off x="2717067" y="0"/>
              <a:ext cx="2884170" cy="1442720"/>
            </a:xfrm>
            <a:custGeom>
              <a:rect b="b" l="l" r="r" t="t"/>
              <a:pathLst>
                <a:path extrusionOk="0" h="1442720" w="2884170">
                  <a:moveTo>
                    <a:pt x="2883782" y="0"/>
                  </a:moveTo>
                  <a:lnTo>
                    <a:pt x="1441325" y="1442450"/>
                  </a:lnTo>
                  <a:lnTo>
                    <a:pt x="0" y="1123"/>
                  </a:lnTo>
                  <a:lnTo>
                    <a:pt x="2883782" y="0"/>
                  </a:lnTo>
                  <a:close/>
                </a:path>
              </a:pathLst>
            </a:custGeom>
            <a:solidFill>
              <a:srgbClr val="44B874"/>
            </a:solid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3000" u="none" cap="none" strike="noStrike">
                <a:solidFill>
                  <a:srgbClr val="000000"/>
                </a:solidFill>
                <a:latin typeface="Arial"/>
                <a:ea typeface="Arial"/>
                <a:cs typeface="Arial"/>
                <a:sym typeface="Arial"/>
              </a:endParaRPr>
            </a:p>
          </p:txBody>
        </p:sp>
      </p:grpSp>
      <p:sp>
        <p:nvSpPr>
          <p:cNvPr id="131" name="Google Shape;131;g1d2ad73644d_0_91"/>
          <p:cNvSpPr txBox="1"/>
          <p:nvPr>
            <p:ph type="ctrTitle"/>
          </p:nvPr>
        </p:nvSpPr>
        <p:spPr>
          <a:xfrm>
            <a:off x="3438900" y="1081275"/>
            <a:ext cx="13234800" cy="1244100"/>
          </a:xfrm>
          <a:prstGeom prst="rect">
            <a:avLst/>
          </a:prstGeom>
          <a:noFill/>
          <a:ln>
            <a:noFill/>
          </a:ln>
        </p:spPr>
        <p:txBody>
          <a:bodyPr anchorCtr="0" anchor="t" bIns="0" lIns="0" spcFirstLastPara="1" rIns="0" wrap="square" tIns="12700">
            <a:spAutoFit/>
          </a:bodyPr>
          <a:lstStyle/>
          <a:p>
            <a:pPr indent="0" lvl="0" marL="0" rtl="0" algn="ctr">
              <a:lnSpc>
                <a:spcPct val="100000"/>
              </a:lnSpc>
              <a:spcBef>
                <a:spcPts val="1575"/>
              </a:spcBef>
              <a:spcAft>
                <a:spcPts val="0"/>
              </a:spcAft>
              <a:buSzPts val="1400"/>
              <a:buNone/>
            </a:pPr>
            <a:r>
              <a:rPr lang="en-US">
                <a:latin typeface="Fira Sans Extra Condensed"/>
                <a:ea typeface="Fira Sans Extra Condensed"/>
                <a:cs typeface="Fira Sans Extra Condensed"/>
                <a:sym typeface="Fira Sans Extra Condensed"/>
              </a:rPr>
              <a:t>ORGANIZATIONAL STRUCTURE</a:t>
            </a:r>
            <a:endParaRPr>
              <a:latin typeface="Fira Sans Extra Condensed"/>
              <a:ea typeface="Fira Sans Extra Condensed"/>
              <a:cs typeface="Fira Sans Extra Condensed"/>
              <a:sym typeface="Fira Sans Extra Condensed"/>
            </a:endParaRPr>
          </a:p>
        </p:txBody>
      </p:sp>
      <p:pic>
        <p:nvPicPr>
          <p:cNvPr id="132" name="Google Shape;132;g1d2ad73644d_0_91"/>
          <p:cNvPicPr preferRelativeResize="0"/>
          <p:nvPr/>
        </p:nvPicPr>
        <p:blipFill>
          <a:blip r:embed="rId3">
            <a:alphaModFix/>
          </a:blip>
          <a:stretch>
            <a:fillRect/>
          </a:stretch>
        </p:blipFill>
        <p:spPr>
          <a:xfrm>
            <a:off x="1163713" y="3146093"/>
            <a:ext cx="15960575" cy="4499900"/>
          </a:xfrm>
          <a:prstGeom prst="rect">
            <a:avLst/>
          </a:prstGeom>
          <a:noFill/>
          <a:ln>
            <a:noFill/>
          </a:ln>
        </p:spPr>
      </p:pic>
    </p:spTree>
  </p:cSld>
  <p:clrMapOvr>
    <a:masterClrMapping/>
  </p:clrMapOvr>
  <mc:AlternateContent>
    <mc:Choice Requires="p14">
      <p:transition spd="slow" p14:dur="1300">
        <p:fad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36" name="Shape 136"/>
        <p:cNvGrpSpPr/>
        <p:nvPr/>
      </p:nvGrpSpPr>
      <p:grpSpPr>
        <a:xfrm>
          <a:off x="0" y="0"/>
          <a:ext cx="0" cy="0"/>
          <a:chOff x="0" y="0"/>
          <a:chExt cx="0" cy="0"/>
        </a:xfrm>
      </p:grpSpPr>
      <p:grpSp>
        <p:nvGrpSpPr>
          <p:cNvPr id="137" name="Google Shape;137;g1d2ad73644d_0_134"/>
          <p:cNvGrpSpPr/>
          <p:nvPr/>
        </p:nvGrpSpPr>
        <p:grpSpPr>
          <a:xfrm>
            <a:off x="0" y="0"/>
            <a:ext cx="5601237" cy="2716530"/>
            <a:chOff x="0" y="0"/>
            <a:chExt cx="5601237" cy="2716530"/>
          </a:xfrm>
        </p:grpSpPr>
        <p:sp>
          <p:nvSpPr>
            <p:cNvPr id="138" name="Google Shape;138;g1d2ad73644d_0_134"/>
            <p:cNvSpPr/>
            <p:nvPr/>
          </p:nvSpPr>
          <p:spPr>
            <a:xfrm>
              <a:off x="0" y="0"/>
              <a:ext cx="3740785" cy="2716530"/>
            </a:xfrm>
            <a:custGeom>
              <a:rect b="b" l="l" r="r" t="t"/>
              <a:pathLst>
                <a:path extrusionOk="0" h="2716530" w="3740785">
                  <a:moveTo>
                    <a:pt x="3740783" y="0"/>
                  </a:moveTo>
                  <a:lnTo>
                    <a:pt x="1024394" y="2716385"/>
                  </a:lnTo>
                  <a:lnTo>
                    <a:pt x="0" y="1691990"/>
                  </a:lnTo>
                  <a:lnTo>
                    <a:pt x="0" y="30"/>
                  </a:lnTo>
                  <a:lnTo>
                    <a:pt x="3740783" y="0"/>
                  </a:lnTo>
                  <a:close/>
                </a:path>
              </a:pathLst>
            </a:custGeom>
            <a:solidFill>
              <a:srgbClr val="05327D"/>
            </a:solid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3000" u="none" cap="none" strike="noStrike">
                <a:solidFill>
                  <a:srgbClr val="000000"/>
                </a:solidFill>
                <a:latin typeface="Arial"/>
                <a:ea typeface="Arial"/>
                <a:cs typeface="Arial"/>
                <a:sym typeface="Arial"/>
              </a:endParaRPr>
            </a:p>
          </p:txBody>
        </p:sp>
        <p:sp>
          <p:nvSpPr>
            <p:cNvPr id="139" name="Google Shape;139;g1d2ad73644d_0_134"/>
            <p:cNvSpPr/>
            <p:nvPr/>
          </p:nvSpPr>
          <p:spPr>
            <a:xfrm>
              <a:off x="2717067" y="0"/>
              <a:ext cx="2884170" cy="1442720"/>
            </a:xfrm>
            <a:custGeom>
              <a:rect b="b" l="l" r="r" t="t"/>
              <a:pathLst>
                <a:path extrusionOk="0" h="1442720" w="2884170">
                  <a:moveTo>
                    <a:pt x="2883782" y="0"/>
                  </a:moveTo>
                  <a:lnTo>
                    <a:pt x="1441325" y="1442450"/>
                  </a:lnTo>
                  <a:lnTo>
                    <a:pt x="0" y="1123"/>
                  </a:lnTo>
                  <a:lnTo>
                    <a:pt x="2883782" y="0"/>
                  </a:lnTo>
                  <a:close/>
                </a:path>
              </a:pathLst>
            </a:custGeom>
            <a:solidFill>
              <a:srgbClr val="44B874"/>
            </a:solid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3000" u="none" cap="none" strike="noStrike">
                <a:solidFill>
                  <a:srgbClr val="000000"/>
                </a:solidFill>
                <a:latin typeface="Arial"/>
                <a:ea typeface="Arial"/>
                <a:cs typeface="Arial"/>
                <a:sym typeface="Arial"/>
              </a:endParaRPr>
            </a:p>
          </p:txBody>
        </p:sp>
      </p:grpSp>
      <p:sp>
        <p:nvSpPr>
          <p:cNvPr id="140" name="Google Shape;140;g1d2ad73644d_0_134"/>
          <p:cNvSpPr txBox="1"/>
          <p:nvPr>
            <p:ph type="ctrTitle"/>
          </p:nvPr>
        </p:nvSpPr>
        <p:spPr>
          <a:xfrm>
            <a:off x="2526600" y="1309525"/>
            <a:ext cx="13234800" cy="1244100"/>
          </a:xfrm>
          <a:prstGeom prst="rect">
            <a:avLst/>
          </a:prstGeom>
          <a:noFill/>
          <a:ln>
            <a:noFill/>
          </a:ln>
        </p:spPr>
        <p:txBody>
          <a:bodyPr anchorCtr="0" anchor="t" bIns="0" lIns="0" spcFirstLastPara="1" rIns="0" wrap="square" tIns="12700">
            <a:spAutoFit/>
          </a:bodyPr>
          <a:lstStyle/>
          <a:p>
            <a:pPr indent="0" lvl="0" marL="0" rtl="0" algn="ctr">
              <a:lnSpc>
                <a:spcPct val="100000"/>
              </a:lnSpc>
              <a:spcBef>
                <a:spcPts val="1575"/>
              </a:spcBef>
              <a:spcAft>
                <a:spcPts val="0"/>
              </a:spcAft>
              <a:buSzPts val="1400"/>
              <a:buNone/>
            </a:pPr>
            <a:r>
              <a:rPr lang="en-US">
                <a:latin typeface="Fira Sans Extra Condensed"/>
                <a:ea typeface="Fira Sans Extra Condensed"/>
                <a:cs typeface="Fira Sans Extra Condensed"/>
                <a:sym typeface="Fira Sans Extra Condensed"/>
              </a:rPr>
              <a:t>ROLES AND RESPONSIBILITIES</a:t>
            </a:r>
            <a:endParaRPr>
              <a:latin typeface="Fira Sans Extra Condensed"/>
              <a:ea typeface="Fira Sans Extra Condensed"/>
              <a:cs typeface="Fira Sans Extra Condensed"/>
              <a:sym typeface="Fira Sans Extra Condensed"/>
            </a:endParaRPr>
          </a:p>
        </p:txBody>
      </p:sp>
      <p:graphicFrame>
        <p:nvGraphicFramePr>
          <p:cNvPr id="141" name="Google Shape;141;g1d2ad73644d_0_134"/>
          <p:cNvGraphicFramePr/>
          <p:nvPr/>
        </p:nvGraphicFramePr>
        <p:xfrm>
          <a:off x="789475" y="2429400"/>
          <a:ext cx="3000000" cy="3000000"/>
        </p:xfrm>
        <a:graphic>
          <a:graphicData uri="http://schemas.openxmlformats.org/drawingml/2006/table">
            <a:tbl>
              <a:tblPr>
                <a:noFill/>
                <a:tableStyleId>{A490D771-0D15-43DE-93A6-8975CBA5611C}</a:tableStyleId>
              </a:tblPr>
              <a:tblGrid>
                <a:gridCol w="3317000"/>
                <a:gridCol w="13066000"/>
              </a:tblGrid>
              <a:tr h="985550">
                <a:tc>
                  <a:txBody>
                    <a:bodyPr/>
                    <a:lstStyle/>
                    <a:p>
                      <a:pPr indent="0" lvl="0" marL="0" rtl="0" algn="ctr">
                        <a:spcBef>
                          <a:spcPts val="0"/>
                        </a:spcBef>
                        <a:spcAft>
                          <a:spcPts val="0"/>
                        </a:spcAft>
                        <a:buNone/>
                      </a:pPr>
                      <a:r>
                        <a:rPr b="1" lang="en-US" sz="3000">
                          <a:latin typeface="Fira Sans Extra Condensed"/>
                          <a:ea typeface="Fira Sans Extra Condensed"/>
                          <a:cs typeface="Fira Sans Extra Condensed"/>
                          <a:sym typeface="Fira Sans Extra Condensed"/>
                        </a:rPr>
                        <a:t>Role</a:t>
                      </a:r>
                      <a:endParaRPr b="1" sz="3000">
                        <a:latin typeface="Fira Sans Extra Condensed"/>
                        <a:ea typeface="Fira Sans Extra Condensed"/>
                        <a:cs typeface="Fira Sans Extra Condensed"/>
                        <a:sym typeface="Fira Sans Extra Condensed"/>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US" sz="3000">
                          <a:latin typeface="Fira Sans Extra Condensed"/>
                          <a:ea typeface="Fira Sans Extra Condensed"/>
                          <a:cs typeface="Fira Sans Extra Condensed"/>
                          <a:sym typeface="Fira Sans Extra Condensed"/>
                        </a:rPr>
                        <a:t>Responsibility</a:t>
                      </a:r>
                      <a:endParaRPr b="1" sz="3000">
                        <a:latin typeface="Fira Sans Extra Condensed"/>
                        <a:ea typeface="Fira Sans Extra Condensed"/>
                        <a:cs typeface="Fira Sans Extra Condensed"/>
                        <a:sym typeface="Fira Sans Extra Condensed"/>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511200">
                <a:tc>
                  <a:txBody>
                    <a:bodyPr/>
                    <a:lstStyle/>
                    <a:p>
                      <a:pPr indent="0" lvl="0" marL="0" rtl="0" algn="ctr">
                        <a:spcBef>
                          <a:spcPts val="0"/>
                        </a:spcBef>
                        <a:spcAft>
                          <a:spcPts val="0"/>
                        </a:spcAft>
                        <a:buNone/>
                      </a:pPr>
                      <a:r>
                        <a:rPr lang="en-US" sz="3000">
                          <a:latin typeface="Fira Sans Extra Condensed"/>
                          <a:ea typeface="Fira Sans Extra Condensed"/>
                          <a:cs typeface="Fira Sans Extra Condensed"/>
                          <a:sym typeface="Fira Sans Extra Condensed"/>
                        </a:rPr>
                        <a:t>Phong</a:t>
                      </a:r>
                      <a:endParaRPr sz="3000">
                        <a:latin typeface="Fira Sans Extra Condensed"/>
                        <a:ea typeface="Fira Sans Extra Condensed"/>
                        <a:cs typeface="Fira Sans Extra Condensed"/>
                        <a:sym typeface="Fira Sans Extra Condensed"/>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3000">
                          <a:latin typeface="Fira Sans Extra Condensed"/>
                          <a:ea typeface="Fira Sans Extra Condensed"/>
                          <a:cs typeface="Fira Sans Extra Condensed"/>
                          <a:sym typeface="Fira Sans Extra Condensed"/>
                        </a:rPr>
                        <a:t>- Responsible for managing the overall Project Management discipline. </a:t>
                      </a:r>
                      <a:endParaRPr sz="3000">
                        <a:latin typeface="Fira Sans Extra Condensed"/>
                        <a:ea typeface="Fira Sans Extra Condensed"/>
                        <a:cs typeface="Fira Sans Extra Condensed"/>
                        <a:sym typeface="Fira Sans Extra Condensed"/>
                      </a:endParaRPr>
                    </a:p>
                    <a:p>
                      <a:pPr indent="0" lvl="0" marL="0" rtl="0" algn="l">
                        <a:spcBef>
                          <a:spcPts val="0"/>
                        </a:spcBef>
                        <a:spcAft>
                          <a:spcPts val="0"/>
                        </a:spcAft>
                        <a:buNone/>
                      </a:pPr>
                      <a:r>
                        <a:rPr lang="en-US" sz="3000">
                          <a:latin typeface="Fira Sans Extra Condensed"/>
                          <a:ea typeface="Fira Sans Extra Condensed"/>
                          <a:cs typeface="Fira Sans Extra Condensed"/>
                          <a:sym typeface="Fira Sans Extra Condensed"/>
                        </a:rPr>
                        <a:t>- Organizing and motivating a project team Monitor Project Progress and Set Deadlines</a:t>
                      </a:r>
                      <a:endParaRPr sz="3000">
                        <a:latin typeface="Fira Sans Extra Condensed"/>
                        <a:ea typeface="Fira Sans Extra Condensed"/>
                        <a:cs typeface="Fira Sans Extra Condensed"/>
                        <a:sym typeface="Fira Sans Extra Condensed"/>
                      </a:endParaRPr>
                    </a:p>
                    <a:p>
                      <a:pPr indent="0" lvl="0" marL="0" rtl="0" algn="l">
                        <a:spcBef>
                          <a:spcPts val="0"/>
                        </a:spcBef>
                        <a:spcAft>
                          <a:spcPts val="0"/>
                        </a:spcAft>
                        <a:buNone/>
                      </a:pPr>
                      <a:r>
                        <a:rPr lang="en-US" sz="3000">
                          <a:latin typeface="Fira Sans Extra Condensed"/>
                          <a:ea typeface="Fira Sans Extra Condensed"/>
                          <a:cs typeface="Fira Sans Extra Condensed"/>
                          <a:sym typeface="Fira Sans Extra Condensed"/>
                        </a:rPr>
                        <a:t>- Work with customers to define the requirements.</a:t>
                      </a:r>
                      <a:endParaRPr sz="3000">
                        <a:latin typeface="Fira Sans Extra Condensed"/>
                        <a:ea typeface="Fira Sans Extra Condensed"/>
                        <a:cs typeface="Fira Sans Extra Condensed"/>
                        <a:sym typeface="Fira Sans Extra Condensed"/>
                      </a:endParaRPr>
                    </a:p>
                    <a:p>
                      <a:pPr indent="0" lvl="0" marL="0" rtl="0" algn="l">
                        <a:spcBef>
                          <a:spcPts val="0"/>
                        </a:spcBef>
                        <a:spcAft>
                          <a:spcPts val="0"/>
                        </a:spcAft>
                        <a:buNone/>
                      </a:pPr>
                      <a:r>
                        <a:rPr lang="en-US" sz="3000">
                          <a:latin typeface="Fira Sans Extra Condensed"/>
                          <a:ea typeface="Fira Sans Extra Condensed"/>
                          <a:cs typeface="Fira Sans Extra Condensed"/>
                          <a:sym typeface="Fira Sans Extra Condensed"/>
                        </a:rPr>
                        <a:t>- Plan and develop the project idea </a:t>
                      </a:r>
                      <a:endParaRPr sz="3000">
                        <a:latin typeface="Fira Sans Extra Condensed"/>
                        <a:ea typeface="Fira Sans Extra Condensed"/>
                        <a:cs typeface="Fira Sans Extra Condensed"/>
                        <a:sym typeface="Fira Sans Extra Condensed"/>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511200">
                <a:tc>
                  <a:txBody>
                    <a:bodyPr/>
                    <a:lstStyle/>
                    <a:p>
                      <a:pPr indent="0" lvl="0" marL="0" rtl="0" algn="ctr">
                        <a:spcBef>
                          <a:spcPts val="0"/>
                        </a:spcBef>
                        <a:spcAft>
                          <a:spcPts val="0"/>
                        </a:spcAft>
                        <a:buNone/>
                      </a:pPr>
                      <a:r>
                        <a:rPr lang="en-US" sz="3000">
                          <a:latin typeface="Fira Sans Extra Condensed"/>
                          <a:ea typeface="Fira Sans Extra Condensed"/>
                          <a:cs typeface="Fira Sans Extra Condensed"/>
                          <a:sym typeface="Fira Sans Extra Condensed"/>
                        </a:rPr>
                        <a:t>Vinh, Phát</a:t>
                      </a:r>
                      <a:endParaRPr sz="3000">
                        <a:latin typeface="Fira Sans Extra Condensed"/>
                        <a:ea typeface="Fira Sans Extra Condensed"/>
                        <a:cs typeface="Fira Sans Extra Condensed"/>
                        <a:sym typeface="Fira Sans Extra Condensed"/>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3000">
                          <a:latin typeface="Fira Sans Extra Condensed"/>
                          <a:ea typeface="Fira Sans Extra Condensed"/>
                          <a:cs typeface="Fira Sans Extra Condensed"/>
                          <a:sym typeface="Fira Sans Extra Condensed"/>
                        </a:rPr>
                        <a:t>- Determine organization needs and identify system specifications. </a:t>
                      </a:r>
                      <a:endParaRPr sz="3000">
                        <a:latin typeface="Fira Sans Extra Condensed"/>
                        <a:ea typeface="Fira Sans Extra Condensed"/>
                        <a:cs typeface="Fira Sans Extra Condensed"/>
                        <a:sym typeface="Fira Sans Extra Condensed"/>
                      </a:endParaRPr>
                    </a:p>
                    <a:p>
                      <a:pPr indent="0" lvl="0" marL="0" rtl="0" algn="l">
                        <a:spcBef>
                          <a:spcPts val="0"/>
                        </a:spcBef>
                        <a:spcAft>
                          <a:spcPts val="0"/>
                        </a:spcAft>
                        <a:buNone/>
                      </a:pPr>
                      <a:r>
                        <a:rPr lang="en-US" sz="3000">
                          <a:latin typeface="Fira Sans Extra Condensed"/>
                          <a:ea typeface="Fira Sans Extra Condensed"/>
                          <a:cs typeface="Fira Sans Extra Condensed"/>
                          <a:sym typeface="Fira Sans Extra Condensed"/>
                        </a:rPr>
                        <a:t>- Analyze the needs of large systems and break them down into smaller manageable parts.</a:t>
                      </a:r>
                      <a:endParaRPr sz="3000">
                        <a:latin typeface="Fira Sans Extra Condensed"/>
                        <a:ea typeface="Fira Sans Extra Condensed"/>
                        <a:cs typeface="Fira Sans Extra Condensed"/>
                        <a:sym typeface="Fira Sans Extra Condensed"/>
                      </a:endParaRPr>
                    </a:p>
                    <a:p>
                      <a:pPr indent="0" lvl="0" marL="0" rtl="0" algn="l">
                        <a:spcBef>
                          <a:spcPts val="0"/>
                        </a:spcBef>
                        <a:spcAft>
                          <a:spcPts val="0"/>
                        </a:spcAft>
                        <a:buNone/>
                      </a:pPr>
                      <a:r>
                        <a:rPr lang="en-US" sz="3000">
                          <a:latin typeface="Fira Sans Extra Condensed"/>
                          <a:ea typeface="Fira Sans Extra Condensed"/>
                          <a:cs typeface="Fira Sans Extra Condensed"/>
                          <a:sym typeface="Fira Sans Extra Condensed"/>
                        </a:rPr>
                        <a:t>- Plan and design the structure of technology systems, discuss these with the client.</a:t>
                      </a:r>
                      <a:endParaRPr sz="3000">
                        <a:latin typeface="Fira Sans Extra Condensed"/>
                        <a:ea typeface="Fira Sans Extra Condensed"/>
                        <a:cs typeface="Fira Sans Extra Condensed"/>
                        <a:sym typeface="Fira Sans Extra Condensed"/>
                      </a:endParaRPr>
                    </a:p>
                    <a:p>
                      <a:pPr indent="0" lvl="0" marL="0" rtl="0" algn="l">
                        <a:spcBef>
                          <a:spcPts val="0"/>
                        </a:spcBef>
                        <a:spcAft>
                          <a:spcPts val="0"/>
                        </a:spcAft>
                        <a:buNone/>
                      </a:pPr>
                      <a:r>
                        <a:rPr lang="en-US" sz="3000">
                          <a:latin typeface="Fira Sans Extra Condensed"/>
                          <a:ea typeface="Fira Sans Extra Condensed"/>
                          <a:cs typeface="Fira Sans Extra Condensed"/>
                          <a:sym typeface="Fira Sans Extra Condensed"/>
                        </a:rPr>
                        <a:t>- Communicate system requirements to developers; explain system structure and provide assistance throughout the assembly process.</a:t>
                      </a:r>
                      <a:endParaRPr sz="3000">
                        <a:latin typeface="Fira Sans Extra Condensed"/>
                        <a:ea typeface="Fira Sans Extra Condensed"/>
                        <a:cs typeface="Fira Sans Extra Condensed"/>
                        <a:sym typeface="Fira Sans Extra Condensed"/>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905425">
                <a:tc>
                  <a:txBody>
                    <a:bodyPr/>
                    <a:lstStyle/>
                    <a:p>
                      <a:pPr indent="0" lvl="0" marL="0" rtl="0" algn="ctr">
                        <a:spcBef>
                          <a:spcPts val="0"/>
                        </a:spcBef>
                        <a:spcAft>
                          <a:spcPts val="0"/>
                        </a:spcAft>
                        <a:buNone/>
                      </a:pPr>
                      <a:r>
                        <a:rPr lang="en-US" sz="3000">
                          <a:latin typeface="Fira Sans Extra Condensed"/>
                          <a:ea typeface="Fira Sans Extra Condensed"/>
                          <a:cs typeface="Fira Sans Extra Condensed"/>
                          <a:sym typeface="Fira Sans Extra Condensed"/>
                        </a:rPr>
                        <a:t>Phong</a:t>
                      </a:r>
                      <a:endParaRPr sz="3000">
                        <a:latin typeface="Fira Sans Extra Condensed"/>
                        <a:ea typeface="Fira Sans Extra Condensed"/>
                        <a:cs typeface="Fira Sans Extra Condensed"/>
                        <a:sym typeface="Fira Sans Extra Condensed"/>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3000">
                          <a:latin typeface="Fira Sans Extra Condensed"/>
                          <a:ea typeface="Fira Sans Extra Condensed"/>
                          <a:cs typeface="Fira Sans Extra Condensed"/>
                          <a:sym typeface="Fira Sans Extra Condensed"/>
                        </a:rPr>
                        <a:t>- Leading the team responsible for installation activities. </a:t>
                      </a:r>
                      <a:endParaRPr sz="3000">
                        <a:latin typeface="Fira Sans Extra Condensed"/>
                        <a:ea typeface="Fira Sans Extra Condensed"/>
                        <a:cs typeface="Fira Sans Extra Condensed"/>
                        <a:sym typeface="Fira Sans Extra Condensed"/>
                      </a:endParaRPr>
                    </a:p>
                    <a:p>
                      <a:pPr indent="0" lvl="0" marL="0" rtl="0" algn="l">
                        <a:spcBef>
                          <a:spcPts val="0"/>
                        </a:spcBef>
                        <a:spcAft>
                          <a:spcPts val="0"/>
                        </a:spcAft>
                        <a:buNone/>
                      </a:pPr>
                      <a:r>
                        <a:rPr lang="en-US" sz="3000">
                          <a:latin typeface="Fira Sans Extra Condensed"/>
                          <a:ea typeface="Fira Sans Extra Condensed"/>
                          <a:cs typeface="Fira Sans Extra Condensed"/>
                          <a:sym typeface="Fira Sans Extra Condensed"/>
                        </a:rPr>
                        <a:t>- Managing the resource of time </a:t>
                      </a:r>
                      <a:endParaRPr sz="3000">
                        <a:latin typeface="Fira Sans Extra Condensed"/>
                        <a:ea typeface="Fira Sans Extra Condensed"/>
                        <a:cs typeface="Fira Sans Extra Condensed"/>
                        <a:sym typeface="Fira Sans Extra Condensed"/>
                      </a:endParaRPr>
                    </a:p>
                    <a:p>
                      <a:pPr indent="0" lvl="0" marL="0" rtl="0" algn="l">
                        <a:spcBef>
                          <a:spcPts val="0"/>
                        </a:spcBef>
                        <a:spcAft>
                          <a:spcPts val="0"/>
                        </a:spcAft>
                        <a:buNone/>
                      </a:pPr>
                      <a:r>
                        <a:rPr lang="en-US" sz="3000">
                          <a:latin typeface="Fira Sans Extra Condensed"/>
                          <a:ea typeface="Fira Sans Extra Condensed"/>
                          <a:cs typeface="Fira Sans Extra Condensed"/>
                          <a:sym typeface="Fira Sans Extra Condensed"/>
                        </a:rPr>
                        <a:t>- Managing the deployment deliverables </a:t>
                      </a:r>
                      <a:endParaRPr sz="3000">
                        <a:latin typeface="Fira Sans Extra Condensed"/>
                        <a:ea typeface="Fira Sans Extra Condensed"/>
                        <a:cs typeface="Fira Sans Extra Condensed"/>
                        <a:sym typeface="Fira Sans Extra Condensed"/>
                      </a:endParaRPr>
                    </a:p>
                    <a:p>
                      <a:pPr indent="0" lvl="0" marL="0" rtl="0" algn="l">
                        <a:spcBef>
                          <a:spcPts val="0"/>
                        </a:spcBef>
                        <a:spcAft>
                          <a:spcPts val="0"/>
                        </a:spcAft>
                        <a:buNone/>
                      </a:pPr>
                      <a:r>
                        <a:rPr lang="en-US" sz="3000">
                          <a:latin typeface="Fira Sans Extra Condensed"/>
                          <a:ea typeface="Fira Sans Extra Condensed"/>
                          <a:cs typeface="Fira Sans Extra Condensed"/>
                          <a:sym typeface="Fira Sans Extra Condensed"/>
                        </a:rPr>
                        <a:t>- Keeping the team close-knit </a:t>
                      </a:r>
                      <a:endParaRPr sz="3000">
                        <a:latin typeface="Fira Sans Extra Condensed"/>
                        <a:ea typeface="Fira Sans Extra Condensed"/>
                        <a:cs typeface="Fira Sans Extra Condensed"/>
                        <a:sym typeface="Fira Sans Extra Condensed"/>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mc:AlternateContent>
    <mc:Choice Requires="p14">
      <p:transition spd="slow" p14:dur="1300">
        <p:fade/>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2022-12-08T09:18:48Z</dcterms:created>
  <dc:creator>Trang Nguyễn</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2022-12-08T00:00:00Z</vt:filetime>
  </property>
  <property fmtid="{D5CDD505-2E9C-101B-9397-08002B2CF9AE}" pid="3" name="Creator">
    <vt:lpwstr>Canva</vt:lpwstr>
  </property>
  <property fmtid="{D5CDD505-2E9C-101B-9397-08002B2CF9AE}" pid="4" name="LastSaved">
    <vt:filetime>2022-12-08T00:00:00Z</vt:filetime>
  </property>
</Properties>
</file>