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465" r:id="rId2"/>
    <p:sldId id="651" r:id="rId3"/>
    <p:sldId id="645" r:id="rId4"/>
    <p:sldId id="646" r:id="rId5"/>
    <p:sldId id="647" r:id="rId6"/>
    <p:sldId id="650" r:id="rId7"/>
    <p:sldId id="611" r:id="rId8"/>
    <p:sldId id="613" r:id="rId9"/>
    <p:sldId id="649" r:id="rId10"/>
    <p:sldId id="652" r:id="rId11"/>
    <p:sldId id="648" r:id="rId12"/>
    <p:sldId id="614" r:id="rId13"/>
    <p:sldId id="616" r:id="rId14"/>
    <p:sldId id="617" r:id="rId15"/>
    <p:sldId id="637" r:id="rId16"/>
    <p:sldId id="638" r:id="rId17"/>
    <p:sldId id="639" r:id="rId18"/>
    <p:sldId id="640" r:id="rId19"/>
    <p:sldId id="664" r:id="rId20"/>
    <p:sldId id="642" r:id="rId21"/>
    <p:sldId id="643" r:id="rId22"/>
    <p:sldId id="644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53" r:id="rId33"/>
    <p:sldId id="627" r:id="rId34"/>
    <p:sldId id="628" r:id="rId35"/>
    <p:sldId id="629" r:id="rId36"/>
    <p:sldId id="630" r:id="rId37"/>
    <p:sldId id="631" r:id="rId38"/>
    <p:sldId id="633" r:id="rId39"/>
    <p:sldId id="632" r:id="rId40"/>
    <p:sldId id="634" r:id="rId41"/>
    <p:sldId id="635" r:id="rId42"/>
    <p:sldId id="654" r:id="rId43"/>
    <p:sldId id="656" r:id="rId44"/>
    <p:sldId id="657" r:id="rId45"/>
    <p:sldId id="658" r:id="rId46"/>
    <p:sldId id="659" r:id="rId47"/>
    <p:sldId id="661" r:id="rId48"/>
    <p:sldId id="655" r:id="rId49"/>
    <p:sldId id="662" r:id="rId50"/>
    <p:sldId id="663" r:id="rId51"/>
    <p:sldId id="61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  <a:srgbClr val="65A9D9"/>
    <a:srgbClr val="EF4056"/>
    <a:srgbClr val="292C34"/>
    <a:srgbClr val="EBECEE"/>
    <a:srgbClr val="2C479E"/>
    <a:srgbClr val="58C5C7"/>
    <a:srgbClr val="85898F"/>
    <a:srgbClr val="EA5541"/>
    <a:srgbClr val="58B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96" autoAdjust="0"/>
    <p:restoredTop sz="89673" autoAdjust="0"/>
  </p:normalViewPr>
  <p:slideViewPr>
    <p:cSldViewPr snapToGrid="0">
      <p:cViewPr varScale="1">
        <p:scale>
          <a:sx n="76" d="100"/>
          <a:sy n="76" d="100"/>
        </p:scale>
        <p:origin x="1262" y="41"/>
      </p:cViewPr>
      <p:guideLst>
        <p:guide orient="horz" pos="2222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153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82FF7-91A0-43D2-A04A-449ED6C31065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8CB4B824-3C4A-43ED-8156-2BEEE86443D2}">
      <dgm:prSet phldrT="[文本]"/>
      <dgm:spPr/>
      <dgm:t>
        <a:bodyPr/>
        <a:lstStyle/>
        <a:p>
          <a:r>
            <a:rPr lang="zh-CN" altLang="en-US" dirty="0"/>
            <a:t>系统级</a:t>
          </a:r>
        </a:p>
      </dgm:t>
    </dgm:pt>
    <dgm:pt modelId="{D1FB027F-5B45-475A-AEA6-23FC0EC2C047}" type="parTrans" cxnId="{28F703EA-C28B-4A00-8512-8B55E0452CB1}">
      <dgm:prSet/>
      <dgm:spPr/>
      <dgm:t>
        <a:bodyPr/>
        <a:lstStyle/>
        <a:p>
          <a:endParaRPr lang="zh-CN" altLang="en-US"/>
        </a:p>
      </dgm:t>
    </dgm:pt>
    <dgm:pt modelId="{F6E01DBD-4412-484E-A36C-04A742FCEA52}" type="sibTrans" cxnId="{28F703EA-C28B-4A00-8512-8B55E0452CB1}">
      <dgm:prSet/>
      <dgm:spPr/>
      <dgm:t>
        <a:bodyPr/>
        <a:lstStyle/>
        <a:p>
          <a:endParaRPr lang="zh-CN" altLang="en-US"/>
        </a:p>
      </dgm:t>
    </dgm:pt>
    <dgm:pt modelId="{87F70CA3-69F9-4490-8750-B012300CE524}">
      <dgm:prSet phldrT="[文本]"/>
      <dgm:spPr/>
      <dgm:t>
        <a:bodyPr/>
        <a:lstStyle/>
        <a:p>
          <a:r>
            <a:rPr lang="zh-CN" altLang="en-US" dirty="0"/>
            <a:t>算法级</a:t>
          </a:r>
        </a:p>
      </dgm:t>
    </dgm:pt>
    <dgm:pt modelId="{6FCA8951-9686-43C4-94DC-6924968441E0}" type="parTrans" cxnId="{32E4C8C8-B93A-47A6-840A-B87F8BEAE5B3}">
      <dgm:prSet/>
      <dgm:spPr/>
      <dgm:t>
        <a:bodyPr/>
        <a:lstStyle/>
        <a:p>
          <a:endParaRPr lang="zh-CN" altLang="en-US"/>
        </a:p>
      </dgm:t>
    </dgm:pt>
    <dgm:pt modelId="{C53CB6E2-C6BB-4CB7-9789-F8BDF38D9586}" type="sibTrans" cxnId="{32E4C8C8-B93A-47A6-840A-B87F8BEAE5B3}">
      <dgm:prSet/>
      <dgm:spPr/>
      <dgm:t>
        <a:bodyPr/>
        <a:lstStyle/>
        <a:p>
          <a:endParaRPr lang="zh-CN" altLang="en-US"/>
        </a:p>
      </dgm:t>
    </dgm:pt>
    <dgm:pt modelId="{CB686318-3521-48A9-80EC-609176ADF741}">
      <dgm:prSet phldrT="[文本]"/>
      <dgm:spPr/>
      <dgm:t>
        <a:bodyPr/>
        <a:lstStyle/>
        <a:p>
          <a:r>
            <a:rPr lang="zh-CN" altLang="en-US" dirty="0"/>
            <a:t>寄存器传输级</a:t>
          </a:r>
        </a:p>
      </dgm:t>
    </dgm:pt>
    <dgm:pt modelId="{3D1FDBEE-D8B4-4A1E-8AC1-DA4BFD5EB2C1}" type="parTrans" cxnId="{32C4689C-FF3E-43BA-8B35-6F6D9D567160}">
      <dgm:prSet/>
      <dgm:spPr/>
      <dgm:t>
        <a:bodyPr/>
        <a:lstStyle/>
        <a:p>
          <a:endParaRPr lang="zh-CN" altLang="en-US"/>
        </a:p>
      </dgm:t>
    </dgm:pt>
    <dgm:pt modelId="{D0EC3A27-D95F-4195-9AEC-15B1CACF8C7B}" type="sibTrans" cxnId="{32C4689C-FF3E-43BA-8B35-6F6D9D567160}">
      <dgm:prSet/>
      <dgm:spPr/>
      <dgm:t>
        <a:bodyPr/>
        <a:lstStyle/>
        <a:p>
          <a:endParaRPr lang="zh-CN" altLang="en-US"/>
        </a:p>
      </dgm:t>
    </dgm:pt>
    <dgm:pt modelId="{24770829-2309-4A28-A2D8-7A57E4ADFEAF}">
      <dgm:prSet phldrT="[文本]"/>
      <dgm:spPr/>
      <dgm:t>
        <a:bodyPr/>
        <a:lstStyle/>
        <a:p>
          <a:r>
            <a:rPr lang="zh-CN" altLang="en-US" dirty="0"/>
            <a:t>门级</a:t>
          </a:r>
        </a:p>
      </dgm:t>
    </dgm:pt>
    <dgm:pt modelId="{9ADE3ADA-75B4-40CA-90F7-E1BBA842CC41}" type="parTrans" cxnId="{872707C3-A877-4572-BD30-898B317F8FDB}">
      <dgm:prSet/>
      <dgm:spPr/>
      <dgm:t>
        <a:bodyPr/>
        <a:lstStyle/>
        <a:p>
          <a:endParaRPr lang="zh-CN" altLang="en-US"/>
        </a:p>
      </dgm:t>
    </dgm:pt>
    <dgm:pt modelId="{BFBDFB73-883F-4AAC-8371-CFCC89377C5D}" type="sibTrans" cxnId="{872707C3-A877-4572-BD30-898B317F8FDB}">
      <dgm:prSet/>
      <dgm:spPr/>
      <dgm:t>
        <a:bodyPr/>
        <a:lstStyle/>
        <a:p>
          <a:endParaRPr lang="zh-CN" altLang="en-US"/>
        </a:p>
      </dgm:t>
    </dgm:pt>
    <dgm:pt modelId="{A6FE70B2-9DBF-4B5A-83F8-05353BCA6666}" type="pres">
      <dgm:prSet presAssocID="{EC482FF7-91A0-43D2-A04A-449ED6C31065}" presName="Name0" presStyleCnt="0">
        <dgm:presLayoutVars>
          <dgm:dir/>
          <dgm:animLvl val="lvl"/>
          <dgm:resizeHandles val="exact"/>
        </dgm:presLayoutVars>
      </dgm:prSet>
      <dgm:spPr/>
    </dgm:pt>
    <dgm:pt modelId="{3FC8F59B-5B1A-45BD-A95A-225BF3D975AF}" type="pres">
      <dgm:prSet presAssocID="{8CB4B824-3C4A-43ED-8156-2BEEE86443D2}" presName="Name8" presStyleCnt="0"/>
      <dgm:spPr/>
    </dgm:pt>
    <dgm:pt modelId="{672A7632-FF43-4A42-8F1E-54EEA674E212}" type="pres">
      <dgm:prSet presAssocID="{8CB4B824-3C4A-43ED-8156-2BEEE86443D2}" presName="level" presStyleLbl="node1" presStyleIdx="0" presStyleCnt="4">
        <dgm:presLayoutVars>
          <dgm:chMax val="1"/>
          <dgm:bulletEnabled val="1"/>
        </dgm:presLayoutVars>
      </dgm:prSet>
      <dgm:spPr/>
    </dgm:pt>
    <dgm:pt modelId="{8774AFFF-C7EB-4E53-8BF4-F9C08FDE992F}" type="pres">
      <dgm:prSet presAssocID="{8CB4B824-3C4A-43ED-8156-2BEEE86443D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F5F8C0-B078-48C1-922C-30171CCF6CE5}" type="pres">
      <dgm:prSet presAssocID="{87F70CA3-69F9-4490-8750-B012300CE524}" presName="Name8" presStyleCnt="0"/>
      <dgm:spPr/>
    </dgm:pt>
    <dgm:pt modelId="{E0CA49EB-2E2B-40B7-A372-C5E24783A34C}" type="pres">
      <dgm:prSet presAssocID="{87F70CA3-69F9-4490-8750-B012300CE524}" presName="level" presStyleLbl="node1" presStyleIdx="1" presStyleCnt="4">
        <dgm:presLayoutVars>
          <dgm:chMax val="1"/>
          <dgm:bulletEnabled val="1"/>
        </dgm:presLayoutVars>
      </dgm:prSet>
      <dgm:spPr/>
    </dgm:pt>
    <dgm:pt modelId="{4606F33C-43E8-4CFC-9636-4A44C25DD3D2}" type="pres">
      <dgm:prSet presAssocID="{87F70CA3-69F9-4490-8750-B012300CE52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5FB898-36F1-470C-99ED-E7C987EF74ED}" type="pres">
      <dgm:prSet presAssocID="{CB686318-3521-48A9-80EC-609176ADF741}" presName="Name8" presStyleCnt="0"/>
      <dgm:spPr/>
    </dgm:pt>
    <dgm:pt modelId="{71AA7EEF-F6DA-430D-952C-E43499113021}" type="pres">
      <dgm:prSet presAssocID="{CB686318-3521-48A9-80EC-609176ADF741}" presName="level" presStyleLbl="node1" presStyleIdx="2" presStyleCnt="4">
        <dgm:presLayoutVars>
          <dgm:chMax val="1"/>
          <dgm:bulletEnabled val="1"/>
        </dgm:presLayoutVars>
      </dgm:prSet>
      <dgm:spPr/>
    </dgm:pt>
    <dgm:pt modelId="{2AC46B5F-A60A-4DB9-A3B0-8AE69BF9DB88}" type="pres">
      <dgm:prSet presAssocID="{CB686318-3521-48A9-80EC-609176ADF7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02D21B-7E1A-43D8-BBC4-90913D7D43C7}" type="pres">
      <dgm:prSet presAssocID="{24770829-2309-4A28-A2D8-7A57E4ADFEAF}" presName="Name8" presStyleCnt="0"/>
      <dgm:spPr/>
    </dgm:pt>
    <dgm:pt modelId="{170E86F7-5B7A-4BF5-BEB8-A31A89AF3310}" type="pres">
      <dgm:prSet presAssocID="{24770829-2309-4A28-A2D8-7A57E4ADFEAF}" presName="level" presStyleLbl="node1" presStyleIdx="3" presStyleCnt="4">
        <dgm:presLayoutVars>
          <dgm:chMax val="1"/>
          <dgm:bulletEnabled val="1"/>
        </dgm:presLayoutVars>
      </dgm:prSet>
      <dgm:spPr/>
    </dgm:pt>
    <dgm:pt modelId="{48B685F4-5F9C-4C1D-8D26-7E936CD61366}" type="pres">
      <dgm:prSet presAssocID="{24770829-2309-4A28-A2D8-7A57E4ADFEA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B4C1926-BED6-4BB1-8248-91C6D9A22B5A}" type="presOf" srcId="{8CB4B824-3C4A-43ED-8156-2BEEE86443D2}" destId="{8774AFFF-C7EB-4E53-8BF4-F9C08FDE992F}" srcOrd="1" destOrd="0" presId="urn:microsoft.com/office/officeart/2005/8/layout/pyramid1"/>
    <dgm:cxn modelId="{041F5A34-BDFA-473C-A96E-F5E3F6C3D61C}" type="presOf" srcId="{CB686318-3521-48A9-80EC-609176ADF741}" destId="{71AA7EEF-F6DA-430D-952C-E43499113021}" srcOrd="0" destOrd="0" presId="urn:microsoft.com/office/officeart/2005/8/layout/pyramid1"/>
    <dgm:cxn modelId="{C15E4A3B-A17B-42D6-AA72-C8A0FE7027A4}" type="presOf" srcId="{EC482FF7-91A0-43D2-A04A-449ED6C31065}" destId="{A6FE70B2-9DBF-4B5A-83F8-05353BCA6666}" srcOrd="0" destOrd="0" presId="urn:microsoft.com/office/officeart/2005/8/layout/pyramid1"/>
    <dgm:cxn modelId="{93AF6363-C4D0-4E87-992C-58305F9BCABF}" type="presOf" srcId="{87F70CA3-69F9-4490-8750-B012300CE524}" destId="{4606F33C-43E8-4CFC-9636-4A44C25DD3D2}" srcOrd="1" destOrd="0" presId="urn:microsoft.com/office/officeart/2005/8/layout/pyramid1"/>
    <dgm:cxn modelId="{81BD0450-70F9-4AA4-A75F-09CD10AA590F}" type="presOf" srcId="{24770829-2309-4A28-A2D8-7A57E4ADFEAF}" destId="{48B685F4-5F9C-4C1D-8D26-7E936CD61366}" srcOrd="1" destOrd="0" presId="urn:microsoft.com/office/officeart/2005/8/layout/pyramid1"/>
    <dgm:cxn modelId="{35E70E7D-DD0F-422A-B3B2-5F7EB12D0E3A}" type="presOf" srcId="{87F70CA3-69F9-4490-8750-B012300CE524}" destId="{E0CA49EB-2E2B-40B7-A372-C5E24783A34C}" srcOrd="0" destOrd="0" presId="urn:microsoft.com/office/officeart/2005/8/layout/pyramid1"/>
    <dgm:cxn modelId="{BA5E9485-3F98-4D15-AF68-CFB4A38755E1}" type="presOf" srcId="{CB686318-3521-48A9-80EC-609176ADF741}" destId="{2AC46B5F-A60A-4DB9-A3B0-8AE69BF9DB88}" srcOrd="1" destOrd="0" presId="urn:microsoft.com/office/officeart/2005/8/layout/pyramid1"/>
    <dgm:cxn modelId="{32C4689C-FF3E-43BA-8B35-6F6D9D567160}" srcId="{EC482FF7-91A0-43D2-A04A-449ED6C31065}" destId="{CB686318-3521-48A9-80EC-609176ADF741}" srcOrd="2" destOrd="0" parTransId="{3D1FDBEE-D8B4-4A1E-8AC1-DA4BFD5EB2C1}" sibTransId="{D0EC3A27-D95F-4195-9AEC-15B1CACF8C7B}"/>
    <dgm:cxn modelId="{09154CA0-3991-471C-A4FE-AFB34546FD34}" type="presOf" srcId="{8CB4B824-3C4A-43ED-8156-2BEEE86443D2}" destId="{672A7632-FF43-4A42-8F1E-54EEA674E212}" srcOrd="0" destOrd="0" presId="urn:microsoft.com/office/officeart/2005/8/layout/pyramid1"/>
    <dgm:cxn modelId="{8D8FDFA7-0988-4CAD-B4D9-03EF0F1E678B}" type="presOf" srcId="{24770829-2309-4A28-A2D8-7A57E4ADFEAF}" destId="{170E86F7-5B7A-4BF5-BEB8-A31A89AF3310}" srcOrd="0" destOrd="0" presId="urn:microsoft.com/office/officeart/2005/8/layout/pyramid1"/>
    <dgm:cxn modelId="{872707C3-A877-4572-BD30-898B317F8FDB}" srcId="{EC482FF7-91A0-43D2-A04A-449ED6C31065}" destId="{24770829-2309-4A28-A2D8-7A57E4ADFEAF}" srcOrd="3" destOrd="0" parTransId="{9ADE3ADA-75B4-40CA-90F7-E1BBA842CC41}" sibTransId="{BFBDFB73-883F-4AAC-8371-CFCC89377C5D}"/>
    <dgm:cxn modelId="{32E4C8C8-B93A-47A6-840A-B87F8BEAE5B3}" srcId="{EC482FF7-91A0-43D2-A04A-449ED6C31065}" destId="{87F70CA3-69F9-4490-8750-B012300CE524}" srcOrd="1" destOrd="0" parTransId="{6FCA8951-9686-43C4-94DC-6924968441E0}" sibTransId="{C53CB6E2-C6BB-4CB7-9789-F8BDF38D9586}"/>
    <dgm:cxn modelId="{28F703EA-C28B-4A00-8512-8B55E0452CB1}" srcId="{EC482FF7-91A0-43D2-A04A-449ED6C31065}" destId="{8CB4B824-3C4A-43ED-8156-2BEEE86443D2}" srcOrd="0" destOrd="0" parTransId="{D1FB027F-5B45-475A-AEA6-23FC0EC2C047}" sibTransId="{F6E01DBD-4412-484E-A36C-04A742FCEA52}"/>
    <dgm:cxn modelId="{E74E05A2-B401-43F6-AC8F-ED49C4C51524}" type="presParOf" srcId="{A6FE70B2-9DBF-4B5A-83F8-05353BCA6666}" destId="{3FC8F59B-5B1A-45BD-A95A-225BF3D975AF}" srcOrd="0" destOrd="0" presId="urn:microsoft.com/office/officeart/2005/8/layout/pyramid1"/>
    <dgm:cxn modelId="{1058A40F-BA91-4D79-9B1C-217AED60D7E8}" type="presParOf" srcId="{3FC8F59B-5B1A-45BD-A95A-225BF3D975AF}" destId="{672A7632-FF43-4A42-8F1E-54EEA674E212}" srcOrd="0" destOrd="0" presId="urn:microsoft.com/office/officeart/2005/8/layout/pyramid1"/>
    <dgm:cxn modelId="{1BAEC7A4-9B17-4E63-951C-6D2317FF56FF}" type="presParOf" srcId="{3FC8F59B-5B1A-45BD-A95A-225BF3D975AF}" destId="{8774AFFF-C7EB-4E53-8BF4-F9C08FDE992F}" srcOrd="1" destOrd="0" presId="urn:microsoft.com/office/officeart/2005/8/layout/pyramid1"/>
    <dgm:cxn modelId="{FA01B919-7940-41D8-9F09-B6E497B20DB3}" type="presParOf" srcId="{A6FE70B2-9DBF-4B5A-83F8-05353BCA6666}" destId="{97F5F8C0-B078-48C1-922C-30171CCF6CE5}" srcOrd="1" destOrd="0" presId="urn:microsoft.com/office/officeart/2005/8/layout/pyramid1"/>
    <dgm:cxn modelId="{60F9662A-9450-4590-93E2-B08871365D08}" type="presParOf" srcId="{97F5F8C0-B078-48C1-922C-30171CCF6CE5}" destId="{E0CA49EB-2E2B-40B7-A372-C5E24783A34C}" srcOrd="0" destOrd="0" presId="urn:microsoft.com/office/officeart/2005/8/layout/pyramid1"/>
    <dgm:cxn modelId="{92FECDFC-A605-48FC-AA7D-F5D535606426}" type="presParOf" srcId="{97F5F8C0-B078-48C1-922C-30171CCF6CE5}" destId="{4606F33C-43E8-4CFC-9636-4A44C25DD3D2}" srcOrd="1" destOrd="0" presId="urn:microsoft.com/office/officeart/2005/8/layout/pyramid1"/>
    <dgm:cxn modelId="{CAC3214D-0C03-46FE-BB16-0125ABBB6180}" type="presParOf" srcId="{A6FE70B2-9DBF-4B5A-83F8-05353BCA6666}" destId="{7D5FB898-36F1-470C-99ED-E7C987EF74ED}" srcOrd="2" destOrd="0" presId="urn:microsoft.com/office/officeart/2005/8/layout/pyramid1"/>
    <dgm:cxn modelId="{FC312D0F-CF50-4614-B261-423486C595C8}" type="presParOf" srcId="{7D5FB898-36F1-470C-99ED-E7C987EF74ED}" destId="{71AA7EEF-F6DA-430D-952C-E43499113021}" srcOrd="0" destOrd="0" presId="urn:microsoft.com/office/officeart/2005/8/layout/pyramid1"/>
    <dgm:cxn modelId="{5F4D02F6-517A-4798-BB71-5735375B73F1}" type="presParOf" srcId="{7D5FB898-36F1-470C-99ED-E7C987EF74ED}" destId="{2AC46B5F-A60A-4DB9-A3B0-8AE69BF9DB88}" srcOrd="1" destOrd="0" presId="urn:microsoft.com/office/officeart/2005/8/layout/pyramid1"/>
    <dgm:cxn modelId="{DC324E4B-F251-4F8A-8149-2588589A6E32}" type="presParOf" srcId="{A6FE70B2-9DBF-4B5A-83F8-05353BCA6666}" destId="{6E02D21B-7E1A-43D8-BBC4-90913D7D43C7}" srcOrd="3" destOrd="0" presId="urn:microsoft.com/office/officeart/2005/8/layout/pyramid1"/>
    <dgm:cxn modelId="{1DC727EA-8581-4260-87A0-5082E195ABA2}" type="presParOf" srcId="{6E02D21B-7E1A-43D8-BBC4-90913D7D43C7}" destId="{170E86F7-5B7A-4BF5-BEB8-A31A89AF3310}" srcOrd="0" destOrd="0" presId="urn:microsoft.com/office/officeart/2005/8/layout/pyramid1"/>
    <dgm:cxn modelId="{4D2C36A6-4E93-499F-8B0C-69EE0E729EFE}" type="presParOf" srcId="{6E02D21B-7E1A-43D8-BBC4-90913D7D43C7}" destId="{48B685F4-5F9C-4C1D-8D26-7E936CD6136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82FF7-91A0-43D2-A04A-449ED6C31065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8CB4B824-3C4A-43ED-8156-2BEEE86443D2}">
      <dgm:prSet phldrT="[文本]"/>
      <dgm:spPr/>
      <dgm:t>
        <a:bodyPr/>
        <a:lstStyle/>
        <a:p>
          <a:r>
            <a:rPr lang="zh-CN" altLang="en-US" dirty="0"/>
            <a:t>系统级</a:t>
          </a:r>
        </a:p>
      </dgm:t>
    </dgm:pt>
    <dgm:pt modelId="{D1FB027F-5B45-475A-AEA6-23FC0EC2C047}" type="parTrans" cxnId="{28F703EA-C28B-4A00-8512-8B55E0452CB1}">
      <dgm:prSet/>
      <dgm:spPr/>
      <dgm:t>
        <a:bodyPr/>
        <a:lstStyle/>
        <a:p>
          <a:endParaRPr lang="zh-CN" altLang="en-US"/>
        </a:p>
      </dgm:t>
    </dgm:pt>
    <dgm:pt modelId="{F6E01DBD-4412-484E-A36C-04A742FCEA52}" type="sibTrans" cxnId="{28F703EA-C28B-4A00-8512-8B55E0452CB1}">
      <dgm:prSet/>
      <dgm:spPr/>
      <dgm:t>
        <a:bodyPr/>
        <a:lstStyle/>
        <a:p>
          <a:endParaRPr lang="zh-CN" altLang="en-US"/>
        </a:p>
      </dgm:t>
    </dgm:pt>
    <dgm:pt modelId="{87F70CA3-69F9-4490-8750-B012300CE524}">
      <dgm:prSet phldrT="[文本]"/>
      <dgm:spPr/>
      <dgm:t>
        <a:bodyPr/>
        <a:lstStyle/>
        <a:p>
          <a:r>
            <a:rPr lang="zh-CN" altLang="en-US" dirty="0"/>
            <a:t>算法级</a:t>
          </a:r>
        </a:p>
      </dgm:t>
    </dgm:pt>
    <dgm:pt modelId="{6FCA8951-9686-43C4-94DC-6924968441E0}" type="parTrans" cxnId="{32E4C8C8-B93A-47A6-840A-B87F8BEAE5B3}">
      <dgm:prSet/>
      <dgm:spPr/>
      <dgm:t>
        <a:bodyPr/>
        <a:lstStyle/>
        <a:p>
          <a:endParaRPr lang="zh-CN" altLang="en-US"/>
        </a:p>
      </dgm:t>
    </dgm:pt>
    <dgm:pt modelId="{C53CB6E2-C6BB-4CB7-9789-F8BDF38D9586}" type="sibTrans" cxnId="{32E4C8C8-B93A-47A6-840A-B87F8BEAE5B3}">
      <dgm:prSet/>
      <dgm:spPr/>
      <dgm:t>
        <a:bodyPr/>
        <a:lstStyle/>
        <a:p>
          <a:endParaRPr lang="zh-CN" altLang="en-US"/>
        </a:p>
      </dgm:t>
    </dgm:pt>
    <dgm:pt modelId="{CB686318-3521-48A9-80EC-609176ADF741}">
      <dgm:prSet phldrT="[文本]"/>
      <dgm:spPr/>
      <dgm:t>
        <a:bodyPr/>
        <a:lstStyle/>
        <a:p>
          <a:r>
            <a:rPr lang="zh-CN" altLang="en-US" dirty="0"/>
            <a:t>寄存器传输级</a:t>
          </a:r>
        </a:p>
      </dgm:t>
    </dgm:pt>
    <dgm:pt modelId="{3D1FDBEE-D8B4-4A1E-8AC1-DA4BFD5EB2C1}" type="parTrans" cxnId="{32C4689C-FF3E-43BA-8B35-6F6D9D567160}">
      <dgm:prSet/>
      <dgm:spPr/>
      <dgm:t>
        <a:bodyPr/>
        <a:lstStyle/>
        <a:p>
          <a:endParaRPr lang="zh-CN" altLang="en-US"/>
        </a:p>
      </dgm:t>
    </dgm:pt>
    <dgm:pt modelId="{D0EC3A27-D95F-4195-9AEC-15B1CACF8C7B}" type="sibTrans" cxnId="{32C4689C-FF3E-43BA-8B35-6F6D9D567160}">
      <dgm:prSet/>
      <dgm:spPr/>
      <dgm:t>
        <a:bodyPr/>
        <a:lstStyle/>
        <a:p>
          <a:endParaRPr lang="zh-CN" altLang="en-US"/>
        </a:p>
      </dgm:t>
    </dgm:pt>
    <dgm:pt modelId="{24770829-2309-4A28-A2D8-7A57E4ADFEAF}">
      <dgm:prSet phldrT="[文本]"/>
      <dgm:spPr/>
      <dgm:t>
        <a:bodyPr/>
        <a:lstStyle/>
        <a:p>
          <a:r>
            <a:rPr lang="zh-CN" altLang="en-US" dirty="0"/>
            <a:t>门级</a:t>
          </a:r>
        </a:p>
      </dgm:t>
    </dgm:pt>
    <dgm:pt modelId="{9ADE3ADA-75B4-40CA-90F7-E1BBA842CC41}" type="parTrans" cxnId="{872707C3-A877-4572-BD30-898B317F8FDB}">
      <dgm:prSet/>
      <dgm:spPr/>
      <dgm:t>
        <a:bodyPr/>
        <a:lstStyle/>
        <a:p>
          <a:endParaRPr lang="zh-CN" altLang="en-US"/>
        </a:p>
      </dgm:t>
    </dgm:pt>
    <dgm:pt modelId="{BFBDFB73-883F-4AAC-8371-CFCC89377C5D}" type="sibTrans" cxnId="{872707C3-A877-4572-BD30-898B317F8FDB}">
      <dgm:prSet/>
      <dgm:spPr/>
      <dgm:t>
        <a:bodyPr/>
        <a:lstStyle/>
        <a:p>
          <a:endParaRPr lang="zh-CN" altLang="en-US"/>
        </a:p>
      </dgm:t>
    </dgm:pt>
    <dgm:pt modelId="{1F05307A-5DA3-479D-8D8B-DFAB90AF8654}">
      <dgm:prSet phldrT="[文本]"/>
      <dgm:spPr/>
      <dgm:t>
        <a:bodyPr/>
        <a:lstStyle/>
        <a:p>
          <a:r>
            <a:rPr lang="zh-CN" altLang="en-US" dirty="0"/>
            <a:t>开关级</a:t>
          </a:r>
        </a:p>
      </dgm:t>
    </dgm:pt>
    <dgm:pt modelId="{14530194-61CF-4D64-B0AD-5D2A1E58D597}" type="parTrans" cxnId="{0B9FBF3D-2A46-44D4-BE0D-37BB7AC9519F}">
      <dgm:prSet/>
      <dgm:spPr/>
      <dgm:t>
        <a:bodyPr/>
        <a:lstStyle/>
        <a:p>
          <a:endParaRPr lang="zh-CN" altLang="en-US"/>
        </a:p>
      </dgm:t>
    </dgm:pt>
    <dgm:pt modelId="{F8749F99-8F7D-488B-A770-BCB2D062173E}" type="sibTrans" cxnId="{0B9FBF3D-2A46-44D4-BE0D-37BB7AC9519F}">
      <dgm:prSet/>
      <dgm:spPr/>
      <dgm:t>
        <a:bodyPr/>
        <a:lstStyle/>
        <a:p>
          <a:endParaRPr lang="zh-CN" altLang="en-US"/>
        </a:p>
      </dgm:t>
    </dgm:pt>
    <dgm:pt modelId="{A6FE70B2-9DBF-4B5A-83F8-05353BCA6666}" type="pres">
      <dgm:prSet presAssocID="{EC482FF7-91A0-43D2-A04A-449ED6C31065}" presName="Name0" presStyleCnt="0">
        <dgm:presLayoutVars>
          <dgm:dir/>
          <dgm:animLvl val="lvl"/>
          <dgm:resizeHandles val="exact"/>
        </dgm:presLayoutVars>
      </dgm:prSet>
      <dgm:spPr/>
    </dgm:pt>
    <dgm:pt modelId="{3FC8F59B-5B1A-45BD-A95A-225BF3D975AF}" type="pres">
      <dgm:prSet presAssocID="{8CB4B824-3C4A-43ED-8156-2BEEE86443D2}" presName="Name8" presStyleCnt="0"/>
      <dgm:spPr/>
    </dgm:pt>
    <dgm:pt modelId="{672A7632-FF43-4A42-8F1E-54EEA674E212}" type="pres">
      <dgm:prSet presAssocID="{8CB4B824-3C4A-43ED-8156-2BEEE86443D2}" presName="level" presStyleLbl="node1" presStyleIdx="0" presStyleCnt="5">
        <dgm:presLayoutVars>
          <dgm:chMax val="1"/>
          <dgm:bulletEnabled val="1"/>
        </dgm:presLayoutVars>
      </dgm:prSet>
      <dgm:spPr/>
    </dgm:pt>
    <dgm:pt modelId="{8774AFFF-C7EB-4E53-8BF4-F9C08FDE992F}" type="pres">
      <dgm:prSet presAssocID="{8CB4B824-3C4A-43ED-8156-2BEEE86443D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F5F8C0-B078-48C1-922C-30171CCF6CE5}" type="pres">
      <dgm:prSet presAssocID="{87F70CA3-69F9-4490-8750-B012300CE524}" presName="Name8" presStyleCnt="0"/>
      <dgm:spPr/>
    </dgm:pt>
    <dgm:pt modelId="{E0CA49EB-2E2B-40B7-A372-C5E24783A34C}" type="pres">
      <dgm:prSet presAssocID="{87F70CA3-69F9-4490-8750-B012300CE524}" presName="level" presStyleLbl="node1" presStyleIdx="1" presStyleCnt="5">
        <dgm:presLayoutVars>
          <dgm:chMax val="1"/>
          <dgm:bulletEnabled val="1"/>
        </dgm:presLayoutVars>
      </dgm:prSet>
      <dgm:spPr/>
    </dgm:pt>
    <dgm:pt modelId="{4606F33C-43E8-4CFC-9636-4A44C25DD3D2}" type="pres">
      <dgm:prSet presAssocID="{87F70CA3-69F9-4490-8750-B012300CE52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5FB898-36F1-470C-99ED-E7C987EF74ED}" type="pres">
      <dgm:prSet presAssocID="{CB686318-3521-48A9-80EC-609176ADF741}" presName="Name8" presStyleCnt="0"/>
      <dgm:spPr/>
    </dgm:pt>
    <dgm:pt modelId="{71AA7EEF-F6DA-430D-952C-E43499113021}" type="pres">
      <dgm:prSet presAssocID="{CB686318-3521-48A9-80EC-609176ADF741}" presName="level" presStyleLbl="node1" presStyleIdx="2" presStyleCnt="5">
        <dgm:presLayoutVars>
          <dgm:chMax val="1"/>
          <dgm:bulletEnabled val="1"/>
        </dgm:presLayoutVars>
      </dgm:prSet>
      <dgm:spPr/>
    </dgm:pt>
    <dgm:pt modelId="{2AC46B5F-A60A-4DB9-A3B0-8AE69BF9DB88}" type="pres">
      <dgm:prSet presAssocID="{CB686318-3521-48A9-80EC-609176ADF7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02D21B-7E1A-43D8-BBC4-90913D7D43C7}" type="pres">
      <dgm:prSet presAssocID="{24770829-2309-4A28-A2D8-7A57E4ADFEAF}" presName="Name8" presStyleCnt="0"/>
      <dgm:spPr/>
    </dgm:pt>
    <dgm:pt modelId="{170E86F7-5B7A-4BF5-BEB8-A31A89AF3310}" type="pres">
      <dgm:prSet presAssocID="{24770829-2309-4A28-A2D8-7A57E4ADFEAF}" presName="level" presStyleLbl="node1" presStyleIdx="3" presStyleCnt="5">
        <dgm:presLayoutVars>
          <dgm:chMax val="1"/>
          <dgm:bulletEnabled val="1"/>
        </dgm:presLayoutVars>
      </dgm:prSet>
      <dgm:spPr/>
    </dgm:pt>
    <dgm:pt modelId="{48B685F4-5F9C-4C1D-8D26-7E936CD61366}" type="pres">
      <dgm:prSet presAssocID="{24770829-2309-4A28-A2D8-7A57E4ADFEA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6507CB9-B5D1-4A04-9756-B6841E896880}" type="pres">
      <dgm:prSet presAssocID="{1F05307A-5DA3-479D-8D8B-DFAB90AF8654}" presName="Name8" presStyleCnt="0"/>
      <dgm:spPr/>
    </dgm:pt>
    <dgm:pt modelId="{541D0289-D678-4E3A-93C4-20CFACA3BC1A}" type="pres">
      <dgm:prSet presAssocID="{1F05307A-5DA3-479D-8D8B-DFAB90AF8654}" presName="level" presStyleLbl="node1" presStyleIdx="4" presStyleCnt="5">
        <dgm:presLayoutVars>
          <dgm:chMax val="1"/>
          <dgm:bulletEnabled val="1"/>
        </dgm:presLayoutVars>
      </dgm:prSet>
      <dgm:spPr/>
    </dgm:pt>
    <dgm:pt modelId="{8756FB67-6981-4D40-BCD3-D961C6137A9C}" type="pres">
      <dgm:prSet presAssocID="{1F05307A-5DA3-479D-8D8B-DFAB90AF865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AB4C1926-BED6-4BB1-8248-91C6D9A22B5A}" type="presOf" srcId="{8CB4B824-3C4A-43ED-8156-2BEEE86443D2}" destId="{8774AFFF-C7EB-4E53-8BF4-F9C08FDE992F}" srcOrd="1" destOrd="0" presId="urn:microsoft.com/office/officeart/2005/8/layout/pyramid1"/>
    <dgm:cxn modelId="{041F5A34-BDFA-473C-A96E-F5E3F6C3D61C}" type="presOf" srcId="{CB686318-3521-48A9-80EC-609176ADF741}" destId="{71AA7EEF-F6DA-430D-952C-E43499113021}" srcOrd="0" destOrd="0" presId="urn:microsoft.com/office/officeart/2005/8/layout/pyramid1"/>
    <dgm:cxn modelId="{C15E4A3B-A17B-42D6-AA72-C8A0FE7027A4}" type="presOf" srcId="{EC482FF7-91A0-43D2-A04A-449ED6C31065}" destId="{A6FE70B2-9DBF-4B5A-83F8-05353BCA6666}" srcOrd="0" destOrd="0" presId="urn:microsoft.com/office/officeart/2005/8/layout/pyramid1"/>
    <dgm:cxn modelId="{0B9FBF3D-2A46-44D4-BE0D-37BB7AC9519F}" srcId="{EC482FF7-91A0-43D2-A04A-449ED6C31065}" destId="{1F05307A-5DA3-479D-8D8B-DFAB90AF8654}" srcOrd="4" destOrd="0" parTransId="{14530194-61CF-4D64-B0AD-5D2A1E58D597}" sibTransId="{F8749F99-8F7D-488B-A770-BCB2D062173E}"/>
    <dgm:cxn modelId="{93AF6363-C4D0-4E87-992C-58305F9BCABF}" type="presOf" srcId="{87F70CA3-69F9-4490-8750-B012300CE524}" destId="{4606F33C-43E8-4CFC-9636-4A44C25DD3D2}" srcOrd="1" destOrd="0" presId="urn:microsoft.com/office/officeart/2005/8/layout/pyramid1"/>
    <dgm:cxn modelId="{81BD0450-70F9-4AA4-A75F-09CD10AA590F}" type="presOf" srcId="{24770829-2309-4A28-A2D8-7A57E4ADFEAF}" destId="{48B685F4-5F9C-4C1D-8D26-7E936CD61366}" srcOrd="1" destOrd="0" presId="urn:microsoft.com/office/officeart/2005/8/layout/pyramid1"/>
    <dgm:cxn modelId="{35E70E7D-DD0F-422A-B3B2-5F7EB12D0E3A}" type="presOf" srcId="{87F70CA3-69F9-4490-8750-B012300CE524}" destId="{E0CA49EB-2E2B-40B7-A372-C5E24783A34C}" srcOrd="0" destOrd="0" presId="urn:microsoft.com/office/officeart/2005/8/layout/pyramid1"/>
    <dgm:cxn modelId="{BA5E9485-3F98-4D15-AF68-CFB4A38755E1}" type="presOf" srcId="{CB686318-3521-48A9-80EC-609176ADF741}" destId="{2AC46B5F-A60A-4DB9-A3B0-8AE69BF9DB88}" srcOrd="1" destOrd="0" presId="urn:microsoft.com/office/officeart/2005/8/layout/pyramid1"/>
    <dgm:cxn modelId="{ED27F888-E4FD-4AEB-ADCE-491CBB30C809}" type="presOf" srcId="{1F05307A-5DA3-479D-8D8B-DFAB90AF8654}" destId="{541D0289-D678-4E3A-93C4-20CFACA3BC1A}" srcOrd="0" destOrd="0" presId="urn:microsoft.com/office/officeart/2005/8/layout/pyramid1"/>
    <dgm:cxn modelId="{32C4689C-FF3E-43BA-8B35-6F6D9D567160}" srcId="{EC482FF7-91A0-43D2-A04A-449ED6C31065}" destId="{CB686318-3521-48A9-80EC-609176ADF741}" srcOrd="2" destOrd="0" parTransId="{3D1FDBEE-D8B4-4A1E-8AC1-DA4BFD5EB2C1}" sibTransId="{D0EC3A27-D95F-4195-9AEC-15B1CACF8C7B}"/>
    <dgm:cxn modelId="{09154CA0-3991-471C-A4FE-AFB34546FD34}" type="presOf" srcId="{8CB4B824-3C4A-43ED-8156-2BEEE86443D2}" destId="{672A7632-FF43-4A42-8F1E-54EEA674E212}" srcOrd="0" destOrd="0" presId="urn:microsoft.com/office/officeart/2005/8/layout/pyramid1"/>
    <dgm:cxn modelId="{8D8FDFA7-0988-4CAD-B4D9-03EF0F1E678B}" type="presOf" srcId="{24770829-2309-4A28-A2D8-7A57E4ADFEAF}" destId="{170E86F7-5B7A-4BF5-BEB8-A31A89AF3310}" srcOrd="0" destOrd="0" presId="urn:microsoft.com/office/officeart/2005/8/layout/pyramid1"/>
    <dgm:cxn modelId="{C72698AA-C98C-40AE-9414-5832957FA5A3}" type="presOf" srcId="{1F05307A-5DA3-479D-8D8B-DFAB90AF8654}" destId="{8756FB67-6981-4D40-BCD3-D961C6137A9C}" srcOrd="1" destOrd="0" presId="urn:microsoft.com/office/officeart/2005/8/layout/pyramid1"/>
    <dgm:cxn modelId="{872707C3-A877-4572-BD30-898B317F8FDB}" srcId="{EC482FF7-91A0-43D2-A04A-449ED6C31065}" destId="{24770829-2309-4A28-A2D8-7A57E4ADFEAF}" srcOrd="3" destOrd="0" parTransId="{9ADE3ADA-75B4-40CA-90F7-E1BBA842CC41}" sibTransId="{BFBDFB73-883F-4AAC-8371-CFCC89377C5D}"/>
    <dgm:cxn modelId="{32E4C8C8-B93A-47A6-840A-B87F8BEAE5B3}" srcId="{EC482FF7-91A0-43D2-A04A-449ED6C31065}" destId="{87F70CA3-69F9-4490-8750-B012300CE524}" srcOrd="1" destOrd="0" parTransId="{6FCA8951-9686-43C4-94DC-6924968441E0}" sibTransId="{C53CB6E2-C6BB-4CB7-9789-F8BDF38D9586}"/>
    <dgm:cxn modelId="{28F703EA-C28B-4A00-8512-8B55E0452CB1}" srcId="{EC482FF7-91A0-43D2-A04A-449ED6C31065}" destId="{8CB4B824-3C4A-43ED-8156-2BEEE86443D2}" srcOrd="0" destOrd="0" parTransId="{D1FB027F-5B45-475A-AEA6-23FC0EC2C047}" sibTransId="{F6E01DBD-4412-484E-A36C-04A742FCEA52}"/>
    <dgm:cxn modelId="{E74E05A2-B401-43F6-AC8F-ED49C4C51524}" type="presParOf" srcId="{A6FE70B2-9DBF-4B5A-83F8-05353BCA6666}" destId="{3FC8F59B-5B1A-45BD-A95A-225BF3D975AF}" srcOrd="0" destOrd="0" presId="urn:microsoft.com/office/officeart/2005/8/layout/pyramid1"/>
    <dgm:cxn modelId="{1058A40F-BA91-4D79-9B1C-217AED60D7E8}" type="presParOf" srcId="{3FC8F59B-5B1A-45BD-A95A-225BF3D975AF}" destId="{672A7632-FF43-4A42-8F1E-54EEA674E212}" srcOrd="0" destOrd="0" presId="urn:microsoft.com/office/officeart/2005/8/layout/pyramid1"/>
    <dgm:cxn modelId="{1BAEC7A4-9B17-4E63-951C-6D2317FF56FF}" type="presParOf" srcId="{3FC8F59B-5B1A-45BD-A95A-225BF3D975AF}" destId="{8774AFFF-C7EB-4E53-8BF4-F9C08FDE992F}" srcOrd="1" destOrd="0" presId="urn:microsoft.com/office/officeart/2005/8/layout/pyramid1"/>
    <dgm:cxn modelId="{FA01B919-7940-41D8-9F09-B6E497B20DB3}" type="presParOf" srcId="{A6FE70B2-9DBF-4B5A-83F8-05353BCA6666}" destId="{97F5F8C0-B078-48C1-922C-30171CCF6CE5}" srcOrd="1" destOrd="0" presId="urn:microsoft.com/office/officeart/2005/8/layout/pyramid1"/>
    <dgm:cxn modelId="{60F9662A-9450-4590-93E2-B08871365D08}" type="presParOf" srcId="{97F5F8C0-B078-48C1-922C-30171CCF6CE5}" destId="{E0CA49EB-2E2B-40B7-A372-C5E24783A34C}" srcOrd="0" destOrd="0" presId="urn:microsoft.com/office/officeart/2005/8/layout/pyramid1"/>
    <dgm:cxn modelId="{92FECDFC-A605-48FC-AA7D-F5D535606426}" type="presParOf" srcId="{97F5F8C0-B078-48C1-922C-30171CCF6CE5}" destId="{4606F33C-43E8-4CFC-9636-4A44C25DD3D2}" srcOrd="1" destOrd="0" presId="urn:microsoft.com/office/officeart/2005/8/layout/pyramid1"/>
    <dgm:cxn modelId="{CAC3214D-0C03-46FE-BB16-0125ABBB6180}" type="presParOf" srcId="{A6FE70B2-9DBF-4B5A-83F8-05353BCA6666}" destId="{7D5FB898-36F1-470C-99ED-E7C987EF74ED}" srcOrd="2" destOrd="0" presId="urn:microsoft.com/office/officeart/2005/8/layout/pyramid1"/>
    <dgm:cxn modelId="{FC312D0F-CF50-4614-B261-423486C595C8}" type="presParOf" srcId="{7D5FB898-36F1-470C-99ED-E7C987EF74ED}" destId="{71AA7EEF-F6DA-430D-952C-E43499113021}" srcOrd="0" destOrd="0" presId="urn:microsoft.com/office/officeart/2005/8/layout/pyramid1"/>
    <dgm:cxn modelId="{5F4D02F6-517A-4798-BB71-5735375B73F1}" type="presParOf" srcId="{7D5FB898-36F1-470C-99ED-E7C987EF74ED}" destId="{2AC46B5F-A60A-4DB9-A3B0-8AE69BF9DB88}" srcOrd="1" destOrd="0" presId="urn:microsoft.com/office/officeart/2005/8/layout/pyramid1"/>
    <dgm:cxn modelId="{DC324E4B-F251-4F8A-8149-2588589A6E32}" type="presParOf" srcId="{A6FE70B2-9DBF-4B5A-83F8-05353BCA6666}" destId="{6E02D21B-7E1A-43D8-BBC4-90913D7D43C7}" srcOrd="3" destOrd="0" presId="urn:microsoft.com/office/officeart/2005/8/layout/pyramid1"/>
    <dgm:cxn modelId="{1DC727EA-8581-4260-87A0-5082E195ABA2}" type="presParOf" srcId="{6E02D21B-7E1A-43D8-BBC4-90913D7D43C7}" destId="{170E86F7-5B7A-4BF5-BEB8-A31A89AF3310}" srcOrd="0" destOrd="0" presId="urn:microsoft.com/office/officeart/2005/8/layout/pyramid1"/>
    <dgm:cxn modelId="{4D2C36A6-4E93-499F-8B0C-69EE0E729EFE}" type="presParOf" srcId="{6E02D21B-7E1A-43D8-BBC4-90913D7D43C7}" destId="{48B685F4-5F9C-4C1D-8D26-7E936CD61366}" srcOrd="1" destOrd="0" presId="urn:microsoft.com/office/officeart/2005/8/layout/pyramid1"/>
    <dgm:cxn modelId="{E0A2CBB2-2721-4EBF-8B41-29F94A9D669C}" type="presParOf" srcId="{A6FE70B2-9DBF-4B5A-83F8-05353BCA6666}" destId="{26507CB9-B5D1-4A04-9756-B6841E896880}" srcOrd="4" destOrd="0" presId="urn:microsoft.com/office/officeart/2005/8/layout/pyramid1"/>
    <dgm:cxn modelId="{3FB2539E-21C2-46B2-81A6-F364736A9162}" type="presParOf" srcId="{26507CB9-B5D1-4A04-9756-B6841E896880}" destId="{541D0289-D678-4E3A-93C4-20CFACA3BC1A}" srcOrd="0" destOrd="0" presId="urn:microsoft.com/office/officeart/2005/8/layout/pyramid1"/>
    <dgm:cxn modelId="{5588665C-826C-4D60-A01B-BCB26E71F8E4}" type="presParOf" srcId="{26507CB9-B5D1-4A04-9756-B6841E896880}" destId="{8756FB67-6981-4D40-BCD3-D961C6137A9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6D111-B4B5-4105-B71A-7B72EA2E3F54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EC69CC19-657E-4C80-8028-79FDF99FF1BF}">
      <dgm:prSet phldrT="[文本]"/>
      <dgm:spPr/>
      <dgm:t>
        <a:bodyPr/>
        <a:lstStyle/>
        <a:p>
          <a:r>
            <a:rPr lang="zh-CN" altLang="en-US" dirty="0"/>
            <a:t>设计规范</a:t>
          </a:r>
        </a:p>
      </dgm:t>
    </dgm:pt>
    <dgm:pt modelId="{B8746BEF-EF62-4A97-B4B1-AECA29623193}" type="parTrans" cxnId="{0F2E71A3-D615-4756-A50A-1C128C0126F3}">
      <dgm:prSet/>
      <dgm:spPr/>
      <dgm:t>
        <a:bodyPr/>
        <a:lstStyle/>
        <a:p>
          <a:endParaRPr lang="zh-CN" altLang="en-US"/>
        </a:p>
      </dgm:t>
    </dgm:pt>
    <dgm:pt modelId="{4E898961-F3FF-4C92-AC40-FB14A32E6A51}" type="sibTrans" cxnId="{0F2E71A3-D615-4756-A50A-1C128C0126F3}">
      <dgm:prSet/>
      <dgm:spPr/>
      <dgm:t>
        <a:bodyPr/>
        <a:lstStyle/>
        <a:p>
          <a:endParaRPr lang="zh-CN" altLang="en-US"/>
        </a:p>
      </dgm:t>
    </dgm:pt>
    <dgm:pt modelId="{0278302D-CD43-4ADA-A57F-3FFF822EB95E}">
      <dgm:prSet phldrT="[文本]"/>
      <dgm:spPr/>
      <dgm:t>
        <a:bodyPr/>
        <a:lstStyle/>
        <a:p>
          <a:r>
            <a:rPr lang="zh-CN" altLang="en-US" dirty="0"/>
            <a:t>文本编译</a:t>
          </a:r>
        </a:p>
      </dgm:t>
    </dgm:pt>
    <dgm:pt modelId="{E0E4515B-B997-46DB-A5C2-D581EFB605FE}" type="parTrans" cxnId="{8EC54F59-6D45-4234-87D5-1711479F5F90}">
      <dgm:prSet/>
      <dgm:spPr/>
      <dgm:t>
        <a:bodyPr/>
        <a:lstStyle/>
        <a:p>
          <a:endParaRPr lang="zh-CN" altLang="en-US"/>
        </a:p>
      </dgm:t>
    </dgm:pt>
    <dgm:pt modelId="{1F225EC2-DD14-45F2-B594-24B26CED3801}" type="sibTrans" cxnId="{8EC54F59-6D45-4234-87D5-1711479F5F90}">
      <dgm:prSet/>
      <dgm:spPr/>
      <dgm:t>
        <a:bodyPr/>
        <a:lstStyle/>
        <a:p>
          <a:endParaRPr lang="zh-CN" altLang="en-US"/>
        </a:p>
      </dgm:t>
    </dgm:pt>
    <dgm:pt modelId="{63EC5477-5FF5-4C7F-AE33-83FF02F36C8B}">
      <dgm:prSet phldrT="[文本]"/>
      <dgm:spPr/>
      <dgm:t>
        <a:bodyPr/>
        <a:lstStyle/>
        <a:p>
          <a:r>
            <a:rPr lang="zh-CN" altLang="en-US" dirty="0"/>
            <a:t>功能仿真</a:t>
          </a:r>
        </a:p>
      </dgm:t>
    </dgm:pt>
    <dgm:pt modelId="{A3DAEE16-A59C-4A03-888D-2009603BCB31}" type="parTrans" cxnId="{C7E49741-FECF-4BBB-A5DC-86EF093D86B1}">
      <dgm:prSet/>
      <dgm:spPr/>
      <dgm:t>
        <a:bodyPr/>
        <a:lstStyle/>
        <a:p>
          <a:endParaRPr lang="zh-CN" altLang="en-US"/>
        </a:p>
      </dgm:t>
    </dgm:pt>
    <dgm:pt modelId="{0F8ABE76-F433-4200-9329-EF9C2F9051D2}" type="sibTrans" cxnId="{C7E49741-FECF-4BBB-A5DC-86EF093D86B1}">
      <dgm:prSet/>
      <dgm:spPr/>
      <dgm:t>
        <a:bodyPr/>
        <a:lstStyle/>
        <a:p>
          <a:endParaRPr lang="zh-CN" altLang="en-US"/>
        </a:p>
      </dgm:t>
    </dgm:pt>
    <dgm:pt modelId="{488F321E-E56B-4DC6-9D9F-D796774A2205}">
      <dgm:prSet phldrT="[文本]"/>
      <dgm:spPr/>
      <dgm:t>
        <a:bodyPr/>
        <a:lstStyle/>
        <a:p>
          <a:r>
            <a:rPr lang="zh-CN" altLang="en-US" dirty="0"/>
            <a:t>逻辑综合</a:t>
          </a:r>
        </a:p>
      </dgm:t>
    </dgm:pt>
    <dgm:pt modelId="{A53FE409-95D4-4734-A85C-9BFAEDD930C8}" type="parTrans" cxnId="{21AD319F-0416-4978-8305-BDB657537935}">
      <dgm:prSet/>
      <dgm:spPr/>
      <dgm:t>
        <a:bodyPr/>
        <a:lstStyle/>
        <a:p>
          <a:endParaRPr lang="zh-CN" altLang="en-US"/>
        </a:p>
      </dgm:t>
    </dgm:pt>
    <dgm:pt modelId="{BF5D7584-FA58-46FD-A73D-D39C95E872D4}" type="sibTrans" cxnId="{21AD319F-0416-4978-8305-BDB657537935}">
      <dgm:prSet/>
      <dgm:spPr/>
      <dgm:t>
        <a:bodyPr/>
        <a:lstStyle/>
        <a:p>
          <a:endParaRPr lang="zh-CN" altLang="en-US"/>
        </a:p>
      </dgm:t>
    </dgm:pt>
    <dgm:pt modelId="{81523688-4ABE-4F98-AE09-8E2299093B13}">
      <dgm:prSet phldrT="[文本]"/>
      <dgm:spPr/>
      <dgm:t>
        <a:bodyPr/>
        <a:lstStyle/>
        <a:p>
          <a:r>
            <a:rPr lang="zh-CN" altLang="en-US" dirty="0"/>
            <a:t>布局布线</a:t>
          </a:r>
        </a:p>
      </dgm:t>
    </dgm:pt>
    <dgm:pt modelId="{E1813596-690F-40E8-9C0F-7A038A4B62A1}" type="parTrans" cxnId="{B1F9048D-CFA8-4DD6-9553-5169F378F7E6}">
      <dgm:prSet/>
      <dgm:spPr/>
      <dgm:t>
        <a:bodyPr/>
        <a:lstStyle/>
        <a:p>
          <a:endParaRPr lang="zh-CN" altLang="en-US"/>
        </a:p>
      </dgm:t>
    </dgm:pt>
    <dgm:pt modelId="{69BFF502-70AC-496F-B7C0-8F266C0AC5B0}" type="sibTrans" cxnId="{B1F9048D-CFA8-4DD6-9553-5169F378F7E6}">
      <dgm:prSet/>
      <dgm:spPr/>
      <dgm:t>
        <a:bodyPr/>
        <a:lstStyle/>
        <a:p>
          <a:endParaRPr lang="zh-CN" altLang="en-US"/>
        </a:p>
      </dgm:t>
    </dgm:pt>
    <dgm:pt modelId="{5768164B-C2C2-4C83-B667-5A4A3CD60AC3}">
      <dgm:prSet phldrT="[文本]"/>
      <dgm:spPr/>
      <dgm:t>
        <a:bodyPr/>
        <a:lstStyle/>
        <a:p>
          <a:r>
            <a:rPr lang="zh-CN" altLang="en-US" dirty="0"/>
            <a:t>时序仿真</a:t>
          </a:r>
        </a:p>
      </dgm:t>
    </dgm:pt>
    <dgm:pt modelId="{46DBCC2B-B06F-428D-BDB7-6DB07241FC0C}" type="parTrans" cxnId="{A8E8DDAE-B06A-42B7-89F9-DD5AEF3593D5}">
      <dgm:prSet/>
      <dgm:spPr/>
      <dgm:t>
        <a:bodyPr/>
        <a:lstStyle/>
        <a:p>
          <a:endParaRPr lang="zh-CN" altLang="en-US"/>
        </a:p>
      </dgm:t>
    </dgm:pt>
    <dgm:pt modelId="{CCB37B69-9187-43DD-97EA-ECBA75D07A24}" type="sibTrans" cxnId="{A8E8DDAE-B06A-42B7-89F9-DD5AEF3593D5}">
      <dgm:prSet/>
      <dgm:spPr/>
      <dgm:t>
        <a:bodyPr/>
        <a:lstStyle/>
        <a:p>
          <a:endParaRPr lang="zh-CN" altLang="en-US"/>
        </a:p>
      </dgm:t>
    </dgm:pt>
    <dgm:pt modelId="{B9668C1E-DB9F-4E2F-800C-894DF44C7ABA}">
      <dgm:prSet phldrT="[文本]"/>
      <dgm:spPr/>
      <dgm:t>
        <a:bodyPr/>
        <a:lstStyle/>
        <a:p>
          <a:r>
            <a:rPr lang="zh-CN" altLang="en-US" dirty="0"/>
            <a:t>编程下载</a:t>
          </a:r>
        </a:p>
      </dgm:t>
    </dgm:pt>
    <dgm:pt modelId="{8788E7C0-1206-4786-82A2-8283D28C7E35}" type="parTrans" cxnId="{125505AF-F0E2-4AC8-A20F-C8C304D7BA04}">
      <dgm:prSet/>
      <dgm:spPr/>
      <dgm:t>
        <a:bodyPr/>
        <a:lstStyle/>
        <a:p>
          <a:endParaRPr lang="zh-CN" altLang="en-US"/>
        </a:p>
      </dgm:t>
    </dgm:pt>
    <dgm:pt modelId="{0FE394EF-3000-4358-AD83-67C9E3A7B23F}" type="sibTrans" cxnId="{125505AF-F0E2-4AC8-A20F-C8C304D7BA04}">
      <dgm:prSet/>
      <dgm:spPr/>
      <dgm:t>
        <a:bodyPr/>
        <a:lstStyle/>
        <a:p>
          <a:endParaRPr lang="zh-CN" altLang="en-US"/>
        </a:p>
      </dgm:t>
    </dgm:pt>
    <dgm:pt modelId="{28C787FA-4FEA-4C90-80EE-33A943C2D0A5}" type="pres">
      <dgm:prSet presAssocID="{0496D111-B4B5-4105-B71A-7B72EA2E3F54}" presName="Name0" presStyleCnt="0">
        <dgm:presLayoutVars>
          <dgm:dir/>
          <dgm:resizeHandles val="exact"/>
        </dgm:presLayoutVars>
      </dgm:prSet>
      <dgm:spPr/>
    </dgm:pt>
    <dgm:pt modelId="{C3F2365F-E6CE-4E56-A88C-65289977D940}" type="pres">
      <dgm:prSet presAssocID="{EC69CC19-657E-4C80-8028-79FDF99FF1BF}" presName="node" presStyleLbl="node1" presStyleIdx="0" presStyleCnt="7">
        <dgm:presLayoutVars>
          <dgm:bulletEnabled val="1"/>
        </dgm:presLayoutVars>
      </dgm:prSet>
      <dgm:spPr/>
    </dgm:pt>
    <dgm:pt modelId="{C466475F-F1AE-4C92-8308-6A9F0B925359}" type="pres">
      <dgm:prSet presAssocID="{4E898961-F3FF-4C92-AC40-FB14A32E6A51}" presName="sibTrans" presStyleLbl="sibTrans2D1" presStyleIdx="0" presStyleCnt="6"/>
      <dgm:spPr/>
    </dgm:pt>
    <dgm:pt modelId="{DD0F52CE-83DA-47D7-9D9A-F27DE06B9BC1}" type="pres">
      <dgm:prSet presAssocID="{4E898961-F3FF-4C92-AC40-FB14A32E6A51}" presName="connectorText" presStyleLbl="sibTrans2D1" presStyleIdx="0" presStyleCnt="6"/>
      <dgm:spPr/>
    </dgm:pt>
    <dgm:pt modelId="{77ADB9C3-4938-4EFB-91CF-1DF81555D566}" type="pres">
      <dgm:prSet presAssocID="{0278302D-CD43-4ADA-A57F-3FFF822EB95E}" presName="node" presStyleLbl="node1" presStyleIdx="1" presStyleCnt="7">
        <dgm:presLayoutVars>
          <dgm:bulletEnabled val="1"/>
        </dgm:presLayoutVars>
      </dgm:prSet>
      <dgm:spPr/>
    </dgm:pt>
    <dgm:pt modelId="{A8B8C10C-FE4E-4025-B85D-44E3FDEEF03A}" type="pres">
      <dgm:prSet presAssocID="{1F225EC2-DD14-45F2-B594-24B26CED3801}" presName="sibTrans" presStyleLbl="sibTrans2D1" presStyleIdx="1" presStyleCnt="6"/>
      <dgm:spPr/>
    </dgm:pt>
    <dgm:pt modelId="{BA89DCF6-5603-4E70-BBB9-0E7D3105724C}" type="pres">
      <dgm:prSet presAssocID="{1F225EC2-DD14-45F2-B594-24B26CED3801}" presName="connectorText" presStyleLbl="sibTrans2D1" presStyleIdx="1" presStyleCnt="6"/>
      <dgm:spPr/>
    </dgm:pt>
    <dgm:pt modelId="{6BEBC8BB-2C1B-4285-BAEC-A2E17F549A2D}" type="pres">
      <dgm:prSet presAssocID="{63EC5477-5FF5-4C7F-AE33-83FF02F36C8B}" presName="node" presStyleLbl="node1" presStyleIdx="2" presStyleCnt="7">
        <dgm:presLayoutVars>
          <dgm:bulletEnabled val="1"/>
        </dgm:presLayoutVars>
      </dgm:prSet>
      <dgm:spPr/>
    </dgm:pt>
    <dgm:pt modelId="{C7BE6243-381F-432D-840D-E8DEB8379792}" type="pres">
      <dgm:prSet presAssocID="{0F8ABE76-F433-4200-9329-EF9C2F9051D2}" presName="sibTrans" presStyleLbl="sibTrans2D1" presStyleIdx="2" presStyleCnt="6"/>
      <dgm:spPr/>
    </dgm:pt>
    <dgm:pt modelId="{771DA874-CED6-40CD-90B1-7F658FD3201A}" type="pres">
      <dgm:prSet presAssocID="{0F8ABE76-F433-4200-9329-EF9C2F9051D2}" presName="connectorText" presStyleLbl="sibTrans2D1" presStyleIdx="2" presStyleCnt="6"/>
      <dgm:spPr/>
    </dgm:pt>
    <dgm:pt modelId="{618978B5-1AC6-4D0F-8B09-334CCA39412A}" type="pres">
      <dgm:prSet presAssocID="{488F321E-E56B-4DC6-9D9F-D796774A2205}" presName="node" presStyleLbl="node1" presStyleIdx="3" presStyleCnt="7">
        <dgm:presLayoutVars>
          <dgm:bulletEnabled val="1"/>
        </dgm:presLayoutVars>
      </dgm:prSet>
      <dgm:spPr/>
    </dgm:pt>
    <dgm:pt modelId="{0AF0D74F-2C5D-420F-B956-4AF69E6B2459}" type="pres">
      <dgm:prSet presAssocID="{BF5D7584-FA58-46FD-A73D-D39C95E872D4}" presName="sibTrans" presStyleLbl="sibTrans2D1" presStyleIdx="3" presStyleCnt="6"/>
      <dgm:spPr/>
    </dgm:pt>
    <dgm:pt modelId="{8383F387-C7F7-4D98-ADF0-2EE27EA999E8}" type="pres">
      <dgm:prSet presAssocID="{BF5D7584-FA58-46FD-A73D-D39C95E872D4}" presName="connectorText" presStyleLbl="sibTrans2D1" presStyleIdx="3" presStyleCnt="6"/>
      <dgm:spPr/>
    </dgm:pt>
    <dgm:pt modelId="{FBB7837E-EC0A-4F5A-BA39-0DA13D6EC993}" type="pres">
      <dgm:prSet presAssocID="{81523688-4ABE-4F98-AE09-8E2299093B13}" presName="node" presStyleLbl="node1" presStyleIdx="4" presStyleCnt="7">
        <dgm:presLayoutVars>
          <dgm:bulletEnabled val="1"/>
        </dgm:presLayoutVars>
      </dgm:prSet>
      <dgm:spPr/>
    </dgm:pt>
    <dgm:pt modelId="{8722F488-2063-415A-8720-A38AC05086EC}" type="pres">
      <dgm:prSet presAssocID="{69BFF502-70AC-496F-B7C0-8F266C0AC5B0}" presName="sibTrans" presStyleLbl="sibTrans2D1" presStyleIdx="4" presStyleCnt="6"/>
      <dgm:spPr/>
    </dgm:pt>
    <dgm:pt modelId="{C592EBD6-EFFC-43BD-8917-44714F750EF5}" type="pres">
      <dgm:prSet presAssocID="{69BFF502-70AC-496F-B7C0-8F266C0AC5B0}" presName="connectorText" presStyleLbl="sibTrans2D1" presStyleIdx="4" presStyleCnt="6"/>
      <dgm:spPr/>
    </dgm:pt>
    <dgm:pt modelId="{B378A995-1692-4939-AB1B-AA6BB78FA7FF}" type="pres">
      <dgm:prSet presAssocID="{5768164B-C2C2-4C83-B667-5A4A3CD60AC3}" presName="node" presStyleLbl="node1" presStyleIdx="5" presStyleCnt="7">
        <dgm:presLayoutVars>
          <dgm:bulletEnabled val="1"/>
        </dgm:presLayoutVars>
      </dgm:prSet>
      <dgm:spPr/>
    </dgm:pt>
    <dgm:pt modelId="{EB7F3CD4-0318-4BCC-A736-1C020628A356}" type="pres">
      <dgm:prSet presAssocID="{CCB37B69-9187-43DD-97EA-ECBA75D07A24}" presName="sibTrans" presStyleLbl="sibTrans2D1" presStyleIdx="5" presStyleCnt="6"/>
      <dgm:spPr/>
    </dgm:pt>
    <dgm:pt modelId="{E037CBBC-2702-4046-9A82-DBB669F6CB47}" type="pres">
      <dgm:prSet presAssocID="{CCB37B69-9187-43DD-97EA-ECBA75D07A24}" presName="connectorText" presStyleLbl="sibTrans2D1" presStyleIdx="5" presStyleCnt="6"/>
      <dgm:spPr/>
    </dgm:pt>
    <dgm:pt modelId="{27870D2C-1184-4743-9C0D-A0217B49D0DD}" type="pres">
      <dgm:prSet presAssocID="{B9668C1E-DB9F-4E2F-800C-894DF44C7ABA}" presName="node" presStyleLbl="node1" presStyleIdx="6" presStyleCnt="7">
        <dgm:presLayoutVars>
          <dgm:bulletEnabled val="1"/>
        </dgm:presLayoutVars>
      </dgm:prSet>
      <dgm:spPr/>
    </dgm:pt>
  </dgm:ptLst>
  <dgm:cxnLst>
    <dgm:cxn modelId="{AEF1B205-B915-489B-B00B-A8422DD19EFE}" type="presOf" srcId="{1F225EC2-DD14-45F2-B594-24B26CED3801}" destId="{BA89DCF6-5603-4E70-BBB9-0E7D3105724C}" srcOrd="1" destOrd="0" presId="urn:microsoft.com/office/officeart/2005/8/layout/process1"/>
    <dgm:cxn modelId="{0C01930B-DC07-4145-9541-0652DAA4335D}" type="presOf" srcId="{81523688-4ABE-4F98-AE09-8E2299093B13}" destId="{FBB7837E-EC0A-4F5A-BA39-0DA13D6EC993}" srcOrd="0" destOrd="0" presId="urn:microsoft.com/office/officeart/2005/8/layout/process1"/>
    <dgm:cxn modelId="{2F6C4F1D-B973-4705-8F2A-CFF2ACA6F1A3}" type="presOf" srcId="{0F8ABE76-F433-4200-9329-EF9C2F9051D2}" destId="{771DA874-CED6-40CD-90B1-7F658FD3201A}" srcOrd="1" destOrd="0" presId="urn:microsoft.com/office/officeart/2005/8/layout/process1"/>
    <dgm:cxn modelId="{EB2F3E3C-18FD-4F4B-AC2F-6713D1C4CDC3}" type="presOf" srcId="{0496D111-B4B5-4105-B71A-7B72EA2E3F54}" destId="{28C787FA-4FEA-4C90-80EE-33A943C2D0A5}" srcOrd="0" destOrd="0" presId="urn:microsoft.com/office/officeart/2005/8/layout/process1"/>
    <dgm:cxn modelId="{C7E49741-FECF-4BBB-A5DC-86EF093D86B1}" srcId="{0496D111-B4B5-4105-B71A-7B72EA2E3F54}" destId="{63EC5477-5FF5-4C7F-AE33-83FF02F36C8B}" srcOrd="2" destOrd="0" parTransId="{A3DAEE16-A59C-4A03-888D-2009603BCB31}" sibTransId="{0F8ABE76-F433-4200-9329-EF9C2F9051D2}"/>
    <dgm:cxn modelId="{E4B95443-531E-4C73-95DF-7F92816BFA97}" type="presOf" srcId="{1F225EC2-DD14-45F2-B594-24B26CED3801}" destId="{A8B8C10C-FE4E-4025-B85D-44E3FDEEF03A}" srcOrd="0" destOrd="0" presId="urn:microsoft.com/office/officeart/2005/8/layout/process1"/>
    <dgm:cxn modelId="{816E9849-6236-45B9-A4A5-AD91B0396F6E}" type="presOf" srcId="{5768164B-C2C2-4C83-B667-5A4A3CD60AC3}" destId="{B378A995-1692-4939-AB1B-AA6BB78FA7FF}" srcOrd="0" destOrd="0" presId="urn:microsoft.com/office/officeart/2005/8/layout/process1"/>
    <dgm:cxn modelId="{A5784D4B-AFFC-4CF9-B21F-7BE9DFDE98B6}" type="presOf" srcId="{CCB37B69-9187-43DD-97EA-ECBA75D07A24}" destId="{E037CBBC-2702-4046-9A82-DBB669F6CB47}" srcOrd="1" destOrd="0" presId="urn:microsoft.com/office/officeart/2005/8/layout/process1"/>
    <dgm:cxn modelId="{B3419D57-3619-497B-8326-7FDCF6F05337}" type="presOf" srcId="{69BFF502-70AC-496F-B7C0-8F266C0AC5B0}" destId="{C592EBD6-EFFC-43BD-8917-44714F750EF5}" srcOrd="1" destOrd="0" presId="urn:microsoft.com/office/officeart/2005/8/layout/process1"/>
    <dgm:cxn modelId="{8EC54F59-6D45-4234-87D5-1711479F5F90}" srcId="{0496D111-B4B5-4105-B71A-7B72EA2E3F54}" destId="{0278302D-CD43-4ADA-A57F-3FFF822EB95E}" srcOrd="1" destOrd="0" parTransId="{E0E4515B-B997-46DB-A5C2-D581EFB605FE}" sibTransId="{1F225EC2-DD14-45F2-B594-24B26CED3801}"/>
    <dgm:cxn modelId="{44852485-F3B5-4F66-9520-80EAF6D34843}" type="presOf" srcId="{0278302D-CD43-4ADA-A57F-3FFF822EB95E}" destId="{77ADB9C3-4938-4EFB-91CF-1DF81555D566}" srcOrd="0" destOrd="0" presId="urn:microsoft.com/office/officeart/2005/8/layout/process1"/>
    <dgm:cxn modelId="{AD02E48C-6F71-4289-92D4-70F6D68CA2FF}" type="presOf" srcId="{B9668C1E-DB9F-4E2F-800C-894DF44C7ABA}" destId="{27870D2C-1184-4743-9C0D-A0217B49D0DD}" srcOrd="0" destOrd="0" presId="urn:microsoft.com/office/officeart/2005/8/layout/process1"/>
    <dgm:cxn modelId="{B1F9048D-CFA8-4DD6-9553-5169F378F7E6}" srcId="{0496D111-B4B5-4105-B71A-7B72EA2E3F54}" destId="{81523688-4ABE-4F98-AE09-8E2299093B13}" srcOrd="4" destOrd="0" parTransId="{E1813596-690F-40E8-9C0F-7A038A4B62A1}" sibTransId="{69BFF502-70AC-496F-B7C0-8F266C0AC5B0}"/>
    <dgm:cxn modelId="{FD885296-81E1-41A7-BA29-80182AA64A71}" type="presOf" srcId="{BF5D7584-FA58-46FD-A73D-D39C95E872D4}" destId="{0AF0D74F-2C5D-420F-B956-4AF69E6B2459}" srcOrd="0" destOrd="0" presId="urn:microsoft.com/office/officeart/2005/8/layout/process1"/>
    <dgm:cxn modelId="{9C3FA997-0DC9-4603-8FA1-0F9E95C72B32}" type="presOf" srcId="{BF5D7584-FA58-46FD-A73D-D39C95E872D4}" destId="{8383F387-C7F7-4D98-ADF0-2EE27EA999E8}" srcOrd="1" destOrd="0" presId="urn:microsoft.com/office/officeart/2005/8/layout/process1"/>
    <dgm:cxn modelId="{62FD3B99-D0C1-4BA5-8349-E92620153A3E}" type="presOf" srcId="{4E898961-F3FF-4C92-AC40-FB14A32E6A51}" destId="{DD0F52CE-83DA-47D7-9D9A-F27DE06B9BC1}" srcOrd="1" destOrd="0" presId="urn:microsoft.com/office/officeart/2005/8/layout/process1"/>
    <dgm:cxn modelId="{2BB0139F-39B9-4E9E-8A82-C21D73555BDA}" type="presOf" srcId="{EC69CC19-657E-4C80-8028-79FDF99FF1BF}" destId="{C3F2365F-E6CE-4E56-A88C-65289977D940}" srcOrd="0" destOrd="0" presId="urn:microsoft.com/office/officeart/2005/8/layout/process1"/>
    <dgm:cxn modelId="{21AD319F-0416-4978-8305-BDB657537935}" srcId="{0496D111-B4B5-4105-B71A-7B72EA2E3F54}" destId="{488F321E-E56B-4DC6-9D9F-D796774A2205}" srcOrd="3" destOrd="0" parTransId="{A53FE409-95D4-4734-A85C-9BFAEDD930C8}" sibTransId="{BF5D7584-FA58-46FD-A73D-D39C95E872D4}"/>
    <dgm:cxn modelId="{0F2E71A3-D615-4756-A50A-1C128C0126F3}" srcId="{0496D111-B4B5-4105-B71A-7B72EA2E3F54}" destId="{EC69CC19-657E-4C80-8028-79FDF99FF1BF}" srcOrd="0" destOrd="0" parTransId="{B8746BEF-EF62-4A97-B4B1-AECA29623193}" sibTransId="{4E898961-F3FF-4C92-AC40-FB14A32E6A51}"/>
    <dgm:cxn modelId="{CAFC0DA9-4DD6-41AF-A3C2-8891D078B0F8}" type="presOf" srcId="{69BFF502-70AC-496F-B7C0-8F266C0AC5B0}" destId="{8722F488-2063-415A-8720-A38AC05086EC}" srcOrd="0" destOrd="0" presId="urn:microsoft.com/office/officeart/2005/8/layout/process1"/>
    <dgm:cxn modelId="{A8E8DDAE-B06A-42B7-89F9-DD5AEF3593D5}" srcId="{0496D111-B4B5-4105-B71A-7B72EA2E3F54}" destId="{5768164B-C2C2-4C83-B667-5A4A3CD60AC3}" srcOrd="5" destOrd="0" parTransId="{46DBCC2B-B06F-428D-BDB7-6DB07241FC0C}" sibTransId="{CCB37B69-9187-43DD-97EA-ECBA75D07A24}"/>
    <dgm:cxn modelId="{125505AF-F0E2-4AC8-A20F-C8C304D7BA04}" srcId="{0496D111-B4B5-4105-B71A-7B72EA2E3F54}" destId="{B9668C1E-DB9F-4E2F-800C-894DF44C7ABA}" srcOrd="6" destOrd="0" parTransId="{8788E7C0-1206-4786-82A2-8283D28C7E35}" sibTransId="{0FE394EF-3000-4358-AD83-67C9E3A7B23F}"/>
    <dgm:cxn modelId="{C73BA8B9-3E0D-4879-A3CF-C391B24647A0}" type="presOf" srcId="{0F8ABE76-F433-4200-9329-EF9C2F9051D2}" destId="{C7BE6243-381F-432D-840D-E8DEB8379792}" srcOrd="0" destOrd="0" presId="urn:microsoft.com/office/officeart/2005/8/layout/process1"/>
    <dgm:cxn modelId="{98420ED6-CA02-46FA-BBF2-C80F46A77C79}" type="presOf" srcId="{CCB37B69-9187-43DD-97EA-ECBA75D07A24}" destId="{EB7F3CD4-0318-4BCC-A736-1C020628A356}" srcOrd="0" destOrd="0" presId="urn:microsoft.com/office/officeart/2005/8/layout/process1"/>
    <dgm:cxn modelId="{7C329ADD-9EFB-4BEF-B8E6-AD28782D15F2}" type="presOf" srcId="{4E898961-F3FF-4C92-AC40-FB14A32E6A51}" destId="{C466475F-F1AE-4C92-8308-6A9F0B925359}" srcOrd="0" destOrd="0" presId="urn:microsoft.com/office/officeart/2005/8/layout/process1"/>
    <dgm:cxn modelId="{3B1D78E3-B68F-43BC-934A-EA8D7ABB8C75}" type="presOf" srcId="{63EC5477-5FF5-4C7F-AE33-83FF02F36C8B}" destId="{6BEBC8BB-2C1B-4285-BAEC-A2E17F549A2D}" srcOrd="0" destOrd="0" presId="urn:microsoft.com/office/officeart/2005/8/layout/process1"/>
    <dgm:cxn modelId="{D472A9EA-E151-40EE-A776-F213B60ABB87}" type="presOf" srcId="{488F321E-E56B-4DC6-9D9F-D796774A2205}" destId="{618978B5-1AC6-4D0F-8B09-334CCA39412A}" srcOrd="0" destOrd="0" presId="urn:microsoft.com/office/officeart/2005/8/layout/process1"/>
    <dgm:cxn modelId="{DA8C7936-C3B0-47BD-A0BB-F6DD7A83A352}" type="presParOf" srcId="{28C787FA-4FEA-4C90-80EE-33A943C2D0A5}" destId="{C3F2365F-E6CE-4E56-A88C-65289977D940}" srcOrd="0" destOrd="0" presId="urn:microsoft.com/office/officeart/2005/8/layout/process1"/>
    <dgm:cxn modelId="{1084EAE5-A5A2-4076-A009-CE0ED1EB75CE}" type="presParOf" srcId="{28C787FA-4FEA-4C90-80EE-33A943C2D0A5}" destId="{C466475F-F1AE-4C92-8308-6A9F0B925359}" srcOrd="1" destOrd="0" presId="urn:microsoft.com/office/officeart/2005/8/layout/process1"/>
    <dgm:cxn modelId="{B183018F-18B1-4F4B-BC74-0EBC138F3E91}" type="presParOf" srcId="{C466475F-F1AE-4C92-8308-6A9F0B925359}" destId="{DD0F52CE-83DA-47D7-9D9A-F27DE06B9BC1}" srcOrd="0" destOrd="0" presId="urn:microsoft.com/office/officeart/2005/8/layout/process1"/>
    <dgm:cxn modelId="{CD42A598-902B-4AF1-9EC6-801EF37BA018}" type="presParOf" srcId="{28C787FA-4FEA-4C90-80EE-33A943C2D0A5}" destId="{77ADB9C3-4938-4EFB-91CF-1DF81555D566}" srcOrd="2" destOrd="0" presId="urn:microsoft.com/office/officeart/2005/8/layout/process1"/>
    <dgm:cxn modelId="{D1B0477C-6CC3-46D7-8EB0-40E46145C877}" type="presParOf" srcId="{28C787FA-4FEA-4C90-80EE-33A943C2D0A5}" destId="{A8B8C10C-FE4E-4025-B85D-44E3FDEEF03A}" srcOrd="3" destOrd="0" presId="urn:microsoft.com/office/officeart/2005/8/layout/process1"/>
    <dgm:cxn modelId="{674B3974-D680-4018-B9D0-45BBB969CE69}" type="presParOf" srcId="{A8B8C10C-FE4E-4025-B85D-44E3FDEEF03A}" destId="{BA89DCF6-5603-4E70-BBB9-0E7D3105724C}" srcOrd="0" destOrd="0" presId="urn:microsoft.com/office/officeart/2005/8/layout/process1"/>
    <dgm:cxn modelId="{42F75874-4AC4-49EE-A918-8240EFDA39B1}" type="presParOf" srcId="{28C787FA-4FEA-4C90-80EE-33A943C2D0A5}" destId="{6BEBC8BB-2C1B-4285-BAEC-A2E17F549A2D}" srcOrd="4" destOrd="0" presId="urn:microsoft.com/office/officeart/2005/8/layout/process1"/>
    <dgm:cxn modelId="{8285A57B-934B-4A88-BFB1-C1179DBCD301}" type="presParOf" srcId="{28C787FA-4FEA-4C90-80EE-33A943C2D0A5}" destId="{C7BE6243-381F-432D-840D-E8DEB8379792}" srcOrd="5" destOrd="0" presId="urn:microsoft.com/office/officeart/2005/8/layout/process1"/>
    <dgm:cxn modelId="{3CC25342-5B68-4BDD-B8D1-DCCC364CE24C}" type="presParOf" srcId="{C7BE6243-381F-432D-840D-E8DEB8379792}" destId="{771DA874-CED6-40CD-90B1-7F658FD3201A}" srcOrd="0" destOrd="0" presId="urn:microsoft.com/office/officeart/2005/8/layout/process1"/>
    <dgm:cxn modelId="{F94C1F38-10E1-4039-AEF0-230DC780C57A}" type="presParOf" srcId="{28C787FA-4FEA-4C90-80EE-33A943C2D0A5}" destId="{618978B5-1AC6-4D0F-8B09-334CCA39412A}" srcOrd="6" destOrd="0" presId="urn:microsoft.com/office/officeart/2005/8/layout/process1"/>
    <dgm:cxn modelId="{B9ECFB53-1FDB-45D0-A33F-8F941FD7F953}" type="presParOf" srcId="{28C787FA-4FEA-4C90-80EE-33A943C2D0A5}" destId="{0AF0D74F-2C5D-420F-B956-4AF69E6B2459}" srcOrd="7" destOrd="0" presId="urn:microsoft.com/office/officeart/2005/8/layout/process1"/>
    <dgm:cxn modelId="{7B76B242-F9BD-4EE1-8F0A-174496328F4D}" type="presParOf" srcId="{0AF0D74F-2C5D-420F-B956-4AF69E6B2459}" destId="{8383F387-C7F7-4D98-ADF0-2EE27EA999E8}" srcOrd="0" destOrd="0" presId="urn:microsoft.com/office/officeart/2005/8/layout/process1"/>
    <dgm:cxn modelId="{CE30D500-5BDD-4744-B994-0C2015F6472C}" type="presParOf" srcId="{28C787FA-4FEA-4C90-80EE-33A943C2D0A5}" destId="{FBB7837E-EC0A-4F5A-BA39-0DA13D6EC993}" srcOrd="8" destOrd="0" presId="urn:microsoft.com/office/officeart/2005/8/layout/process1"/>
    <dgm:cxn modelId="{94A025ED-FC6F-49D8-84AA-679A57BB6C63}" type="presParOf" srcId="{28C787FA-4FEA-4C90-80EE-33A943C2D0A5}" destId="{8722F488-2063-415A-8720-A38AC05086EC}" srcOrd="9" destOrd="0" presId="urn:microsoft.com/office/officeart/2005/8/layout/process1"/>
    <dgm:cxn modelId="{22E3058C-14E8-4913-8AD2-42592BCA2B9E}" type="presParOf" srcId="{8722F488-2063-415A-8720-A38AC05086EC}" destId="{C592EBD6-EFFC-43BD-8917-44714F750EF5}" srcOrd="0" destOrd="0" presId="urn:microsoft.com/office/officeart/2005/8/layout/process1"/>
    <dgm:cxn modelId="{B18D4AE9-A04C-4845-900F-85F6EEDB892F}" type="presParOf" srcId="{28C787FA-4FEA-4C90-80EE-33A943C2D0A5}" destId="{B378A995-1692-4939-AB1B-AA6BB78FA7FF}" srcOrd="10" destOrd="0" presId="urn:microsoft.com/office/officeart/2005/8/layout/process1"/>
    <dgm:cxn modelId="{FDD0DD20-4CC8-46AE-89EC-8152C7D75174}" type="presParOf" srcId="{28C787FA-4FEA-4C90-80EE-33A943C2D0A5}" destId="{EB7F3CD4-0318-4BCC-A736-1C020628A356}" srcOrd="11" destOrd="0" presId="urn:microsoft.com/office/officeart/2005/8/layout/process1"/>
    <dgm:cxn modelId="{317C7019-08D3-4630-9D14-4542D853EDA9}" type="presParOf" srcId="{EB7F3CD4-0318-4BCC-A736-1C020628A356}" destId="{E037CBBC-2702-4046-9A82-DBB669F6CB47}" srcOrd="0" destOrd="0" presId="urn:microsoft.com/office/officeart/2005/8/layout/process1"/>
    <dgm:cxn modelId="{4F290DDE-7702-4A96-9F13-AFC9A86712D8}" type="presParOf" srcId="{28C787FA-4FEA-4C90-80EE-33A943C2D0A5}" destId="{27870D2C-1184-4743-9C0D-A0217B49D0D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A7632-FF43-4A42-8F1E-54EEA674E212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系统级</a:t>
          </a:r>
        </a:p>
      </dsp:txBody>
      <dsp:txXfrm>
        <a:off x="2286000" y="0"/>
        <a:ext cx="1524000" cy="1016000"/>
      </dsp:txXfrm>
    </dsp:sp>
    <dsp:sp modelId="{E0CA49EB-2E2B-40B7-A372-C5E24783A34C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2">
            <a:hueOff val="-7049143"/>
            <a:satOff val="-28180"/>
            <a:lumOff val="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算法级</a:t>
          </a:r>
        </a:p>
      </dsp:txBody>
      <dsp:txXfrm>
        <a:off x="2057400" y="1015999"/>
        <a:ext cx="1981200" cy="1016000"/>
      </dsp:txXfrm>
    </dsp:sp>
    <dsp:sp modelId="{71AA7EEF-F6DA-430D-952C-E43499113021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2">
            <a:hueOff val="-14098285"/>
            <a:satOff val="-56361"/>
            <a:lumOff val="7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寄存器传输级</a:t>
          </a:r>
        </a:p>
      </dsp:txBody>
      <dsp:txXfrm>
        <a:off x="1562100" y="2031999"/>
        <a:ext cx="2971800" cy="1016000"/>
      </dsp:txXfrm>
    </dsp:sp>
    <dsp:sp modelId="{170E86F7-5B7A-4BF5-BEB8-A31A89AF3310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2">
            <a:hueOff val="-21147427"/>
            <a:satOff val="-84541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门级</a:t>
          </a:r>
        </a:p>
      </dsp:txBody>
      <dsp:txXfrm>
        <a:off x="1066799" y="3047999"/>
        <a:ext cx="3962400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A7632-FF43-4A42-8F1E-54EEA674E212}">
      <dsp:nvSpPr>
        <dsp:cNvPr id="0" name=""/>
        <dsp:cNvSpPr/>
      </dsp:nvSpPr>
      <dsp:spPr>
        <a:xfrm>
          <a:off x="2438400" y="0"/>
          <a:ext cx="1219200" cy="812799"/>
        </a:xfrm>
        <a:prstGeom prst="trapezoid">
          <a:avLst>
            <a:gd name="adj" fmla="val 7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系统级</a:t>
          </a:r>
        </a:p>
      </dsp:txBody>
      <dsp:txXfrm>
        <a:off x="2438400" y="0"/>
        <a:ext cx="1219200" cy="812799"/>
      </dsp:txXfrm>
    </dsp:sp>
    <dsp:sp modelId="{E0CA49EB-2E2B-40B7-A372-C5E24783A34C}">
      <dsp:nvSpPr>
        <dsp:cNvPr id="0" name=""/>
        <dsp:cNvSpPr/>
      </dsp:nvSpPr>
      <dsp:spPr>
        <a:xfrm>
          <a:off x="1828800" y="812799"/>
          <a:ext cx="2438400" cy="812799"/>
        </a:xfrm>
        <a:prstGeom prst="trapezoid">
          <a:avLst>
            <a:gd name="adj" fmla="val 75000"/>
          </a:avLst>
        </a:prstGeom>
        <a:solidFill>
          <a:schemeClr val="accent2">
            <a:hueOff val="-5286857"/>
            <a:satOff val="-21135"/>
            <a:lumOff val="2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算法级</a:t>
          </a:r>
        </a:p>
      </dsp:txBody>
      <dsp:txXfrm>
        <a:off x="2255520" y="812799"/>
        <a:ext cx="1584960" cy="812799"/>
      </dsp:txXfrm>
    </dsp:sp>
    <dsp:sp modelId="{71AA7EEF-F6DA-430D-952C-E43499113021}">
      <dsp:nvSpPr>
        <dsp:cNvPr id="0" name=""/>
        <dsp:cNvSpPr/>
      </dsp:nvSpPr>
      <dsp:spPr>
        <a:xfrm>
          <a:off x="1219200" y="1625599"/>
          <a:ext cx="3657600" cy="812799"/>
        </a:xfrm>
        <a:prstGeom prst="trapezoid">
          <a:avLst>
            <a:gd name="adj" fmla="val 75000"/>
          </a:avLst>
        </a:prstGeom>
        <a:solidFill>
          <a:schemeClr val="accent2">
            <a:hueOff val="-10573714"/>
            <a:satOff val="-42270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寄存器传输级</a:t>
          </a:r>
        </a:p>
      </dsp:txBody>
      <dsp:txXfrm>
        <a:off x="1859280" y="1625599"/>
        <a:ext cx="2377440" cy="812799"/>
      </dsp:txXfrm>
    </dsp:sp>
    <dsp:sp modelId="{170E86F7-5B7A-4BF5-BEB8-A31A89AF3310}">
      <dsp:nvSpPr>
        <dsp:cNvPr id="0" name=""/>
        <dsp:cNvSpPr/>
      </dsp:nvSpPr>
      <dsp:spPr>
        <a:xfrm>
          <a:off x="609600" y="2438399"/>
          <a:ext cx="4876800" cy="812799"/>
        </a:xfrm>
        <a:prstGeom prst="trapezoid">
          <a:avLst>
            <a:gd name="adj" fmla="val 75000"/>
          </a:avLst>
        </a:prstGeom>
        <a:solidFill>
          <a:schemeClr val="accent2">
            <a:hueOff val="-15860570"/>
            <a:satOff val="-63406"/>
            <a:lumOff val="8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门级</a:t>
          </a:r>
        </a:p>
      </dsp:txBody>
      <dsp:txXfrm>
        <a:off x="1463039" y="2438399"/>
        <a:ext cx="3169920" cy="812799"/>
      </dsp:txXfrm>
    </dsp:sp>
    <dsp:sp modelId="{541D0289-D678-4E3A-93C4-20CFACA3BC1A}">
      <dsp:nvSpPr>
        <dsp:cNvPr id="0" name=""/>
        <dsp:cNvSpPr/>
      </dsp:nvSpPr>
      <dsp:spPr>
        <a:xfrm>
          <a:off x="0" y="3251199"/>
          <a:ext cx="6096000" cy="812799"/>
        </a:xfrm>
        <a:prstGeom prst="trapezoid">
          <a:avLst>
            <a:gd name="adj" fmla="val 75000"/>
          </a:avLst>
        </a:prstGeom>
        <a:solidFill>
          <a:schemeClr val="accent2">
            <a:hueOff val="-21147427"/>
            <a:satOff val="-84541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开关级</a:t>
          </a:r>
        </a:p>
      </dsp:txBody>
      <dsp:txXfrm>
        <a:off x="1066799" y="3251199"/>
        <a:ext cx="3962400" cy="812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2365F-E6CE-4E56-A88C-65289977D940}">
      <dsp:nvSpPr>
        <dsp:cNvPr id="0" name=""/>
        <dsp:cNvSpPr/>
      </dsp:nvSpPr>
      <dsp:spPr>
        <a:xfrm>
          <a:off x="171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设计规范</a:t>
          </a:r>
        </a:p>
      </dsp:txBody>
      <dsp:txXfrm>
        <a:off x="20695" y="1601332"/>
        <a:ext cx="610178" cy="861335"/>
      </dsp:txXfrm>
    </dsp:sp>
    <dsp:sp modelId="{C466475F-F1AE-4C92-8308-6A9F0B925359}">
      <dsp:nvSpPr>
        <dsp:cNvPr id="0" name=""/>
        <dsp:cNvSpPr/>
      </dsp:nvSpPr>
      <dsp:spPr>
        <a:xfrm>
          <a:off x="714672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714672" y="1983777"/>
        <a:ext cx="96185" cy="96444"/>
      </dsp:txXfrm>
    </dsp:sp>
    <dsp:sp modelId="{77ADB9C3-4938-4EFB-91CF-1DF81555D566}">
      <dsp:nvSpPr>
        <dsp:cNvPr id="0" name=""/>
        <dsp:cNvSpPr/>
      </dsp:nvSpPr>
      <dsp:spPr>
        <a:xfrm>
          <a:off x="909116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3524571"/>
            <a:satOff val="-14090"/>
            <a:lumOff val="19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文本编译</a:t>
          </a:r>
        </a:p>
      </dsp:txBody>
      <dsp:txXfrm>
        <a:off x="928100" y="1601332"/>
        <a:ext cx="610178" cy="861335"/>
      </dsp:txXfrm>
    </dsp:sp>
    <dsp:sp modelId="{A8B8C10C-FE4E-4025-B85D-44E3FDEEF03A}">
      <dsp:nvSpPr>
        <dsp:cNvPr id="0" name=""/>
        <dsp:cNvSpPr/>
      </dsp:nvSpPr>
      <dsp:spPr>
        <a:xfrm>
          <a:off x="1622077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229485"/>
            <a:satOff val="-16908"/>
            <a:lumOff val="2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22077" y="1983777"/>
        <a:ext cx="96185" cy="96444"/>
      </dsp:txXfrm>
    </dsp:sp>
    <dsp:sp modelId="{6BEBC8BB-2C1B-4285-BAEC-A2E17F549A2D}">
      <dsp:nvSpPr>
        <dsp:cNvPr id="0" name=""/>
        <dsp:cNvSpPr/>
      </dsp:nvSpPr>
      <dsp:spPr>
        <a:xfrm>
          <a:off x="181652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7049143"/>
            <a:satOff val="-28180"/>
            <a:lumOff val="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功能仿真</a:t>
          </a:r>
        </a:p>
      </dsp:txBody>
      <dsp:txXfrm>
        <a:off x="1835505" y="1601332"/>
        <a:ext cx="610178" cy="861335"/>
      </dsp:txXfrm>
    </dsp:sp>
    <dsp:sp modelId="{C7BE6243-381F-432D-840D-E8DEB8379792}">
      <dsp:nvSpPr>
        <dsp:cNvPr id="0" name=""/>
        <dsp:cNvSpPr/>
      </dsp:nvSpPr>
      <dsp:spPr>
        <a:xfrm>
          <a:off x="2529482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458971"/>
            <a:satOff val="-33816"/>
            <a:lumOff val="4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529482" y="1983777"/>
        <a:ext cx="96185" cy="96444"/>
      </dsp:txXfrm>
    </dsp:sp>
    <dsp:sp modelId="{618978B5-1AC6-4D0F-8B09-334CCA39412A}">
      <dsp:nvSpPr>
        <dsp:cNvPr id="0" name=""/>
        <dsp:cNvSpPr/>
      </dsp:nvSpPr>
      <dsp:spPr>
        <a:xfrm>
          <a:off x="2723926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10573714"/>
            <a:satOff val="-42270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逻辑综合</a:t>
          </a:r>
        </a:p>
      </dsp:txBody>
      <dsp:txXfrm>
        <a:off x="2742910" y="1601332"/>
        <a:ext cx="610178" cy="861335"/>
      </dsp:txXfrm>
    </dsp:sp>
    <dsp:sp modelId="{0AF0D74F-2C5D-420F-B956-4AF69E6B2459}">
      <dsp:nvSpPr>
        <dsp:cNvPr id="0" name=""/>
        <dsp:cNvSpPr/>
      </dsp:nvSpPr>
      <dsp:spPr>
        <a:xfrm>
          <a:off x="3436887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688457"/>
            <a:satOff val="-50725"/>
            <a:lumOff val="6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436887" y="1983777"/>
        <a:ext cx="96185" cy="96444"/>
      </dsp:txXfrm>
    </dsp:sp>
    <dsp:sp modelId="{FBB7837E-EC0A-4F5A-BA39-0DA13D6EC993}">
      <dsp:nvSpPr>
        <dsp:cNvPr id="0" name=""/>
        <dsp:cNvSpPr/>
      </dsp:nvSpPr>
      <dsp:spPr>
        <a:xfrm>
          <a:off x="363133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14098285"/>
            <a:satOff val="-56361"/>
            <a:lumOff val="77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布局布线</a:t>
          </a:r>
        </a:p>
      </dsp:txBody>
      <dsp:txXfrm>
        <a:off x="3650315" y="1601332"/>
        <a:ext cx="610178" cy="861335"/>
      </dsp:txXfrm>
    </dsp:sp>
    <dsp:sp modelId="{8722F488-2063-415A-8720-A38AC05086EC}">
      <dsp:nvSpPr>
        <dsp:cNvPr id="0" name=""/>
        <dsp:cNvSpPr/>
      </dsp:nvSpPr>
      <dsp:spPr>
        <a:xfrm>
          <a:off x="4344292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917942"/>
            <a:satOff val="-67633"/>
            <a:lumOff val="9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344292" y="1983777"/>
        <a:ext cx="96185" cy="96444"/>
      </dsp:txXfrm>
    </dsp:sp>
    <dsp:sp modelId="{B378A995-1692-4939-AB1B-AA6BB78FA7FF}">
      <dsp:nvSpPr>
        <dsp:cNvPr id="0" name=""/>
        <dsp:cNvSpPr/>
      </dsp:nvSpPr>
      <dsp:spPr>
        <a:xfrm>
          <a:off x="4538736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17622856"/>
            <a:satOff val="-70451"/>
            <a:lumOff val="96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时序仿真</a:t>
          </a:r>
        </a:p>
      </dsp:txBody>
      <dsp:txXfrm>
        <a:off x="4557720" y="1601332"/>
        <a:ext cx="610178" cy="861335"/>
      </dsp:txXfrm>
    </dsp:sp>
    <dsp:sp modelId="{EB7F3CD4-0318-4BCC-A736-1C020628A356}">
      <dsp:nvSpPr>
        <dsp:cNvPr id="0" name=""/>
        <dsp:cNvSpPr/>
      </dsp:nvSpPr>
      <dsp:spPr>
        <a:xfrm>
          <a:off x="5251698" y="1951629"/>
          <a:ext cx="137407" cy="160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1147427"/>
            <a:satOff val="-84541"/>
            <a:lumOff val="1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251698" y="1983777"/>
        <a:ext cx="96185" cy="96444"/>
      </dsp:txXfrm>
    </dsp:sp>
    <dsp:sp modelId="{27870D2C-1184-4743-9C0D-A0217B49D0DD}">
      <dsp:nvSpPr>
        <dsp:cNvPr id="0" name=""/>
        <dsp:cNvSpPr/>
      </dsp:nvSpPr>
      <dsp:spPr>
        <a:xfrm>
          <a:off x="5446141" y="1582348"/>
          <a:ext cx="648146" cy="899303"/>
        </a:xfrm>
        <a:prstGeom prst="roundRect">
          <a:avLst>
            <a:gd name="adj" fmla="val 10000"/>
          </a:avLst>
        </a:prstGeom>
        <a:solidFill>
          <a:schemeClr val="accent2">
            <a:hueOff val="-21147427"/>
            <a:satOff val="-84541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编程下载</a:t>
          </a:r>
        </a:p>
      </dsp:txBody>
      <dsp:txXfrm>
        <a:off x="5465125" y="1601332"/>
        <a:ext cx="610178" cy="861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0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是硬件描述语言，在编译下载到</a:t>
            </a:r>
            <a:r>
              <a:rPr lang="en-US" altLang="zh-CN" dirty="0"/>
              <a:t>FPGA</a:t>
            </a:r>
            <a:r>
              <a:rPr lang="zh-CN" altLang="en-US" dirty="0"/>
              <a:t>之后，会生成电路，所以</a:t>
            </a:r>
            <a:r>
              <a:rPr lang="en-US" altLang="zh-CN" dirty="0"/>
              <a:t>Verilog</a:t>
            </a:r>
            <a:r>
              <a:rPr lang="zh-CN" altLang="en-US" dirty="0"/>
              <a:t>全部是并行处理与运行的。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是软件语言，编译下载到单片机</a:t>
            </a:r>
            <a:r>
              <a:rPr lang="en-US" altLang="zh-CN" dirty="0"/>
              <a:t>/CPU</a:t>
            </a:r>
            <a:r>
              <a:rPr lang="zh-CN" altLang="en-US" dirty="0"/>
              <a:t>之后，还是软件指令，而不会生成相应的硬件电路，而单片机</a:t>
            </a:r>
            <a:r>
              <a:rPr lang="en-US" altLang="zh-CN" dirty="0"/>
              <a:t>/CPU</a:t>
            </a:r>
            <a:r>
              <a:rPr lang="zh-CN" altLang="en-US" dirty="0"/>
              <a:t>处理软件指令需要取址、译码、执行，是串行执行的。 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是硬件描述语言，在编译下载到</a:t>
            </a:r>
            <a:r>
              <a:rPr lang="en-US" altLang="zh-CN" dirty="0"/>
              <a:t>FPGA</a:t>
            </a:r>
            <a:r>
              <a:rPr lang="zh-CN" altLang="en-US" dirty="0"/>
              <a:t>之后，会生成电路，所以</a:t>
            </a:r>
            <a:r>
              <a:rPr lang="en-US" altLang="zh-CN" dirty="0"/>
              <a:t>Verilog</a:t>
            </a:r>
            <a:r>
              <a:rPr lang="zh-CN" altLang="en-US" dirty="0"/>
              <a:t>全部是并行处理与运行的。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是软件语言，编译下载到单片机</a:t>
            </a:r>
            <a:r>
              <a:rPr lang="en-US" altLang="zh-CN" dirty="0"/>
              <a:t>/CPU</a:t>
            </a:r>
            <a:r>
              <a:rPr lang="zh-CN" altLang="en-US" dirty="0"/>
              <a:t>之后，还是软件指令，而不会生成相应的硬件电路，而单片机</a:t>
            </a:r>
            <a:r>
              <a:rPr lang="en-US" altLang="zh-CN" dirty="0"/>
              <a:t>/CPU</a:t>
            </a:r>
            <a:r>
              <a:rPr lang="zh-CN" altLang="en-US" dirty="0"/>
              <a:t>处理软件指令需要取址、译码、执行，是串行执行的。 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1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4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 userDrawn="1"/>
        </p:nvSpPr>
        <p:spPr>
          <a:xfrm>
            <a:off x="0" y="1040606"/>
            <a:ext cx="2786380" cy="463550"/>
          </a:xfrm>
          <a:prstGeom prst="rightArrow">
            <a:avLst>
              <a:gd name="adj1" fmla="val 98352"/>
              <a:gd name="adj2" fmla="val 50000"/>
            </a:avLst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89516" y="1814966"/>
            <a:ext cx="78867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1" kern="1200">
                <a:solidFill>
                  <a:schemeClr val="bg1">
                    <a:lumMod val="5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103926" y="1814966"/>
            <a:ext cx="5572289" cy="435133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8" name="右箭头 7"/>
          <p:cNvSpPr/>
          <p:nvPr userDrawn="1"/>
        </p:nvSpPr>
        <p:spPr>
          <a:xfrm>
            <a:off x="0" y="1040606"/>
            <a:ext cx="2786380" cy="463550"/>
          </a:xfrm>
          <a:prstGeom prst="rightArrow">
            <a:avLst>
              <a:gd name="adj1" fmla="val 98352"/>
              <a:gd name="adj2" fmla="val 50000"/>
            </a:avLst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377663" y="2153644"/>
            <a:ext cx="2295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zh-CN" altLang="zh-CN" sz="2400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139782" y="1040606"/>
            <a:ext cx="2335506" cy="4635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83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11187" y="1658854"/>
            <a:ext cx="7921625" cy="1307628"/>
          </a:xfrm>
        </p:spPr>
        <p:txBody>
          <a:bodyPr/>
          <a:lstStyle>
            <a:lvl1pPr algn="ctr">
              <a:defRPr sz="40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24792" y="3145871"/>
            <a:ext cx="6518247" cy="303109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669429" y="2907893"/>
            <a:ext cx="7921625" cy="130762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noProof="1">
                <a:solidFill>
                  <a:schemeClr val="bg2">
                    <a:lumMod val="75000"/>
                  </a:schemeClr>
                </a:solidFill>
              </a:rPr>
              <a:t>单击此处编辑母版标题样式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12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3930-8964-4F2B-8987-9D77E9D586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11188" y="183962"/>
            <a:ext cx="6674515" cy="593682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00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2"/>
          <p:cNvSpPr/>
          <p:nvPr userDrawn="1"/>
        </p:nvSpPr>
        <p:spPr bwMode="auto">
          <a:xfrm>
            <a:off x="8923338" y="0"/>
            <a:ext cx="219075" cy="419100"/>
          </a:xfrm>
          <a:custGeom>
            <a:avLst/>
            <a:gdLst>
              <a:gd name="T0" fmla="*/ 0 w 138"/>
              <a:gd name="T1" fmla="*/ 0 h 264"/>
              <a:gd name="T2" fmla="*/ 138 w 138"/>
              <a:gd name="T3" fmla="*/ 0 h 264"/>
              <a:gd name="T4" fmla="*/ 138 w 138"/>
              <a:gd name="T5" fmla="*/ 264 h 264"/>
              <a:gd name="T6" fmla="*/ 0 w 138"/>
              <a:gd name="T7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264">
                <a:moveTo>
                  <a:pt x="0" y="0"/>
                </a:moveTo>
                <a:lnTo>
                  <a:pt x="138" y="0"/>
                </a:lnTo>
                <a:lnTo>
                  <a:pt x="138" y="264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588" y="6784975"/>
            <a:ext cx="720725" cy="73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722313" y="6784975"/>
            <a:ext cx="84201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11188" y="207558"/>
            <a:ext cx="792162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Insert Title Here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34B-5F7E-4CF7-8EDB-478AC5BDFB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83007" y="6366933"/>
            <a:ext cx="493210" cy="37949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pPr latinLnBrk="0"/>
            <a:fld id="{8409FBBB-C588-4B8D-A7FF-E25C81CC24C8}" type="slidenum">
              <a:rPr lang="en-US" smtClean="0">
                <a:solidFill>
                  <a:srgbClr val="304F6F"/>
                </a:solidFill>
              </a:rPr>
              <a:pPr latinLnBrk="0"/>
              <a:t>‹#›</a:t>
            </a:fld>
            <a:endParaRPr lang="en-US" dirty="0">
              <a:solidFill>
                <a:srgbClr val="304F6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88" y="839788"/>
            <a:ext cx="914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845075" y="6330420"/>
            <a:ext cx="2668565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1">
                <a:solidFill>
                  <a:schemeClr val="bg1">
                    <a:lumMod val="50000"/>
                    <a:alpha val="50000"/>
                  </a:schemeClr>
                </a:solidFill>
              </a:defRPr>
            </a:lvl1pPr>
          </a:lstStyle>
          <a:p>
            <a:r>
              <a:rPr lang="zh-CN" altLang="en-US" dirty="0"/>
              <a:t>数字电路与逻辑设计</a:t>
            </a:r>
            <a:r>
              <a:rPr lang="en-US" altLang="zh-CN" dirty="0"/>
              <a:t>(EDA)</a:t>
            </a:r>
            <a:r>
              <a:rPr lang="zh-CN" altLang="en-US" dirty="0"/>
              <a:t>实验</a:t>
            </a:r>
            <a:endParaRPr lang="en-US" dirty="0"/>
          </a:p>
        </p:txBody>
      </p:sp>
      <p:sp>
        <p:nvSpPr>
          <p:cNvPr id="18" name="Freeform 11"/>
          <p:cNvSpPr/>
          <p:nvPr userDrawn="1"/>
        </p:nvSpPr>
        <p:spPr bwMode="auto">
          <a:xfrm>
            <a:off x="1588" y="439350"/>
            <a:ext cx="219075" cy="400438"/>
          </a:xfrm>
          <a:custGeom>
            <a:avLst/>
            <a:gdLst>
              <a:gd name="T0" fmla="*/ 138 w 138"/>
              <a:gd name="T1" fmla="*/ 264 h 264"/>
              <a:gd name="T2" fmla="*/ 0 w 138"/>
              <a:gd name="T3" fmla="*/ 264 h 264"/>
              <a:gd name="T4" fmla="*/ 0 w 138"/>
              <a:gd name="T5" fmla="*/ 0 h 264"/>
              <a:gd name="T6" fmla="*/ 138 w 138"/>
              <a:gd name="T7" fmla="*/ 264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" h="264">
                <a:moveTo>
                  <a:pt x="138" y="264"/>
                </a:moveTo>
                <a:lnTo>
                  <a:pt x="0" y="264"/>
                </a:lnTo>
                <a:lnTo>
                  <a:pt x="0" y="0"/>
                </a:lnTo>
                <a:lnTo>
                  <a:pt x="138" y="26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94" y="-1"/>
            <a:ext cx="2792393" cy="1217613"/>
          </a:xfrm>
          <a:prstGeom prst="rect">
            <a:avLst/>
          </a:prstGeom>
        </p:spPr>
      </p:pic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5672665" y="6330420"/>
            <a:ext cx="2510341" cy="41600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>
                <a:solidFill>
                  <a:schemeClr val="tx1">
                    <a:tint val="75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白勃 </a:t>
            </a:r>
            <a:r>
              <a:rPr lang="en-US" altLang="zh-CN" sz="1100" b="1" dirty="0">
                <a:solidFill>
                  <a:schemeClr val="bg1">
                    <a:lumMod val="50000"/>
                    <a:alpha val="50000"/>
                  </a:schemeClr>
                </a:solidFill>
              </a:rPr>
              <a:t>(bbai@xidian.edu.cn)</a:t>
            </a:r>
            <a:endParaRPr lang="en-US" sz="1100" b="1" dirty="0">
              <a:solidFill>
                <a:schemeClr val="bg1">
                  <a:lumMod val="50000"/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5" r:id="rId3"/>
    <p:sldLayoutId id="2147483665" r:id="rId4"/>
    <p:sldLayoutId id="2147483664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2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6">
            <a:extLst>
              <a:ext uri="{FF2B5EF4-FFF2-40B4-BE49-F238E27FC236}">
                <a16:creationId xmlns:a16="http://schemas.microsoft.com/office/drawing/2014/main" id="{6E9AFCCC-CE96-4521-A1DC-113613CE6004}"/>
              </a:ext>
            </a:extLst>
          </p:cNvPr>
          <p:cNvSpPr txBox="1">
            <a:spLocks/>
          </p:cNvSpPr>
          <p:nvPr/>
        </p:nvSpPr>
        <p:spPr>
          <a:xfrm>
            <a:off x="4275438" y="4941888"/>
            <a:ext cx="3755725" cy="15113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白勃  副教授</a:t>
            </a:r>
            <a:endParaRPr lang="en-US" altLang="zh-C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r"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通信工程学院</a:t>
            </a:r>
            <a:r>
              <a:rPr lang="en-US" altLang="zh-C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bbai@xidian.edu.cn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B426F7-6298-4F58-B247-9B6311B5BC34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1844675"/>
            <a:ext cx="8137525" cy="230505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数字电路与逻辑设计（</a:t>
            </a:r>
            <a:r>
              <a:rPr lang="en-US" altLang="zh-CN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EDA</a:t>
            </a:r>
            <a:r>
              <a:rPr lang="zh-CN" alt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）实验</a:t>
            </a:r>
            <a:endParaRPr lang="en-US" altLang="zh-CN" sz="6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1FA1D-6DE0-4E72-97F4-1783E9E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10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A5B4F4-BC91-4387-8103-6E95B633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Verilog HDL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A0A8-CC56-4EF6-9F81-13C7A8CE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0689AB5-D106-40FC-969F-3607E220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935041"/>
            <a:ext cx="8262938" cy="518492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04DD7C1-8A94-40B3-BC50-4E747F9A7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40681"/>
              </p:ext>
            </p:extLst>
          </p:nvPr>
        </p:nvGraphicFramePr>
        <p:xfrm>
          <a:off x="1275644" y="1843873"/>
          <a:ext cx="6378400" cy="4192170"/>
        </p:xfrm>
        <a:graphic>
          <a:graphicData uri="http://schemas.openxmlformats.org/drawingml/2006/table">
            <a:tbl>
              <a:tblPr/>
              <a:tblGrid>
                <a:gridCol w="318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7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b="1" kern="100" dirty="0">
                          <a:latin typeface="Times New Roman"/>
                          <a:ea typeface="宋体"/>
                        </a:rPr>
                        <a:t>C语言</a:t>
                      </a:r>
                      <a:endParaRPr lang="zh-CN" sz="900" b="1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b="1" kern="100" dirty="0">
                          <a:latin typeface="Times New Roman"/>
                          <a:ea typeface="宋体"/>
                        </a:rPr>
                        <a:t>Verilog HDL</a:t>
                      </a:r>
                      <a:endParaRPr lang="zh-CN" sz="900" b="1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2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function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100" kern="100">
                          <a:latin typeface="Times New Roman"/>
                          <a:ea typeface="宋体"/>
                        </a:rPr>
                        <a:t>module</a:t>
                      </a:r>
                      <a:r>
                        <a:rPr lang="zh-CN" sz="2100" kern="10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100" kern="100">
                          <a:latin typeface="Times New Roman"/>
                          <a:ea typeface="宋体"/>
                        </a:rPr>
                        <a:t>function</a:t>
                      </a:r>
                      <a:r>
                        <a:rPr lang="zh-CN" sz="2100" kern="10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100" kern="100">
                          <a:latin typeface="Times New Roman"/>
                          <a:ea typeface="宋体"/>
                        </a:rPr>
                        <a:t>task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349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if-then-else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>
                          <a:latin typeface="Times New Roman"/>
                          <a:ea typeface="宋体"/>
                        </a:rPr>
                        <a:t>if-else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76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case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100" kern="100">
                          <a:latin typeface="Times New Roman"/>
                          <a:ea typeface="宋体"/>
                        </a:rPr>
                        <a:t>case</a:t>
                      </a:r>
                      <a:r>
                        <a:rPr lang="zh-CN" sz="2100" kern="10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100" kern="100">
                          <a:latin typeface="Times New Roman"/>
                          <a:ea typeface="宋体"/>
                        </a:rPr>
                        <a:t>casez</a:t>
                      </a:r>
                      <a:r>
                        <a:rPr lang="zh-CN" sz="2100" kern="10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100" kern="100">
                          <a:latin typeface="Times New Roman"/>
                          <a:ea typeface="宋体"/>
                        </a:rPr>
                        <a:t>casex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{，}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>
                          <a:latin typeface="Times New Roman"/>
                          <a:ea typeface="宋体"/>
                        </a:rPr>
                        <a:t>begin-end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for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>
                          <a:latin typeface="Times New Roman"/>
                          <a:ea typeface="宋体"/>
                        </a:rPr>
                        <a:t>for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while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while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>
                          <a:latin typeface="Times New Roman"/>
                          <a:ea typeface="宋体"/>
                        </a:rPr>
                        <a:t>define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define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>
                          <a:latin typeface="Times New Roman"/>
                          <a:ea typeface="宋体"/>
                        </a:rPr>
                        <a:t>int</a:t>
                      </a:r>
                      <a:endParaRPr lang="zh-CN" sz="900" kern="10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int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50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printf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100" kern="100" dirty="0">
                          <a:latin typeface="Times New Roman"/>
                          <a:ea typeface="宋体"/>
                        </a:rPr>
                        <a:t>monitor</a:t>
                      </a: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100" kern="100" dirty="0">
                          <a:latin typeface="Times New Roman"/>
                          <a:ea typeface="宋体"/>
                        </a:rPr>
                        <a:t>display</a:t>
                      </a:r>
                      <a:r>
                        <a:rPr lang="zh-CN" sz="2100" kern="100" dirty="0">
                          <a:latin typeface="Times New Roman"/>
                          <a:ea typeface="宋体"/>
                        </a:rPr>
                        <a:t>，</a:t>
                      </a:r>
                      <a:r>
                        <a:rPr lang="en-US" sz="2100" kern="100" dirty="0">
                          <a:latin typeface="Times New Roman"/>
                          <a:ea typeface="宋体"/>
                        </a:rPr>
                        <a:t>strobe</a:t>
                      </a:r>
                      <a:endParaRPr lang="zh-CN" sz="900" kern="100" dirty="0">
                        <a:latin typeface="Times New Roman"/>
                        <a:ea typeface="宋体"/>
                      </a:endParaRPr>
                    </a:p>
                  </a:txBody>
                  <a:tcPr marL="58607" marR="586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6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1FA1D-6DE0-4E72-97F4-1783E9E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11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A5B4F4-BC91-4387-8103-6E95B633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Verilog HDL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A0A8-CC56-4EF6-9F81-13C7A8CE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0689AB5-D106-40FC-969F-3607E220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44582"/>
            <a:ext cx="8262938" cy="51849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</a:p>
          <a:p>
            <a:pPr marL="57150">
              <a:lnSpc>
                <a:spcPct val="120000"/>
              </a:lnSpc>
              <a:defRPr/>
            </a:pPr>
            <a:r>
              <a:rPr kumimoji="1"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模型是实际电路不同级别的抽象</a:t>
            </a:r>
            <a:endParaRPr kumimoji="1" lang="en-US" altLang="zh-CN" sz="36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系统级（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 Level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：用高级语言结构设计模块的外部性能的模型。</a:t>
            </a:r>
          </a:p>
          <a:p>
            <a:pPr marL="51435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算法级（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Level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：用高级语言结构设计算法的模型。</a:t>
            </a:r>
          </a:p>
          <a:p>
            <a:pPr marL="514350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寄存器传输级（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Register Transfer Level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模型是描述数据在寄存器之间流动和如何处理这些数据的模型。</a:t>
            </a:r>
          </a:p>
          <a:p>
            <a:pPr marL="57150"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以上三种属于行为描述，只有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RTL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级才与逻辑电路有明确的对应关系。</a:t>
            </a:r>
          </a:p>
          <a:p>
            <a:pPr marL="514350" indent="-45720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门级（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Gate Level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：描述逻辑门以及逻辑门之间连接的模型。 </a:t>
            </a:r>
          </a:p>
          <a:p>
            <a:pPr marL="514350" indent="-457200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开关级（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Switch Level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：描述器件中晶体管和存储节点以及它们之间连接的模型。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12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99464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HDL</a:t>
            </a:r>
            <a:r>
              <a:rPr lang="zh-CN" altLang="en-US" sz="2800" dirty="0">
                <a:solidFill>
                  <a:schemeClr val="tx2"/>
                </a:solidFill>
              </a:rPr>
              <a:t>层次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372741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大括号 6"/>
          <p:cNvSpPr/>
          <p:nvPr/>
        </p:nvSpPr>
        <p:spPr>
          <a:xfrm rot="10800000">
            <a:off x="2591817" y="1814966"/>
            <a:ext cx="438443" cy="2131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6625" y="264991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C77C3"/>
                </a:solidFill>
              </a:rPr>
              <a:t>行为描述</a:t>
            </a:r>
          </a:p>
        </p:txBody>
      </p:sp>
    </p:spTree>
    <p:extLst>
      <p:ext uri="{BB962C8B-B14F-4D97-AF65-F5344CB8AC3E}">
        <p14:creationId xmlns:p14="http://schemas.microsoft.com/office/powerpoint/2010/main" val="224724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13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99464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HDL</a:t>
            </a:r>
            <a:r>
              <a:rPr lang="zh-CN" altLang="en-US" sz="2800" dirty="0">
                <a:solidFill>
                  <a:schemeClr val="tx2"/>
                </a:solidFill>
              </a:rPr>
              <a:t>模型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958716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右大括号 6"/>
          <p:cNvSpPr/>
          <p:nvPr/>
        </p:nvSpPr>
        <p:spPr>
          <a:xfrm rot="10800000">
            <a:off x="2591817" y="1814966"/>
            <a:ext cx="438443" cy="2131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257" y="2588209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C77C3"/>
                </a:solidFill>
              </a:rPr>
              <a:t>数字系统设计</a:t>
            </a:r>
          </a:p>
        </p:txBody>
      </p:sp>
    </p:spTree>
    <p:extLst>
      <p:ext uri="{BB962C8B-B14F-4D97-AF65-F5344CB8AC3E}">
        <p14:creationId xmlns:p14="http://schemas.microsoft.com/office/powerpoint/2010/main" val="22720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14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设计流程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03820357"/>
              </p:ext>
            </p:extLst>
          </p:nvPr>
        </p:nvGraphicFramePr>
        <p:xfrm>
          <a:off x="1569218" y="9566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手杖形箭头 5"/>
          <p:cNvSpPr/>
          <p:nvPr/>
        </p:nvSpPr>
        <p:spPr>
          <a:xfrm flipH="1">
            <a:off x="2766987" y="2045626"/>
            <a:ext cx="921545" cy="3857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手杖形箭头 9"/>
          <p:cNvSpPr/>
          <p:nvPr/>
        </p:nvSpPr>
        <p:spPr>
          <a:xfrm flipH="1">
            <a:off x="2452660" y="1667006"/>
            <a:ext cx="4143375" cy="764381"/>
          </a:xfrm>
          <a:prstGeom prst="uturnArrow">
            <a:avLst>
              <a:gd name="adj1" fmla="val 7927"/>
              <a:gd name="adj2" fmla="val 10554"/>
              <a:gd name="adj3" fmla="val 10554"/>
              <a:gd name="adj4" fmla="val 43750"/>
              <a:gd name="adj5" fmla="val 99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手杖形箭头 10"/>
          <p:cNvSpPr/>
          <p:nvPr/>
        </p:nvSpPr>
        <p:spPr>
          <a:xfrm flipH="1">
            <a:off x="5433987" y="2018728"/>
            <a:ext cx="921545" cy="38576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A1CF81-ABC2-4F2D-89A9-0B4214598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692" y="3784405"/>
            <a:ext cx="2941238" cy="24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复位键按下，</a:t>
            </a:r>
            <a:r>
              <a:rPr lang="en-US" altLang="zh-CN" dirty="0"/>
              <a:t>LED</a:t>
            </a:r>
            <a:r>
              <a:rPr lang="zh-CN" altLang="en-US" dirty="0"/>
              <a:t>全部熄灭；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复位键松开，首先点亮</a:t>
            </a:r>
            <a:r>
              <a:rPr lang="en-US" altLang="zh-CN" dirty="0"/>
              <a:t>LED1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LED1</a:t>
            </a:r>
            <a:r>
              <a:rPr lang="zh-CN" altLang="en-US" dirty="0"/>
              <a:t>熄灭，同时点亮</a:t>
            </a:r>
            <a:r>
              <a:rPr lang="en-US" altLang="zh-CN" dirty="0"/>
              <a:t>LED2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LED2</a:t>
            </a:r>
            <a:r>
              <a:rPr lang="zh-CN" altLang="en-US" dirty="0"/>
              <a:t>熄灭，同时点亮</a:t>
            </a:r>
            <a:r>
              <a:rPr lang="en-US" altLang="zh-CN" dirty="0"/>
              <a:t>LED3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LED3</a:t>
            </a:r>
            <a:r>
              <a:rPr lang="zh-CN" altLang="en-US" dirty="0"/>
              <a:t>熄灭，同时点亮</a:t>
            </a:r>
            <a:r>
              <a:rPr lang="en-US" altLang="zh-CN" dirty="0"/>
              <a:t>LED4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延时</a:t>
            </a:r>
            <a:r>
              <a:rPr lang="en-US" altLang="zh-CN" dirty="0"/>
              <a:t>0.2s</a:t>
            </a:r>
            <a:r>
              <a:rPr lang="zh-CN" altLang="en-US" dirty="0"/>
              <a:t>，</a:t>
            </a:r>
            <a:r>
              <a:rPr lang="en-US" altLang="zh-CN" dirty="0"/>
              <a:t>LED4</a:t>
            </a:r>
            <a:r>
              <a:rPr lang="zh-CN" altLang="en-US" dirty="0"/>
              <a:t>熄灭，同时点亮</a:t>
            </a:r>
            <a:r>
              <a:rPr lang="en-US" altLang="zh-CN" dirty="0"/>
              <a:t>LED1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循环往复，返回步骤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项目需求</a:t>
            </a:r>
          </a:p>
        </p:txBody>
      </p:sp>
    </p:spTree>
    <p:extLst>
      <p:ext uri="{BB962C8B-B14F-4D97-AF65-F5344CB8AC3E}">
        <p14:creationId xmlns:p14="http://schemas.microsoft.com/office/powerpoint/2010/main" val="27174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、按键按下和松开的区别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硬件知识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51" y="2425943"/>
            <a:ext cx="4287904" cy="37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、如何点亮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硬件知识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26" y="2454230"/>
            <a:ext cx="4359245" cy="33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、系统时钟</a:t>
            </a:r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硬件知识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1" y="2712427"/>
            <a:ext cx="83248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顶层模块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558032-621F-4785-8DE5-168E34B2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8" y="2202598"/>
            <a:ext cx="7566409" cy="24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9E614-6B69-4E3E-A577-44A1B461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53" y="2241657"/>
            <a:ext cx="7921625" cy="1307628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</a:rPr>
              <a:t>初识</a:t>
            </a:r>
            <a:r>
              <a:rPr lang="en-US" altLang="zh-CN" sz="6000" dirty="0">
                <a:solidFill>
                  <a:schemeClr val="tx1"/>
                </a:solidFill>
              </a:rPr>
              <a:t>Verilog HDL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0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814855"/>
              </p:ext>
            </p:extLst>
          </p:nvPr>
        </p:nvGraphicFramePr>
        <p:xfrm>
          <a:off x="718650" y="2514600"/>
          <a:ext cx="78867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196">
                  <a:extLst>
                    <a:ext uri="{9D8B030D-6E8A-4147-A177-3AD203B41FA5}">
                      <a16:colId xmlns:a16="http://schemas.microsoft.com/office/drawing/2014/main" val="2722716049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val="4125514319"/>
                    </a:ext>
                  </a:extLst>
                </a:gridCol>
                <a:gridCol w="3959850">
                  <a:extLst>
                    <a:ext uri="{9D8B030D-6E8A-4147-A177-3AD203B41FA5}">
                      <a16:colId xmlns:a16="http://schemas.microsoft.com/office/drawing/2014/main" val="81235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端口名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输入输出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2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clk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系统时钟输入</a:t>
                      </a:r>
                      <a:r>
                        <a:rPr lang="en-US" altLang="zh-CN" sz="2400" dirty="0"/>
                        <a:t>(50M)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6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rst_n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复位按键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低电平有效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led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Output(4)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4bit LED</a:t>
                      </a:r>
                      <a:r>
                        <a:rPr lang="zh-CN" altLang="en-US" sz="2400" dirty="0"/>
                        <a:t>驱动</a:t>
                      </a:r>
                      <a:r>
                        <a:rPr lang="en-US" altLang="zh-CN" sz="2400" dirty="0"/>
                        <a:t>(</a:t>
                      </a:r>
                      <a:r>
                        <a:rPr lang="zh-CN" altLang="en-US" sz="2400" dirty="0"/>
                        <a:t>高点亮）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573543"/>
                  </a:ext>
                </a:extLst>
              </a:tr>
            </a:tbl>
          </a:graphicData>
        </a:graphic>
      </p:graphicFrame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顶层模块</a:t>
            </a:r>
          </a:p>
        </p:txBody>
      </p:sp>
    </p:spTree>
    <p:extLst>
      <p:ext uri="{BB962C8B-B14F-4D97-AF65-F5344CB8AC3E}">
        <p14:creationId xmlns:p14="http://schemas.microsoft.com/office/powerpoint/2010/main" val="41366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编写代码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6" y="1952075"/>
            <a:ext cx="8304205" cy="395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937" y="1814513"/>
            <a:ext cx="6568802" cy="4351337"/>
          </a:xfrm>
          <a:prstGeom prst="rect">
            <a:avLst/>
          </a:prstGeom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252841" y="1013253"/>
            <a:ext cx="2160845" cy="4036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7881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23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9516" y="1814966"/>
            <a:ext cx="4453997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module count6(</a:t>
            </a:r>
            <a:r>
              <a:rPr lang="en-US" altLang="zh-CN" dirty="0" err="1"/>
              <a:t>out,reset,clk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   output[3:0] out;</a:t>
            </a:r>
          </a:p>
          <a:p>
            <a:r>
              <a:rPr lang="en-US" altLang="zh-CN" dirty="0"/>
              <a:t>    input </a:t>
            </a:r>
            <a:r>
              <a:rPr lang="en-US" altLang="zh-CN" dirty="0" err="1"/>
              <a:t>reset,clk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reg</a:t>
            </a:r>
            <a:r>
              <a:rPr lang="en-US" altLang="zh-CN" dirty="0"/>
              <a:t>[3:0] out;</a:t>
            </a:r>
          </a:p>
          <a:p>
            <a:br>
              <a:rPr lang="en-US" altLang="zh-CN" dirty="0"/>
            </a:br>
            <a:r>
              <a:rPr lang="en-US" altLang="zh-CN" dirty="0"/>
              <a:t>    always @(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begin</a:t>
            </a:r>
          </a:p>
          <a:p>
            <a:r>
              <a:rPr lang="en-US" altLang="zh-CN" dirty="0"/>
              <a:t>        if (reset) </a:t>
            </a:r>
          </a:p>
          <a:p>
            <a:r>
              <a:rPr lang="en-US" altLang="zh-CN" dirty="0"/>
              <a:t>            out&lt;=0; 		//</a:t>
            </a:r>
            <a:r>
              <a:rPr lang="zh-CN" altLang="en-US" dirty="0"/>
              <a:t>同步复位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else if (out&gt;=4'h5)</a:t>
            </a:r>
          </a:p>
          <a:p>
            <a:r>
              <a:rPr lang="en-US" altLang="zh-CN" dirty="0"/>
              <a:t>            out&lt;=0;</a:t>
            </a:r>
          </a:p>
          <a:p>
            <a:r>
              <a:rPr lang="en-US" altLang="zh-CN" dirty="0"/>
              <a:t>        else </a:t>
            </a:r>
          </a:p>
          <a:p>
            <a:r>
              <a:rPr lang="en-US" altLang="zh-CN" dirty="0"/>
              <a:t>            out&lt;=out+1; 		//</a:t>
            </a:r>
            <a:r>
              <a:rPr lang="zh-CN" altLang="en-US" dirty="0"/>
              <a:t>计数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end</a:t>
            </a:r>
          </a:p>
          <a:p>
            <a:r>
              <a:rPr lang="en-US" altLang="zh-CN" dirty="0" err="1"/>
              <a:t>endmodule</a:t>
            </a:r>
            <a:endParaRPr lang="en-US" altLang="zh-CN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基本结构</a:t>
            </a:r>
          </a:p>
        </p:txBody>
      </p:sp>
      <p:graphicFrame>
        <p:nvGraphicFramePr>
          <p:cNvPr id="12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18946"/>
              </p:ext>
            </p:extLst>
          </p:nvPr>
        </p:nvGraphicFramePr>
        <p:xfrm>
          <a:off x="5700713" y="1042327"/>
          <a:ext cx="3036560" cy="515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3" imgW="2386787" imgH="4061012" progId="">
                  <p:embed/>
                </p:oleObj>
              </mc:Choice>
              <mc:Fallback>
                <p:oleObj r:id="rId3" imgW="2386787" imgH="4061012" progId="">
                  <p:embed/>
                  <p:pic>
                    <p:nvPicPr>
                      <p:cNvPr id="245761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1042327"/>
                        <a:ext cx="3036560" cy="5153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417372" y="104232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C00000"/>
                </a:solidFill>
              </a:rPr>
              <a:t>本节重点</a:t>
            </a:r>
          </a:p>
        </p:txBody>
      </p:sp>
    </p:spTree>
    <p:extLst>
      <p:ext uri="{BB962C8B-B14F-4D97-AF65-F5344CB8AC3E}">
        <p14:creationId xmlns:p14="http://schemas.microsoft.com/office/powerpoint/2010/main" val="642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24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6"/>
            <a:ext cx="8721224" cy="4351338"/>
          </a:xfrm>
        </p:spPr>
        <p:txBody>
          <a:bodyPr>
            <a:normAutofit/>
          </a:bodyPr>
          <a:lstStyle/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模块声明包括模块名字、模块输入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输出端口列表。模块声明的格式：</a:t>
            </a:r>
            <a:endParaRPr lang="en-US" altLang="zh-CN" sz="9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module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模块名字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3,…,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n);</a:t>
            </a: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模块声明</a:t>
            </a:r>
          </a:p>
        </p:txBody>
      </p:sp>
    </p:spTree>
    <p:extLst>
      <p:ext uri="{BB962C8B-B14F-4D97-AF65-F5344CB8AC3E}">
        <p14:creationId xmlns:p14="http://schemas.microsoft.com/office/powerpoint/2010/main" val="321256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25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6"/>
            <a:ext cx="8721224" cy="4351338"/>
          </a:xfrm>
        </p:spPr>
        <p:txBody>
          <a:bodyPr>
            <a:normAutofit/>
          </a:bodyPr>
          <a:lstStyle/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可以将端口定义成输入端口、输出端口和双向端口。端口定义的格式：</a:t>
            </a: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input[n-1:0]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3,…,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输入端口</a:t>
            </a:r>
            <a:endParaRPr lang="zh-CN" altLang="en-US" sz="24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output[n-1:0]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3,…,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输出端口</a:t>
            </a:r>
            <a:endParaRPr lang="zh-CN" altLang="en-US" sz="24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24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inout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[n-1:0] 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3,…,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端口名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  </a:t>
            </a:r>
            <a:r>
              <a:rPr lang="en-US" altLang="zh-CN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双向端口</a:t>
            </a:r>
            <a:endParaRPr lang="zh-CN" altLang="en-US" sz="24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端口定义</a:t>
            </a:r>
          </a:p>
        </p:txBody>
      </p:sp>
    </p:spTree>
    <p:extLst>
      <p:ext uri="{BB962C8B-B14F-4D97-AF65-F5344CB8AC3E}">
        <p14:creationId xmlns:p14="http://schemas.microsoft.com/office/powerpoint/2010/main" val="36435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26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6"/>
            <a:ext cx="8721224" cy="2714172"/>
          </a:xfrm>
        </p:spPr>
        <p:txBody>
          <a:bodyPr>
            <a:normAutofit/>
          </a:bodyPr>
          <a:lstStyle/>
          <a:p>
            <a:pPr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20574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模块内的所有信号（包括端口信号、节点信号等）都必须进行数据类型的声明。如果数据没有声明数据类型，则综合器默认是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wire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型数据。</a:t>
            </a: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1270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20574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例如：</a:t>
            </a:r>
            <a:endParaRPr lang="zh-CN" altLang="en-US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数据类型声明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335609"/>
              </p:ext>
            </p:extLst>
          </p:nvPr>
        </p:nvGraphicFramePr>
        <p:xfrm>
          <a:off x="679120" y="3804444"/>
          <a:ext cx="7488832" cy="1828800"/>
        </p:xfrm>
        <a:graphic>
          <a:graphicData uri="http://schemas.openxmlformats.org/drawingml/2006/table">
            <a:tbl>
              <a:tblPr/>
              <a:tblGrid>
                <a:gridCol w="1873864">
                  <a:extLst>
                    <a:ext uri="{9D8B030D-6E8A-4147-A177-3AD203B41FA5}">
                      <a16:colId xmlns:a16="http://schemas.microsoft.com/office/drawing/2014/main" val="2829215686"/>
                    </a:ext>
                  </a:extLst>
                </a:gridCol>
                <a:gridCol w="5614968">
                  <a:extLst>
                    <a:ext uri="{9D8B030D-6E8A-4147-A177-3AD203B41FA5}">
                      <a16:colId xmlns:a16="http://schemas.microsoft.com/office/drawing/2014/main" val="2809741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wire a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；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定义一个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位的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wire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型数据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位的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wire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型数据可以缺省）</a:t>
                      </a:r>
                      <a:endParaRPr lang="zh-CN" sz="105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1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reg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[7:0]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dout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；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定义一个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8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位的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reg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型数据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dout</a:t>
                      </a:r>
                      <a:endParaRPr lang="zh-CN" sz="105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530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reg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A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；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reg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型数据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A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的宽度是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位（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位的</a:t>
                      </a:r>
                      <a:r>
                        <a:rPr lang="en-US" sz="2400" kern="100" dirty="0" err="1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reg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rPr>
                        <a:t>型数据也不能缺省）</a:t>
                      </a:r>
                      <a:endParaRPr lang="zh-CN" sz="105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57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1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27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assign”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</a:t>
            </a:r>
            <a:b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一般用于组合逻辑的赋值。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</a:t>
            </a:r>
            <a:b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采用“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always”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语句描述模块功能的方法称为行为描述方式。既可以描述组合逻辑，又可以描述时序逻辑，一般多用于描述时序逻辑。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元件例化</a:t>
            </a:r>
            <a:b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元件例化就是调用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 HDL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的内置子元件</a:t>
            </a: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逻辑功能描述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19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28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module count6(</a:t>
            </a:r>
            <a:r>
              <a:rPr lang="en-US" altLang="zh-CN" dirty="0" err="1"/>
              <a:t>out,reset,clk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    output[3:0] out;</a:t>
            </a:r>
          </a:p>
          <a:p>
            <a:r>
              <a:rPr lang="en-US" altLang="zh-CN" dirty="0"/>
              <a:t>    input </a:t>
            </a:r>
            <a:r>
              <a:rPr lang="en-US" altLang="zh-CN" dirty="0" err="1"/>
              <a:t>reset,clk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reg</a:t>
            </a:r>
            <a:r>
              <a:rPr lang="en-US" altLang="zh-CN" dirty="0"/>
              <a:t>[3:0] out;</a:t>
            </a:r>
          </a:p>
          <a:p>
            <a:br>
              <a:rPr lang="en-US" altLang="zh-CN" dirty="0"/>
            </a:br>
            <a:r>
              <a:rPr lang="en-US" altLang="zh-CN" dirty="0"/>
              <a:t>    always @(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    begin</a:t>
            </a:r>
          </a:p>
          <a:p>
            <a:r>
              <a:rPr lang="en-US" altLang="zh-CN" dirty="0"/>
              <a:t>        if (reset) </a:t>
            </a:r>
          </a:p>
          <a:p>
            <a:r>
              <a:rPr lang="en-US" altLang="zh-CN" dirty="0"/>
              <a:t>            out&lt;=0; //</a:t>
            </a:r>
            <a:r>
              <a:rPr lang="zh-CN" altLang="en-US" dirty="0"/>
              <a:t>同步复位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else if (out&gt;=4'h5)</a:t>
            </a:r>
          </a:p>
          <a:p>
            <a:r>
              <a:rPr lang="en-US" altLang="zh-CN" dirty="0"/>
              <a:t>            out&lt;=0;</a:t>
            </a:r>
          </a:p>
          <a:p>
            <a:r>
              <a:rPr lang="en-US" altLang="zh-CN" dirty="0"/>
              <a:t>        else </a:t>
            </a:r>
          </a:p>
          <a:p>
            <a:r>
              <a:rPr lang="en-US" altLang="zh-CN" dirty="0"/>
              <a:t>            out&lt;=out+1; //</a:t>
            </a:r>
            <a:r>
              <a:rPr lang="zh-CN" altLang="en-US" dirty="0"/>
              <a:t>计数</a:t>
            </a:r>
          </a:p>
          <a:p>
            <a:r>
              <a:rPr lang="zh-CN" altLang="en-US" dirty="0"/>
              <a:t>    </a:t>
            </a:r>
            <a:r>
              <a:rPr lang="en-US" altLang="zh-CN" dirty="0"/>
              <a:t>end</a:t>
            </a:r>
          </a:p>
          <a:p>
            <a:r>
              <a:rPr lang="en-US" altLang="zh-CN" dirty="0" err="1"/>
              <a:t>endmodule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例程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7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29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注释符（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Comments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）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单行注释符： “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//”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多行注释符： “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/*”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开始，到“*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/”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结束</a:t>
            </a: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HDL</a:t>
            </a:r>
            <a:r>
              <a:rPr lang="zh-CN" altLang="en-US" sz="2800" dirty="0">
                <a:solidFill>
                  <a:schemeClr val="tx2"/>
                </a:solidFill>
              </a:rPr>
              <a:t>语言要素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04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1FA1D-6DE0-4E72-97F4-1783E9E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A5B4F4-BC91-4387-8103-6E95B633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Verilog HDL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A0A8-CC56-4EF6-9F81-13C7A8CE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0689AB5-D106-40FC-969F-3607E220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935041"/>
            <a:ext cx="8262938" cy="518492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硬件描述语言（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Hardware Description Language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）通过描述硬件的实现方法，来产生与之对应的真实的硬件电路，最终实现所设计的预期功能。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“描述”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硬件要实现的功能，而不是直接对硬件进行设计。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描述完功能后，需要</a:t>
            </a:r>
            <a:r>
              <a:rPr kumimoji="1"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“综合”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才能生成对应的硬件电路。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30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关键字（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Key words</a:t>
            </a:r>
            <a:r>
              <a:rPr lang="zh-CN" altLang="en-US" dirty="0">
                <a:solidFill>
                  <a:srgbClr val="C0000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 ）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        关键字也称为保留字，它是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Verilog HDL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内部的专用词，这些关键字用户不能随便使用。需要注意的是，所有的关键字都是小写的。</a:t>
            </a: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HDL</a:t>
            </a:r>
            <a:r>
              <a:rPr lang="zh-CN" altLang="en-US" sz="2800" dirty="0">
                <a:solidFill>
                  <a:schemeClr val="tx2"/>
                </a:solidFill>
              </a:rPr>
              <a:t>语言要素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31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tabLst>
                <a:tab pos="228600" algn="l"/>
              </a:tabLst>
              <a:defRPr/>
            </a:pPr>
            <a:r>
              <a:rPr kumimoji="1" lang="zh-CN" altLang="en-US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标识符（</a:t>
            </a:r>
            <a:r>
              <a:rPr kumimoji="1" lang="en-US" altLang="zh-CN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Identifiers</a:t>
            </a:r>
            <a:r>
              <a:rPr kumimoji="1" lang="zh-CN" altLang="en-US" sz="3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marL="514350" indent="-457200" fontAlgn="base">
              <a:lnSpc>
                <a:spcPct val="12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标识符用于定义常数、变量、信号、端口、子模块或参数名称。</a:t>
            </a:r>
          </a:p>
          <a:p>
            <a:pPr marL="514350" lvl="0" indent="-457200" fontAlgn="base">
              <a:lnSpc>
                <a:spcPct val="120000"/>
              </a:lnSpc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标识符可以是任意一组字母、数字、“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_”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（下划线）和“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$”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（美元符号）符号的组合，但标识符的第一个字符必须是字母（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A~Z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a~z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）或者是下划线“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_”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，不能以数字或美元符号“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$”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语言是区分大小写的，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所有的关键字（又叫保留字）都为小写。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HDL</a:t>
            </a:r>
            <a:r>
              <a:rPr lang="zh-CN" altLang="en-US" sz="2800" dirty="0">
                <a:solidFill>
                  <a:schemeClr val="tx2"/>
                </a:solidFill>
              </a:rPr>
              <a:t>语言要素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92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D90442-327C-4788-9E63-D0F6ACED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32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941B1-1098-4DAA-A81C-E576EB753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A17D89BB-13AA-4E36-B21F-2B260ECB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28" y="1928176"/>
            <a:ext cx="3851275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5DA7CD-FF56-456F-8DAE-077FAE1F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" y="1454308"/>
            <a:ext cx="512589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逻辑值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二进制计数中，单个比特逻辑值只有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两种。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为对电路精确建模，</a:t>
            </a: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增加两种逻辑状态：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X: 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信号状态未知</a:t>
            </a:r>
            <a:endParaRPr kumimoji="1"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defRPr/>
            </a:pPr>
            <a:r>
              <a:rPr kumimoji="1"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Z:</a:t>
            </a: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高阻状态，没有任何驱动</a:t>
            </a:r>
            <a:endParaRPr kumimoji="1"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defRPr/>
            </a:pPr>
            <a:r>
              <a:rPr kumimoji="1"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ja-JP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ja-JP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ja-JP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不区分大小写</a:t>
            </a: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C153766B-FB65-45DB-8BFF-4326A165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45302456-5226-4450-BB8F-F651D8614DE2}"/>
              </a:ext>
            </a:extLst>
          </p:cNvPr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HDL</a:t>
            </a:r>
            <a:r>
              <a:rPr lang="zh-CN" altLang="en-US" sz="2800" dirty="0">
                <a:solidFill>
                  <a:schemeClr val="tx2"/>
                </a:solidFill>
              </a:rPr>
              <a:t>语言要素</a:t>
            </a:r>
          </a:p>
        </p:txBody>
      </p:sp>
    </p:spTree>
    <p:extLst>
      <p:ext uri="{BB962C8B-B14F-4D97-AF65-F5344CB8AC3E}">
        <p14:creationId xmlns:p14="http://schemas.microsoft.com/office/powerpoint/2010/main" val="28209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33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HDL</a:t>
            </a:r>
            <a:r>
              <a:rPr lang="zh-CN" altLang="en-US" sz="2800" dirty="0">
                <a:solidFill>
                  <a:schemeClr val="tx2"/>
                </a:solidFill>
              </a:rPr>
              <a:t>语言要素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5905523-5307-4D0E-9839-71C3349F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63" y="1640342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常量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常量是不变的数值，有三种类型：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整数型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b0101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-8’d12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4’ha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8’b0011_1010</a:t>
            </a:r>
          </a:p>
          <a:p>
            <a:pPr marL="857250" lvl="2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换算为二进制位宽的总长度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][’][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数值进制符号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与数值进制符号对应的数值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实数型 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234.12e2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6e-3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字符串型 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“Hello world”</a:t>
            </a:r>
          </a:p>
          <a:p>
            <a:pPr marL="857250" lvl="2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双引号内的字符序列，不能分成多行书写</a:t>
            </a:r>
            <a:endParaRPr kumimoji="1" lang="ja-JP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8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34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整数的书写格式：</a:t>
            </a: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+/-&lt;size&gt;’&lt;base&gt;&lt;value&gt;</a:t>
            </a:r>
          </a:p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</a:t>
            </a:r>
          </a:p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+/-&lt;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位宽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&gt;’&lt;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进制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&gt;&lt;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数字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&gt;</a:t>
            </a:r>
          </a:p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合法的书写整数的例子：</a:t>
            </a:r>
          </a:p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整数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23331"/>
              </p:ext>
            </p:extLst>
          </p:nvPr>
        </p:nvGraphicFramePr>
        <p:xfrm>
          <a:off x="1184985" y="4172373"/>
          <a:ext cx="6696744" cy="219456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4’b0101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位宽为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4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位的二进制数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101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4’o35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位宽为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4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位的八进制数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35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8’D78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位宽为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8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位的十进制数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78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8’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HA26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位宽为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8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位的十六进制数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A26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8’B01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x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1001z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//10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位二进制数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1x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001z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4’Hz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//4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位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z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，即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zzzz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33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35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不合法的书写整数的例子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整数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24711"/>
              </p:ext>
            </p:extLst>
          </p:nvPr>
        </p:nvGraphicFramePr>
        <p:xfrm>
          <a:off x="1184985" y="4172373"/>
          <a:ext cx="6696744" cy="731520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6’d-2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altLang="en-US" sz="2400" kern="100" dirty="0">
                          <a:latin typeface="Times New Roman"/>
                          <a:ea typeface="宋体"/>
                        </a:rPr>
                        <a:t>非法，数字不能为负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4’□</a:t>
                      </a:r>
                      <a:r>
                        <a:rPr lang="en-US" altLang="zh-CN" sz="2400" kern="100" dirty="0">
                          <a:latin typeface="Times New Roman"/>
                          <a:ea typeface="宋体"/>
                        </a:rPr>
                        <a:t>b111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altLang="en-US" sz="2400" kern="100" dirty="0">
                          <a:latin typeface="Times New Roman"/>
                          <a:ea typeface="宋体"/>
                        </a:rPr>
                        <a:t>非法，不应该有空格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7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36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在较长的数字之间可以用下划线分开，如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12’b1111_1011_1010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。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当数字不说明位宽和进制时，默认值为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宋体" pitchFamily="2" charset="-122"/>
              </a:rPr>
              <a:t>32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位的十进制数。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Arial" pitchFamily="34" charset="0"/>
                <a:ea typeface="宋体" pitchFamily="2" charset="-122"/>
                <a:cs typeface="宋体" pitchFamily="2" charset="-122"/>
              </a:rPr>
              <a:t>如果没有定义一个整数的位宽，其宽度为相应值中定义的位数。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在二进制中代表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，在八进制中代表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，在十六进制中代表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，其代表的宽度取决于所用的进制。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整数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74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37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如果定义的位宽比实际的位数大，通常在左边填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补位。但如果数字最左边一位为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，就相应地用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在左边补位。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整数可以带符号（正负号），并且正、负号应写在最左边。负数通常表示为二进制补码的形式。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在位宽和’之间以及进制和数字之间允许出现空格，但在’和进制之间以及数字之间是不允许出现空格。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整数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1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38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 HDL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中，实数就是浮点数，实数的定义方式有两种：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）十进制格式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实数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45925"/>
              </p:ext>
            </p:extLst>
          </p:nvPr>
        </p:nvGraphicFramePr>
        <p:xfrm>
          <a:off x="1040969" y="3423105"/>
          <a:ext cx="6984776" cy="2194560"/>
        </p:xfrm>
        <a:graphic>
          <a:graphicData uri="http://schemas.openxmlformats.org/drawingml/2006/table">
            <a:tbl>
              <a:tblPr/>
              <a:tblGrid>
                <a:gridCol w="14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0.14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合法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3.14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合法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5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非法：没有小数点及后面的数字，它是一个十进制的整数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.2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//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非法：小数点左侧必须有数字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6.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//</a:t>
                      </a: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非法：</a:t>
                      </a:r>
                      <a:r>
                        <a:rPr lang="zh-CN" alt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小数点</a:t>
                      </a:r>
                      <a:r>
                        <a:rPr lang="zh-CN" altLang="en-US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右</a:t>
                      </a:r>
                      <a:r>
                        <a:rPr lang="zh-CN" altLang="zh-CN" sz="2400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侧必须有数字</a:t>
                      </a:r>
                      <a:endParaRPr lang="zh-CN" sz="24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5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39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Verilog HDL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中，实数就是浮点数，实数的定义方式有两种：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）科学计数法：由数字和字符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）组成，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）的前面必须要有数字而且后面必须为整数。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实数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84842"/>
              </p:ext>
            </p:extLst>
          </p:nvPr>
        </p:nvGraphicFramePr>
        <p:xfrm>
          <a:off x="1040969" y="3990635"/>
          <a:ext cx="6984776" cy="1828800"/>
        </p:xfrm>
        <a:graphic>
          <a:graphicData uri="http://schemas.openxmlformats.org/drawingml/2006/table">
            <a:tbl>
              <a:tblPr/>
              <a:tblGrid>
                <a:gridCol w="1429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3.6e-9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合法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23_5.1e4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合法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2E-2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合法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7.E9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非法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.2E1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  <a:tab pos="2057400" algn="l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//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非法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11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5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1FA1D-6DE0-4E72-97F4-1783E9E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A5B4F4-BC91-4387-8103-6E95B633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Verilog HDL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A0A8-CC56-4EF6-9F81-13C7A8CE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0689AB5-D106-40FC-969F-3607E220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935041"/>
            <a:ext cx="8262938" cy="518492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ja-JP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语法严谨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(Basic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行为与系统级抽象描述能力强、代码冗长、 编程耗时多。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：语法灵活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版图级与门级描述能力强、代码量小、易上手。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数字系统设计领域中，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VHDL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的比率约为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％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％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。</a:t>
            </a:r>
            <a:endParaRPr kumimoji="1" lang="ja-JP" altLang="en-US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40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2745" y="1814965"/>
            <a:ext cx="8721224" cy="4400097"/>
          </a:xfrm>
        </p:spPr>
        <p:txBody>
          <a:bodyPr>
            <a:normAutofit/>
          </a:bodyPr>
          <a:lstStyle/>
          <a:p>
            <a:pPr lvl="0" indent="6096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字符串是由一对双引号括起来的字符序列。出现在双引号内的任何字符（包括空格和下划线）都将被作为字符串的一部分。</a:t>
            </a:r>
            <a:endParaRPr lang="zh-CN" altLang="zh-CN" sz="9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字符串的作用主要是用于仿真时，显示一些相关的信息或者指定显示的格式。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0" indent="6096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字符串中有一类特殊字符，特殊字符必须用字符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\”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来说明，这样的字符只能用于字符串中。</a:t>
            </a:r>
            <a:endParaRPr lang="zh-CN" altLang="en-US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字符串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2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41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575010"/>
              </p:ext>
            </p:extLst>
          </p:nvPr>
        </p:nvGraphicFramePr>
        <p:xfrm>
          <a:off x="951707" y="2336006"/>
          <a:ext cx="6840760" cy="2560320"/>
        </p:xfrm>
        <a:graphic>
          <a:graphicData uri="http://schemas.openxmlformats.org/drawingml/2006/table">
            <a:tbl>
              <a:tblPr/>
              <a:tblGrid>
                <a:gridCol w="3419972">
                  <a:extLst>
                    <a:ext uri="{9D8B030D-6E8A-4147-A177-3AD203B41FA5}">
                      <a16:colId xmlns:a16="http://schemas.microsoft.com/office/drawing/2014/main" val="3545935153"/>
                    </a:ext>
                  </a:extLst>
                </a:gridCol>
                <a:gridCol w="3420788">
                  <a:extLst>
                    <a:ext uri="{9D8B030D-6E8A-4147-A177-3AD203B41FA5}">
                      <a16:colId xmlns:a16="http://schemas.microsoft.com/office/drawing/2014/main" val="2448793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特殊字符表示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意  义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03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\n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换行符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\t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Tab键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229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\\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符号\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391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\”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符号”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93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\ddd</a:t>
                      </a:r>
                      <a:endParaRPr lang="zh-CN" sz="105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3位八进制数表示的ASCII值（0≤d≤7）</a:t>
                      </a:r>
                      <a:endParaRPr lang="zh-CN" sz="105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7958"/>
                  </a:ext>
                </a:extLst>
              </a:tr>
            </a:tbl>
          </a:graphicData>
        </a:graphic>
      </p:graphicFrame>
      <p:sp>
        <p:nvSpPr>
          <p:cNvPr id="9" name="标题 2"/>
          <p:cNvSpPr txBox="1">
            <a:spLocks/>
          </p:cNvSpPr>
          <p:nvPr/>
        </p:nvSpPr>
        <p:spPr>
          <a:xfrm>
            <a:off x="172745" y="956601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字符串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5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42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72745" y="1814966"/>
            <a:ext cx="8721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62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zh-CN" altLang="en-US" sz="900" dirty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365127B-7103-4C47-A316-35B19D2C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4548"/>
            <a:ext cx="8231188" cy="49766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中最常用的三类数据类型：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寄存器类型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 [31:0] </a:t>
            </a:r>
            <a:r>
              <a:rPr kumimoji="1"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delay_cnt</a:t>
            </a:r>
            <a:endParaRPr kumimoji="1"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一个抽象的数据存储单元，只能在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always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中被赋值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线网类型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wire [7:0] data</a:t>
            </a:r>
          </a:p>
          <a:p>
            <a:pPr marL="857250" lvl="2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表示电路间的物理连接，常在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assign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中被赋值</a:t>
            </a:r>
            <a:endParaRPr kumimoji="1"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型保持最后一次的赋值，而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型需要持续驱动</a:t>
            </a:r>
            <a:endParaRPr kumimoji="1" lang="ja-JP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参数类型</a:t>
            </a: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parameter DATA_WIDTH = 4b’1000</a:t>
            </a:r>
          </a:p>
          <a:p>
            <a:pPr marL="857250" lvl="2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r>
              <a:rPr kumimoji="1"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内部常被用于定义状态机的状态、数据位宽和计数器计数个数大小等</a:t>
            </a:r>
          </a:p>
        </p:txBody>
      </p:sp>
    </p:spTree>
    <p:extLst>
      <p:ext uri="{BB962C8B-B14F-4D97-AF65-F5344CB8AC3E}">
        <p14:creationId xmlns:p14="http://schemas.microsoft.com/office/powerpoint/2010/main" val="34146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43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6554A0A-CE32-4D94-9665-54525DA5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91" y="1554791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 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算术运算符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C8F34BCA-FB04-4A8B-8785-BD5A6205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1" y="3139116"/>
            <a:ext cx="7991475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5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44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F595CC-5482-484A-92FA-8C4AD5D4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519622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 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关系运算符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C29EAE36-6911-4EAA-BACC-B1783CD1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9" y="3010284"/>
            <a:ext cx="8027988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2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45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FBB0A16-0E51-4FD4-9ED8-E3346D1F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529670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逻辑运算符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5BA089A9-CCB6-433F-B7D5-71C0CE04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1" y="2969532"/>
            <a:ext cx="7164388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46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9A17021-28D9-44BD-AAEB-452265CB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10" y="1534695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 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条件运算符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0C04143A-01B0-4FA4-937A-61487DCC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3" y="2893595"/>
            <a:ext cx="8101012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6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47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169D252-2323-4125-847C-F4081BF3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28" y="1579912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 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位运算符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72E73891-78E6-4F22-AE7B-A7533373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" y="2948337"/>
            <a:ext cx="7597775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4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48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D935DD0-A066-4644-82B6-F2B08316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09" y="1509574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14350">
              <a:lnSpc>
                <a:spcPct val="120000"/>
              </a:lnSpc>
              <a:buFont typeface="Arial" panose="020B0604020202020204" pitchFamily="34" charset="0"/>
              <a:buAutoNum type="arabicPeriod" startAt="6"/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移位运算符</a:t>
            </a:r>
            <a:endParaRPr kumimoji="1"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14350">
              <a:lnSpc>
                <a:spcPct val="120000"/>
              </a:lnSpc>
              <a:buFont typeface="Arial" panose="020B0604020202020204" pitchFamily="34" charset="0"/>
              <a:buAutoNum type="arabicPeriod" startAt="6"/>
              <a:defRPr/>
            </a:pPr>
            <a:endParaRPr kumimoji="1" lang="en-US" altLang="ja-JP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14350">
              <a:lnSpc>
                <a:spcPct val="120000"/>
              </a:lnSpc>
              <a:buFont typeface="Arial" panose="020B0604020202020204" pitchFamily="34" charset="0"/>
              <a:buAutoNum type="arabicPeriod" startAt="6"/>
              <a:defRPr/>
            </a:pPr>
            <a:endParaRPr kumimoji="1" lang="en-US" altLang="ja-JP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indent="-514350">
              <a:lnSpc>
                <a:spcPct val="120000"/>
              </a:lnSpc>
              <a:buFont typeface="Arial" panose="020B0604020202020204" pitchFamily="34" charset="0"/>
              <a:buAutoNum type="arabicPeriod" startAt="6"/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拼接运算符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B289E7E6-271A-4B07-A962-23403233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6" y="2793826"/>
            <a:ext cx="73802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B9D48AAA-9447-4F53-B971-3B52579D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2" y="4678224"/>
            <a:ext cx="7524750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4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49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8B4E571-99BF-4790-8626-20B3063B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541014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kumimoji="1"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运算符优先级</a:t>
            </a:r>
            <a:endParaRPr kumimoji="1" lang="ja-JP" altLang="en-US" sz="28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47F002D5-1E03-40FF-A371-BA1E8780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640" y="1053570"/>
            <a:ext cx="43180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2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1FA1D-6DE0-4E72-97F4-1783E9E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5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A5B4F4-BC91-4387-8103-6E95B633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Verilog HDL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A0A8-CC56-4EF6-9F81-13C7A8CE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0689AB5-D106-40FC-969F-3607E220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935041"/>
            <a:ext cx="8262938" cy="51849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 vs. VHDL 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45948D-5D55-4792-A774-1860EFA95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79936"/>
              </p:ext>
            </p:extLst>
          </p:nvPr>
        </p:nvGraphicFramePr>
        <p:xfrm>
          <a:off x="828675" y="2619463"/>
          <a:ext cx="7667625" cy="3270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932">
                  <a:extLst>
                    <a:ext uri="{9D8B030D-6E8A-4147-A177-3AD203B41FA5}">
                      <a16:colId xmlns:a16="http://schemas.microsoft.com/office/drawing/2014/main" val="796294739"/>
                    </a:ext>
                  </a:extLst>
                </a:gridCol>
                <a:gridCol w="3794693">
                  <a:extLst>
                    <a:ext uri="{9D8B030D-6E8A-4147-A177-3AD203B41FA5}">
                      <a16:colId xmlns:a16="http://schemas.microsoft.com/office/drawing/2014/main" val="3618427576"/>
                    </a:ext>
                  </a:extLst>
                </a:gridCol>
              </a:tblGrid>
              <a:tr h="6799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VHDL</a:t>
                      </a:r>
                      <a:endParaRPr kumimoji="1" lang="en-US" sz="28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Verilog HDL</a:t>
                      </a:r>
                      <a:endParaRPr kumimoji="1" lang="en-US" sz="2800" kern="12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 anchor="ctr"/>
                </a:tc>
                <a:extLst>
                  <a:ext uri="{0D108BD9-81ED-4DB2-BD59-A6C34878D82A}">
                    <a16:rowId xmlns:a16="http://schemas.microsoft.com/office/drawing/2014/main" val="337263872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1987</a:t>
                      </a:r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年成为</a:t>
                      </a:r>
                      <a:r>
                        <a:rPr kumimoji="1" lang="en-US" altLang="zh-CN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标准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1995</a:t>
                      </a:r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年成为</a:t>
                      </a:r>
                      <a:r>
                        <a:rPr kumimoji="1" lang="en-US" altLang="zh-CN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标准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extLst>
                  <a:ext uri="{0D108BD9-81ED-4DB2-BD59-A6C34878D82A}">
                    <a16:rowId xmlns:a16="http://schemas.microsoft.com/office/drawing/2014/main" val="3076181867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美国军方组织开发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Gateway</a:t>
                      </a:r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公司设计开发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extLst>
                  <a:ext uri="{0D108BD9-81ED-4DB2-BD59-A6C34878D82A}">
                    <a16:rowId xmlns:a16="http://schemas.microsoft.com/office/drawing/2014/main" val="400119499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系统级抽象描述能力强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门级开关电路描述能强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extLst>
                  <a:ext uri="{0D108BD9-81ED-4DB2-BD59-A6C34878D82A}">
                    <a16:rowId xmlns:a16="http://schemas.microsoft.com/office/drawing/2014/main" val="23433832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代码结构严谨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代码灵活、精简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extLst>
                  <a:ext uri="{0D108BD9-81ED-4DB2-BD59-A6C34878D82A}">
                    <a16:rowId xmlns:a16="http://schemas.microsoft.com/office/drawing/2014/main" val="1929938416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语法与</a:t>
                      </a:r>
                      <a:r>
                        <a:rPr kumimoji="1" lang="en-US" altLang="zh-CN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Basic</a:t>
                      </a:r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语言接近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语法与</a:t>
                      </a:r>
                      <a:r>
                        <a:rPr kumimoji="1" lang="en-US" altLang="zh-CN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1" lang="zh-CN" altLang="en-US" sz="2800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语言接近</a:t>
                      </a:r>
                      <a:endParaRPr kumimoji="1" lang="en-US" sz="2800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26" marR="91426" marT="45711" marB="45711"/>
                </a:tc>
                <a:extLst>
                  <a:ext uri="{0D108BD9-81ED-4DB2-BD59-A6C34878D82A}">
                    <a16:rowId xmlns:a16="http://schemas.microsoft.com/office/drawing/2014/main" val="32016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5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B1E638-77EE-4B47-B61B-FCF55C15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50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06918-5A09-4C08-A79E-FCD48876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C37DE33C-EC27-4744-AFFD-17F93966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3962"/>
            <a:ext cx="6674515" cy="593682"/>
          </a:xfrm>
        </p:spPr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FA9A4D0-BF5E-41FF-82C7-57968B79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74" y="1499525"/>
            <a:ext cx="8231188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1"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常用关键字</a:t>
            </a:r>
            <a:endParaRPr kumimoji="1" lang="en-US" altLang="zh-CN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27434FF0-E5F5-425A-A08D-4546EDD7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7" y="2436150"/>
            <a:ext cx="3910012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9EDB8E66-127E-4723-AD36-31357037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862" y="3299750"/>
            <a:ext cx="4195762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4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51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99" y="4922471"/>
            <a:ext cx="262731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8"/>
          <p:cNvSpPr txBox="1">
            <a:spLocks/>
          </p:cNvSpPr>
          <p:nvPr/>
        </p:nvSpPr>
        <p:spPr>
          <a:xfrm>
            <a:off x="1520170" y="2426862"/>
            <a:ext cx="5976662" cy="177207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23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1FA1D-6DE0-4E72-97F4-1783E9E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6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A5B4F4-BC91-4387-8103-6E95B633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Verilog HDL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A0A8-CC56-4EF6-9F81-13C7A8CE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0689AB5-D106-40FC-969F-3607E220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935041"/>
            <a:ext cx="8262938" cy="51849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 vs. VHDL </a:t>
            </a:r>
            <a:endParaRPr kumimoji="1" lang="ja-JP" altLang="en-US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910B00AA-3F71-466E-B312-23CDF722B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7" y="2286604"/>
            <a:ext cx="5545138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8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7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1983</a:t>
            </a:r>
            <a:r>
              <a:rPr lang="zh-CN" altLang="en-US" dirty="0"/>
              <a:t>年</a:t>
            </a:r>
            <a:r>
              <a:rPr lang="en-US" altLang="zh-CN" dirty="0"/>
              <a:t>GDA</a:t>
            </a:r>
            <a:r>
              <a:rPr lang="zh-CN" altLang="en-US" dirty="0"/>
              <a:t>（</a:t>
            </a:r>
            <a:r>
              <a:rPr lang="en-US" altLang="zh-CN" dirty="0"/>
              <a:t>Gateway Design Automation</a:t>
            </a:r>
            <a:r>
              <a:rPr lang="zh-CN" altLang="en-US" dirty="0"/>
              <a:t>）公司的</a:t>
            </a:r>
            <a:r>
              <a:rPr lang="en-US" dirty="0" err="1"/>
              <a:t>Prabhu</a:t>
            </a:r>
            <a:r>
              <a:rPr lang="en-US" dirty="0"/>
              <a:t> </a:t>
            </a:r>
            <a:r>
              <a:rPr lang="en-US" dirty="0" err="1"/>
              <a:t>Goe</a:t>
            </a:r>
            <a:r>
              <a:rPr lang="zh-CN" altLang="en-US" dirty="0"/>
              <a:t>和</a:t>
            </a:r>
            <a:r>
              <a:rPr lang="en-US" altLang="zh-CN" dirty="0"/>
              <a:t>Phil </a:t>
            </a:r>
            <a:r>
              <a:rPr lang="en-US" altLang="zh-CN" dirty="0" err="1"/>
              <a:t>Moorby</a:t>
            </a:r>
            <a:r>
              <a:rPr lang="zh-CN" altLang="en-US" dirty="0"/>
              <a:t>首创的。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1990</a:t>
            </a:r>
            <a:r>
              <a:rPr lang="zh-CN" altLang="en-US" dirty="0"/>
              <a:t>年</a:t>
            </a:r>
            <a:r>
              <a:rPr lang="en-US" altLang="zh-CN" dirty="0"/>
              <a:t>,Cadence</a:t>
            </a:r>
            <a:r>
              <a:rPr lang="zh-CN" altLang="en-US" dirty="0"/>
              <a:t>公司收购了</a:t>
            </a:r>
            <a:r>
              <a:rPr lang="en-US" altLang="zh-CN" dirty="0"/>
              <a:t>GDA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1990</a:t>
            </a:r>
            <a:r>
              <a:rPr lang="zh-CN" altLang="en-US" dirty="0"/>
              <a:t>年</a:t>
            </a:r>
            <a:r>
              <a:rPr lang="en-US" altLang="zh-CN" dirty="0"/>
              <a:t>,Cadence</a:t>
            </a:r>
            <a:r>
              <a:rPr lang="zh-CN" altLang="en-US" dirty="0"/>
              <a:t>公开发表了</a:t>
            </a:r>
            <a:r>
              <a:rPr lang="en-US" altLang="zh-CN" dirty="0"/>
              <a:t>Verilog HDL,</a:t>
            </a:r>
            <a:r>
              <a:rPr lang="zh-CN" altLang="en-US" dirty="0"/>
              <a:t>并成立</a:t>
            </a:r>
            <a:r>
              <a:rPr lang="en-US" altLang="zh-CN" dirty="0"/>
              <a:t>OVI</a:t>
            </a:r>
            <a:r>
              <a:rPr lang="zh-CN" altLang="en-US" dirty="0"/>
              <a:t>（</a:t>
            </a:r>
            <a:r>
              <a:rPr lang="en-US" altLang="zh-CN" dirty="0"/>
              <a:t>Open Verilog International</a:t>
            </a:r>
            <a:r>
              <a:rPr lang="zh-CN" altLang="en-US" dirty="0"/>
              <a:t>）组织专门负责</a:t>
            </a:r>
            <a:r>
              <a:rPr lang="en-US" altLang="zh-CN" dirty="0"/>
              <a:t>Verilog HDL</a:t>
            </a:r>
            <a:r>
              <a:rPr lang="zh-CN" altLang="en-US" dirty="0"/>
              <a:t>的发展。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1995</a:t>
            </a:r>
            <a:r>
              <a:rPr lang="zh-CN" altLang="en-US" dirty="0"/>
              <a:t>年成为</a:t>
            </a:r>
            <a:r>
              <a:rPr lang="en-US" altLang="zh-CN" dirty="0"/>
              <a:t>IEEE</a:t>
            </a:r>
            <a:r>
              <a:rPr lang="zh-CN" altLang="en-US" dirty="0"/>
              <a:t>标准</a:t>
            </a:r>
            <a:r>
              <a:rPr lang="en-US" altLang="zh-CN" dirty="0"/>
              <a:t>IEEE Standard 1364-1995</a:t>
            </a:r>
            <a:r>
              <a:rPr lang="zh-CN" altLang="en-US" dirty="0"/>
              <a:t>（</a:t>
            </a:r>
            <a:r>
              <a:rPr lang="en-US" altLang="zh-CN" dirty="0"/>
              <a:t>Verilog-1995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2001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IEEE</a:t>
            </a:r>
            <a:r>
              <a:rPr lang="zh-CN" altLang="en-US" dirty="0"/>
              <a:t>正是批准了</a:t>
            </a:r>
            <a:r>
              <a:rPr lang="en-US" altLang="zh-CN" dirty="0"/>
              <a:t>Verilog-2001</a:t>
            </a:r>
            <a:r>
              <a:rPr lang="zh-CN" altLang="en-US" dirty="0"/>
              <a:t>标准（</a:t>
            </a:r>
            <a:r>
              <a:rPr lang="en-US" altLang="zh-CN" dirty="0"/>
              <a:t>IEEE 1364-2001</a:t>
            </a:r>
            <a:r>
              <a:rPr lang="zh-CN" altLang="en-US" dirty="0"/>
              <a:t>）。 </a:t>
            </a: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99464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</a:rPr>
              <a:t>产生和发展</a:t>
            </a:r>
          </a:p>
        </p:txBody>
      </p:sp>
    </p:spTree>
    <p:extLst>
      <p:ext uri="{BB962C8B-B14F-4D97-AF65-F5344CB8AC3E}">
        <p14:creationId xmlns:p14="http://schemas.microsoft.com/office/powerpoint/2010/main" val="16168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8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Verilog HDL是在C语言的基础上发展而来的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Verilog HDL作为一种硬件描述语言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要受到具体硬件电路的诸多限制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172745" y="999464"/>
            <a:ext cx="6674515" cy="59368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200" b="1" kern="1200" baseline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</a:rPr>
              <a:t>Verilog</a:t>
            </a:r>
            <a:r>
              <a:rPr lang="zh-CN" altLang="en-US" sz="2800" dirty="0">
                <a:solidFill>
                  <a:schemeClr val="tx2"/>
                </a:solidFill>
              </a:rPr>
              <a:t>和</a:t>
            </a:r>
            <a:r>
              <a:rPr lang="en-US" altLang="zh-CN" sz="2800" dirty="0">
                <a:solidFill>
                  <a:schemeClr val="tx2"/>
                </a:solidFill>
              </a:rPr>
              <a:t>C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1FA1D-6DE0-4E72-97F4-1783E9E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9FBBB-C588-4B8D-A7FF-E25C81CC24C8}" type="slidenum">
              <a:rPr lang="en-US" smtClean="0">
                <a:solidFill>
                  <a:srgbClr val="304F6F"/>
                </a:solidFill>
              </a:rPr>
              <a:pPr/>
              <a:t>9</a:t>
            </a:fld>
            <a:endParaRPr lang="en-US" dirty="0">
              <a:solidFill>
                <a:srgbClr val="304F6F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2A5B4F4-BC91-4387-8103-6E95B633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Verilog HDL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A0A8-CC56-4EF6-9F81-13C7A8CEB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数字电路与逻辑设计</a:t>
            </a:r>
            <a:r>
              <a:rPr lang="en-US" altLang="zh-CN"/>
              <a:t>(EDA)</a:t>
            </a:r>
            <a:r>
              <a:rPr lang="zh-CN" altLang="en-US"/>
              <a:t>实验</a:t>
            </a:r>
            <a:endParaRPr lang="en-US" altLang="zh-CN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0689AB5-D106-40FC-969F-3607E220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935041"/>
            <a:ext cx="8262938" cy="518492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基本概念</a:t>
            </a:r>
            <a:endParaRPr kumimoji="1"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">
              <a:lnSpc>
                <a:spcPct val="120000"/>
              </a:lnSpc>
              <a:defRPr/>
            </a:pPr>
            <a:r>
              <a:rPr kumimoji="1"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 vs. C</a:t>
            </a:r>
          </a:p>
          <a:p>
            <a:pPr marL="914400" lvl="1" indent="-457200">
              <a:lnSpc>
                <a:spcPct val="120000"/>
              </a:lnSpc>
              <a:defRPr/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是软件语言、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Verilog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是硬件描述语言。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defRPr/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语法极其相似，甚至有些是通用的。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defRPr/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执行时是逐行串行执行，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执行时是并行执行（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处理速度非常快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defRPr/>
            </a:pP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对内存的操作和进行数据的搬移，</a:t>
            </a:r>
            <a:r>
              <a:rPr kumimoji="1"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会生成所对应的硬件电路。</a:t>
            </a:r>
            <a:endParaRPr kumimoji="1"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3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015_2">
      <a:dk1>
        <a:sysClr val="windowText" lastClr="000000"/>
      </a:dk1>
      <a:lt1>
        <a:srgbClr val="3D485D"/>
      </a:lt1>
      <a:dk2>
        <a:srgbClr val="FFFFFF"/>
      </a:dk2>
      <a:lt2>
        <a:srgbClr val="85898F"/>
      </a:lt2>
      <a:accent1>
        <a:srgbClr val="2C479E"/>
      </a:accent1>
      <a:accent2>
        <a:srgbClr val="EF4056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Style_Awesome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2990</TotalTime>
  <Words>2341</Words>
  <Application>Microsoft Office PowerPoint</Application>
  <PresentationFormat>全屏显示(4:3)</PresentationFormat>
  <Paragraphs>422</Paragraphs>
  <Slides>51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宋体</vt:lpstr>
      <vt:lpstr>微软雅黑</vt:lpstr>
      <vt:lpstr>arial</vt:lpstr>
      <vt:lpstr>arial</vt:lpstr>
      <vt:lpstr>Calibri</vt:lpstr>
      <vt:lpstr>Times New Roman</vt:lpstr>
      <vt:lpstr>Wingdings</vt:lpstr>
      <vt:lpstr>1_Office Theme</vt:lpstr>
      <vt:lpstr>PowerPoint 演示文稿</vt:lpstr>
      <vt:lpstr>初识Verilog HDL</vt:lpstr>
      <vt:lpstr>初识Verilog HDL</vt:lpstr>
      <vt:lpstr>初识Verilog HDL</vt:lpstr>
      <vt:lpstr>初识Verilog HDL</vt:lpstr>
      <vt:lpstr>初识Verilog HDL</vt:lpstr>
      <vt:lpstr>Verilog HDL</vt:lpstr>
      <vt:lpstr>Verilog HDL</vt:lpstr>
      <vt:lpstr>初识Verilog HDL</vt:lpstr>
      <vt:lpstr>初识Verilog HDL</vt:lpstr>
      <vt:lpstr>初识Verilog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Verilog HDL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bbai</cp:lastModifiedBy>
  <cp:revision>473</cp:revision>
  <dcterms:created xsi:type="dcterms:W3CDTF">2016-02-11T06:09:00Z</dcterms:created>
  <dcterms:modified xsi:type="dcterms:W3CDTF">2021-09-23T07:50:10Z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