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65" r:id="rId2"/>
    <p:sldId id="612" r:id="rId3"/>
    <p:sldId id="614" r:id="rId4"/>
    <p:sldId id="615" r:id="rId5"/>
    <p:sldId id="616" r:id="rId6"/>
    <p:sldId id="625" r:id="rId7"/>
    <p:sldId id="617" r:id="rId8"/>
    <p:sldId id="618" r:id="rId9"/>
    <p:sldId id="619" r:id="rId10"/>
    <p:sldId id="620" r:id="rId11"/>
    <p:sldId id="613" r:id="rId12"/>
    <p:sldId id="621" r:id="rId13"/>
    <p:sldId id="622" r:id="rId14"/>
    <p:sldId id="623" r:id="rId15"/>
    <p:sldId id="624" r:id="rId16"/>
    <p:sldId id="61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7C3"/>
    <a:srgbClr val="65A9D9"/>
    <a:srgbClr val="EF4056"/>
    <a:srgbClr val="292C34"/>
    <a:srgbClr val="EBECEE"/>
    <a:srgbClr val="2C479E"/>
    <a:srgbClr val="58C5C7"/>
    <a:srgbClr val="85898F"/>
    <a:srgbClr val="EA5541"/>
    <a:srgbClr val="58B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6" autoAdjust="0"/>
    <p:restoredTop sz="94755" autoAdjust="0"/>
  </p:normalViewPr>
  <p:slideViewPr>
    <p:cSldViewPr snapToGrid="0">
      <p:cViewPr varScale="1">
        <p:scale>
          <a:sx n="109" d="100"/>
          <a:sy n="109" d="100"/>
        </p:scale>
        <p:origin x="1290" y="96"/>
      </p:cViewPr>
      <p:guideLst>
        <p:guide orient="horz" pos="2222"/>
        <p:guide pos="2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1530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6D111-B4B5-4105-B71A-7B72EA2E3F54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EC69CC19-657E-4C80-8028-79FDF99FF1BF}">
      <dgm:prSet phldrT="[文本]"/>
      <dgm:spPr/>
      <dgm:t>
        <a:bodyPr/>
        <a:lstStyle/>
        <a:p>
          <a:r>
            <a:rPr lang="zh-CN" altLang="en-US" dirty="0" smtClean="0"/>
            <a:t>设计规范</a:t>
          </a:r>
          <a:endParaRPr lang="zh-CN" altLang="en-US" dirty="0"/>
        </a:p>
      </dgm:t>
    </dgm:pt>
    <dgm:pt modelId="{B8746BEF-EF62-4A97-B4B1-AECA29623193}" type="parTrans" cxnId="{0F2E71A3-D615-4756-A50A-1C128C0126F3}">
      <dgm:prSet/>
      <dgm:spPr/>
      <dgm:t>
        <a:bodyPr/>
        <a:lstStyle/>
        <a:p>
          <a:endParaRPr lang="zh-CN" altLang="en-US"/>
        </a:p>
      </dgm:t>
    </dgm:pt>
    <dgm:pt modelId="{4E898961-F3FF-4C92-AC40-FB14A32E6A51}" type="sibTrans" cxnId="{0F2E71A3-D615-4756-A50A-1C128C0126F3}">
      <dgm:prSet/>
      <dgm:spPr/>
      <dgm:t>
        <a:bodyPr/>
        <a:lstStyle/>
        <a:p>
          <a:endParaRPr lang="zh-CN" altLang="en-US"/>
        </a:p>
      </dgm:t>
    </dgm:pt>
    <dgm:pt modelId="{0278302D-CD43-4ADA-A57F-3FFF822EB95E}">
      <dgm:prSet phldrT="[文本]"/>
      <dgm:spPr/>
      <dgm:t>
        <a:bodyPr/>
        <a:lstStyle/>
        <a:p>
          <a:r>
            <a:rPr lang="zh-CN" altLang="en-US" dirty="0" smtClean="0"/>
            <a:t>文本编译</a:t>
          </a:r>
          <a:endParaRPr lang="zh-CN" altLang="en-US" dirty="0"/>
        </a:p>
      </dgm:t>
    </dgm:pt>
    <dgm:pt modelId="{E0E4515B-B997-46DB-A5C2-D581EFB605FE}" type="parTrans" cxnId="{8EC54F59-6D45-4234-87D5-1711479F5F90}">
      <dgm:prSet/>
      <dgm:spPr/>
      <dgm:t>
        <a:bodyPr/>
        <a:lstStyle/>
        <a:p>
          <a:endParaRPr lang="zh-CN" altLang="en-US"/>
        </a:p>
      </dgm:t>
    </dgm:pt>
    <dgm:pt modelId="{1F225EC2-DD14-45F2-B594-24B26CED3801}" type="sibTrans" cxnId="{8EC54F59-6D45-4234-87D5-1711479F5F90}">
      <dgm:prSet/>
      <dgm:spPr/>
      <dgm:t>
        <a:bodyPr/>
        <a:lstStyle/>
        <a:p>
          <a:endParaRPr lang="zh-CN" altLang="en-US"/>
        </a:p>
      </dgm:t>
    </dgm:pt>
    <dgm:pt modelId="{63EC5477-5FF5-4C7F-AE33-83FF02F36C8B}">
      <dgm:prSet phldrT="[文本]"/>
      <dgm:spPr/>
      <dgm:t>
        <a:bodyPr/>
        <a:lstStyle/>
        <a:p>
          <a:r>
            <a:rPr lang="zh-CN" altLang="en-US" dirty="0" smtClean="0"/>
            <a:t>功能仿真</a:t>
          </a:r>
          <a:endParaRPr lang="zh-CN" altLang="en-US" dirty="0"/>
        </a:p>
      </dgm:t>
    </dgm:pt>
    <dgm:pt modelId="{A3DAEE16-A59C-4A03-888D-2009603BCB31}" type="parTrans" cxnId="{C7E49741-FECF-4BBB-A5DC-86EF093D86B1}">
      <dgm:prSet/>
      <dgm:spPr/>
      <dgm:t>
        <a:bodyPr/>
        <a:lstStyle/>
        <a:p>
          <a:endParaRPr lang="zh-CN" altLang="en-US"/>
        </a:p>
      </dgm:t>
    </dgm:pt>
    <dgm:pt modelId="{0F8ABE76-F433-4200-9329-EF9C2F9051D2}" type="sibTrans" cxnId="{C7E49741-FECF-4BBB-A5DC-86EF093D86B1}">
      <dgm:prSet/>
      <dgm:spPr/>
      <dgm:t>
        <a:bodyPr/>
        <a:lstStyle/>
        <a:p>
          <a:endParaRPr lang="zh-CN" altLang="en-US"/>
        </a:p>
      </dgm:t>
    </dgm:pt>
    <dgm:pt modelId="{488F321E-E56B-4DC6-9D9F-D796774A2205}">
      <dgm:prSet phldrT="[文本]"/>
      <dgm:spPr/>
      <dgm:t>
        <a:bodyPr/>
        <a:lstStyle/>
        <a:p>
          <a:r>
            <a:rPr lang="zh-CN" altLang="en-US" dirty="0" smtClean="0"/>
            <a:t>逻辑综合</a:t>
          </a:r>
          <a:endParaRPr lang="zh-CN" altLang="en-US" dirty="0"/>
        </a:p>
      </dgm:t>
    </dgm:pt>
    <dgm:pt modelId="{A53FE409-95D4-4734-A85C-9BFAEDD930C8}" type="parTrans" cxnId="{21AD319F-0416-4978-8305-BDB657537935}">
      <dgm:prSet/>
      <dgm:spPr/>
      <dgm:t>
        <a:bodyPr/>
        <a:lstStyle/>
        <a:p>
          <a:endParaRPr lang="zh-CN" altLang="en-US"/>
        </a:p>
      </dgm:t>
    </dgm:pt>
    <dgm:pt modelId="{BF5D7584-FA58-46FD-A73D-D39C95E872D4}" type="sibTrans" cxnId="{21AD319F-0416-4978-8305-BDB657537935}">
      <dgm:prSet/>
      <dgm:spPr/>
      <dgm:t>
        <a:bodyPr/>
        <a:lstStyle/>
        <a:p>
          <a:endParaRPr lang="zh-CN" altLang="en-US"/>
        </a:p>
      </dgm:t>
    </dgm:pt>
    <dgm:pt modelId="{81523688-4ABE-4F98-AE09-8E2299093B13}">
      <dgm:prSet phldrT="[文本]"/>
      <dgm:spPr/>
      <dgm:t>
        <a:bodyPr/>
        <a:lstStyle/>
        <a:p>
          <a:r>
            <a:rPr lang="zh-CN" altLang="en-US" dirty="0" smtClean="0"/>
            <a:t>布局布线</a:t>
          </a:r>
          <a:endParaRPr lang="zh-CN" altLang="en-US" dirty="0"/>
        </a:p>
      </dgm:t>
    </dgm:pt>
    <dgm:pt modelId="{E1813596-690F-40E8-9C0F-7A038A4B62A1}" type="parTrans" cxnId="{B1F9048D-CFA8-4DD6-9553-5169F378F7E6}">
      <dgm:prSet/>
      <dgm:spPr/>
      <dgm:t>
        <a:bodyPr/>
        <a:lstStyle/>
        <a:p>
          <a:endParaRPr lang="zh-CN" altLang="en-US"/>
        </a:p>
      </dgm:t>
    </dgm:pt>
    <dgm:pt modelId="{69BFF502-70AC-496F-B7C0-8F266C0AC5B0}" type="sibTrans" cxnId="{B1F9048D-CFA8-4DD6-9553-5169F378F7E6}">
      <dgm:prSet/>
      <dgm:spPr/>
      <dgm:t>
        <a:bodyPr/>
        <a:lstStyle/>
        <a:p>
          <a:endParaRPr lang="zh-CN" altLang="en-US"/>
        </a:p>
      </dgm:t>
    </dgm:pt>
    <dgm:pt modelId="{5768164B-C2C2-4C83-B667-5A4A3CD60AC3}">
      <dgm:prSet phldrT="[文本]"/>
      <dgm:spPr/>
      <dgm:t>
        <a:bodyPr/>
        <a:lstStyle/>
        <a:p>
          <a:r>
            <a:rPr lang="zh-CN" altLang="en-US" dirty="0" smtClean="0"/>
            <a:t>时序仿真</a:t>
          </a:r>
          <a:endParaRPr lang="zh-CN" altLang="en-US" dirty="0"/>
        </a:p>
      </dgm:t>
    </dgm:pt>
    <dgm:pt modelId="{46DBCC2B-B06F-428D-BDB7-6DB07241FC0C}" type="parTrans" cxnId="{A8E8DDAE-B06A-42B7-89F9-DD5AEF3593D5}">
      <dgm:prSet/>
      <dgm:spPr/>
      <dgm:t>
        <a:bodyPr/>
        <a:lstStyle/>
        <a:p>
          <a:endParaRPr lang="zh-CN" altLang="en-US"/>
        </a:p>
      </dgm:t>
    </dgm:pt>
    <dgm:pt modelId="{CCB37B69-9187-43DD-97EA-ECBA75D07A24}" type="sibTrans" cxnId="{A8E8DDAE-B06A-42B7-89F9-DD5AEF3593D5}">
      <dgm:prSet/>
      <dgm:spPr/>
      <dgm:t>
        <a:bodyPr/>
        <a:lstStyle/>
        <a:p>
          <a:endParaRPr lang="zh-CN" altLang="en-US"/>
        </a:p>
      </dgm:t>
    </dgm:pt>
    <dgm:pt modelId="{B9668C1E-DB9F-4E2F-800C-894DF44C7ABA}">
      <dgm:prSet phldrT="[文本]"/>
      <dgm:spPr/>
      <dgm:t>
        <a:bodyPr/>
        <a:lstStyle/>
        <a:p>
          <a:r>
            <a:rPr lang="zh-CN" altLang="en-US" dirty="0" smtClean="0"/>
            <a:t>编程下载</a:t>
          </a:r>
          <a:endParaRPr lang="zh-CN" altLang="en-US" dirty="0"/>
        </a:p>
      </dgm:t>
    </dgm:pt>
    <dgm:pt modelId="{8788E7C0-1206-4786-82A2-8283D28C7E35}" type="parTrans" cxnId="{125505AF-F0E2-4AC8-A20F-C8C304D7BA04}">
      <dgm:prSet/>
      <dgm:spPr/>
      <dgm:t>
        <a:bodyPr/>
        <a:lstStyle/>
        <a:p>
          <a:endParaRPr lang="zh-CN" altLang="en-US"/>
        </a:p>
      </dgm:t>
    </dgm:pt>
    <dgm:pt modelId="{0FE394EF-3000-4358-AD83-67C9E3A7B23F}" type="sibTrans" cxnId="{125505AF-F0E2-4AC8-A20F-C8C304D7BA04}">
      <dgm:prSet/>
      <dgm:spPr/>
      <dgm:t>
        <a:bodyPr/>
        <a:lstStyle/>
        <a:p>
          <a:endParaRPr lang="zh-CN" altLang="en-US"/>
        </a:p>
      </dgm:t>
    </dgm:pt>
    <dgm:pt modelId="{28C787FA-4FEA-4C90-80EE-33A943C2D0A5}" type="pres">
      <dgm:prSet presAssocID="{0496D111-B4B5-4105-B71A-7B72EA2E3F54}" presName="Name0" presStyleCnt="0">
        <dgm:presLayoutVars>
          <dgm:dir/>
          <dgm:resizeHandles val="exact"/>
        </dgm:presLayoutVars>
      </dgm:prSet>
      <dgm:spPr/>
    </dgm:pt>
    <dgm:pt modelId="{C3F2365F-E6CE-4E56-A88C-65289977D940}" type="pres">
      <dgm:prSet presAssocID="{EC69CC19-657E-4C80-8028-79FDF99FF1B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6475F-F1AE-4C92-8308-6A9F0B925359}" type="pres">
      <dgm:prSet presAssocID="{4E898961-F3FF-4C92-AC40-FB14A32E6A51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DD0F52CE-83DA-47D7-9D9A-F27DE06B9BC1}" type="pres">
      <dgm:prSet presAssocID="{4E898961-F3FF-4C92-AC40-FB14A32E6A51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77ADB9C3-4938-4EFB-91CF-1DF81555D566}" type="pres">
      <dgm:prSet presAssocID="{0278302D-CD43-4ADA-A57F-3FFF822EB95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B8C10C-FE4E-4025-B85D-44E3FDEEF03A}" type="pres">
      <dgm:prSet presAssocID="{1F225EC2-DD14-45F2-B594-24B26CED3801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BA89DCF6-5603-4E70-BBB9-0E7D3105724C}" type="pres">
      <dgm:prSet presAssocID="{1F225EC2-DD14-45F2-B594-24B26CED3801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6BEBC8BB-2C1B-4285-BAEC-A2E17F549A2D}" type="pres">
      <dgm:prSet presAssocID="{63EC5477-5FF5-4C7F-AE33-83FF02F36C8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BE6243-381F-432D-840D-E8DEB8379792}" type="pres">
      <dgm:prSet presAssocID="{0F8ABE76-F433-4200-9329-EF9C2F9051D2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771DA874-CED6-40CD-90B1-7F658FD3201A}" type="pres">
      <dgm:prSet presAssocID="{0F8ABE76-F433-4200-9329-EF9C2F9051D2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618978B5-1AC6-4D0F-8B09-334CCA39412A}" type="pres">
      <dgm:prSet presAssocID="{488F321E-E56B-4DC6-9D9F-D796774A22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0D74F-2C5D-420F-B956-4AF69E6B2459}" type="pres">
      <dgm:prSet presAssocID="{BF5D7584-FA58-46FD-A73D-D39C95E872D4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8383F387-C7F7-4D98-ADF0-2EE27EA999E8}" type="pres">
      <dgm:prSet presAssocID="{BF5D7584-FA58-46FD-A73D-D39C95E872D4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FBB7837E-EC0A-4F5A-BA39-0DA13D6EC993}" type="pres">
      <dgm:prSet presAssocID="{81523688-4ABE-4F98-AE09-8E2299093B1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22F488-2063-415A-8720-A38AC05086EC}" type="pres">
      <dgm:prSet presAssocID="{69BFF502-70AC-496F-B7C0-8F266C0AC5B0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C592EBD6-EFFC-43BD-8917-44714F750EF5}" type="pres">
      <dgm:prSet presAssocID="{69BFF502-70AC-496F-B7C0-8F266C0AC5B0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B378A995-1692-4939-AB1B-AA6BB78FA7FF}" type="pres">
      <dgm:prSet presAssocID="{5768164B-C2C2-4C83-B667-5A4A3CD60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F3CD4-0318-4BCC-A736-1C020628A356}" type="pres">
      <dgm:prSet presAssocID="{CCB37B69-9187-43DD-97EA-ECBA75D07A24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E037CBBC-2702-4046-9A82-DBB669F6CB47}" type="pres">
      <dgm:prSet presAssocID="{CCB37B69-9187-43DD-97EA-ECBA75D07A24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27870D2C-1184-4743-9C0D-A0217B49D0DD}" type="pres">
      <dgm:prSet presAssocID="{B9668C1E-DB9F-4E2F-800C-894DF44C7AB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2E71A3-D615-4756-A50A-1C128C0126F3}" srcId="{0496D111-B4B5-4105-B71A-7B72EA2E3F54}" destId="{EC69CC19-657E-4C80-8028-79FDF99FF1BF}" srcOrd="0" destOrd="0" parTransId="{B8746BEF-EF62-4A97-B4B1-AECA29623193}" sibTransId="{4E898961-F3FF-4C92-AC40-FB14A32E6A51}"/>
    <dgm:cxn modelId="{A8E8DDAE-B06A-42B7-89F9-DD5AEF3593D5}" srcId="{0496D111-B4B5-4105-B71A-7B72EA2E3F54}" destId="{5768164B-C2C2-4C83-B667-5A4A3CD60AC3}" srcOrd="5" destOrd="0" parTransId="{46DBCC2B-B06F-428D-BDB7-6DB07241FC0C}" sibTransId="{CCB37B69-9187-43DD-97EA-ECBA75D07A24}"/>
    <dgm:cxn modelId="{62FD3B99-D0C1-4BA5-8349-E92620153A3E}" type="presOf" srcId="{4E898961-F3FF-4C92-AC40-FB14A32E6A51}" destId="{DD0F52CE-83DA-47D7-9D9A-F27DE06B9BC1}" srcOrd="1" destOrd="0" presId="urn:microsoft.com/office/officeart/2005/8/layout/process1"/>
    <dgm:cxn modelId="{44852485-F3B5-4F66-9520-80EAF6D34843}" type="presOf" srcId="{0278302D-CD43-4ADA-A57F-3FFF822EB95E}" destId="{77ADB9C3-4938-4EFB-91CF-1DF81555D566}" srcOrd="0" destOrd="0" presId="urn:microsoft.com/office/officeart/2005/8/layout/process1"/>
    <dgm:cxn modelId="{EB2F3E3C-18FD-4F4B-AC2F-6713D1C4CDC3}" type="presOf" srcId="{0496D111-B4B5-4105-B71A-7B72EA2E3F54}" destId="{28C787FA-4FEA-4C90-80EE-33A943C2D0A5}" srcOrd="0" destOrd="0" presId="urn:microsoft.com/office/officeart/2005/8/layout/process1"/>
    <dgm:cxn modelId="{CAFC0DA9-4DD6-41AF-A3C2-8891D078B0F8}" type="presOf" srcId="{69BFF502-70AC-496F-B7C0-8F266C0AC5B0}" destId="{8722F488-2063-415A-8720-A38AC05086EC}" srcOrd="0" destOrd="0" presId="urn:microsoft.com/office/officeart/2005/8/layout/process1"/>
    <dgm:cxn modelId="{98420ED6-CA02-46FA-BBF2-C80F46A77C79}" type="presOf" srcId="{CCB37B69-9187-43DD-97EA-ECBA75D07A24}" destId="{EB7F3CD4-0318-4BCC-A736-1C020628A356}" srcOrd="0" destOrd="0" presId="urn:microsoft.com/office/officeart/2005/8/layout/process1"/>
    <dgm:cxn modelId="{2BB0139F-39B9-4E9E-8A82-C21D73555BDA}" type="presOf" srcId="{EC69CC19-657E-4C80-8028-79FDF99FF1BF}" destId="{C3F2365F-E6CE-4E56-A88C-65289977D940}" srcOrd="0" destOrd="0" presId="urn:microsoft.com/office/officeart/2005/8/layout/process1"/>
    <dgm:cxn modelId="{FD885296-81E1-41A7-BA29-80182AA64A71}" type="presOf" srcId="{BF5D7584-FA58-46FD-A73D-D39C95E872D4}" destId="{0AF0D74F-2C5D-420F-B956-4AF69E6B2459}" srcOrd="0" destOrd="0" presId="urn:microsoft.com/office/officeart/2005/8/layout/process1"/>
    <dgm:cxn modelId="{0C01930B-DC07-4145-9541-0652DAA4335D}" type="presOf" srcId="{81523688-4ABE-4F98-AE09-8E2299093B13}" destId="{FBB7837E-EC0A-4F5A-BA39-0DA13D6EC993}" srcOrd="0" destOrd="0" presId="urn:microsoft.com/office/officeart/2005/8/layout/process1"/>
    <dgm:cxn modelId="{8EC54F59-6D45-4234-87D5-1711479F5F90}" srcId="{0496D111-B4B5-4105-B71A-7B72EA2E3F54}" destId="{0278302D-CD43-4ADA-A57F-3FFF822EB95E}" srcOrd="1" destOrd="0" parTransId="{E0E4515B-B997-46DB-A5C2-D581EFB605FE}" sibTransId="{1F225EC2-DD14-45F2-B594-24B26CED3801}"/>
    <dgm:cxn modelId="{2F6C4F1D-B973-4705-8F2A-CFF2ACA6F1A3}" type="presOf" srcId="{0F8ABE76-F433-4200-9329-EF9C2F9051D2}" destId="{771DA874-CED6-40CD-90B1-7F658FD3201A}" srcOrd="1" destOrd="0" presId="urn:microsoft.com/office/officeart/2005/8/layout/process1"/>
    <dgm:cxn modelId="{B1F9048D-CFA8-4DD6-9553-5169F378F7E6}" srcId="{0496D111-B4B5-4105-B71A-7B72EA2E3F54}" destId="{81523688-4ABE-4F98-AE09-8E2299093B13}" srcOrd="4" destOrd="0" parTransId="{E1813596-690F-40E8-9C0F-7A038A4B62A1}" sibTransId="{69BFF502-70AC-496F-B7C0-8F266C0AC5B0}"/>
    <dgm:cxn modelId="{21AD319F-0416-4978-8305-BDB657537935}" srcId="{0496D111-B4B5-4105-B71A-7B72EA2E3F54}" destId="{488F321E-E56B-4DC6-9D9F-D796774A2205}" srcOrd="3" destOrd="0" parTransId="{A53FE409-95D4-4734-A85C-9BFAEDD930C8}" sibTransId="{BF5D7584-FA58-46FD-A73D-D39C95E872D4}"/>
    <dgm:cxn modelId="{125505AF-F0E2-4AC8-A20F-C8C304D7BA04}" srcId="{0496D111-B4B5-4105-B71A-7B72EA2E3F54}" destId="{B9668C1E-DB9F-4E2F-800C-894DF44C7ABA}" srcOrd="6" destOrd="0" parTransId="{8788E7C0-1206-4786-82A2-8283D28C7E35}" sibTransId="{0FE394EF-3000-4358-AD83-67C9E3A7B23F}"/>
    <dgm:cxn modelId="{3B1D78E3-B68F-43BC-934A-EA8D7ABB8C75}" type="presOf" srcId="{63EC5477-5FF5-4C7F-AE33-83FF02F36C8B}" destId="{6BEBC8BB-2C1B-4285-BAEC-A2E17F549A2D}" srcOrd="0" destOrd="0" presId="urn:microsoft.com/office/officeart/2005/8/layout/process1"/>
    <dgm:cxn modelId="{E4B95443-531E-4C73-95DF-7F92816BFA97}" type="presOf" srcId="{1F225EC2-DD14-45F2-B594-24B26CED3801}" destId="{A8B8C10C-FE4E-4025-B85D-44E3FDEEF03A}" srcOrd="0" destOrd="0" presId="urn:microsoft.com/office/officeart/2005/8/layout/process1"/>
    <dgm:cxn modelId="{B3419D57-3619-497B-8326-7FDCF6F05337}" type="presOf" srcId="{69BFF502-70AC-496F-B7C0-8F266C0AC5B0}" destId="{C592EBD6-EFFC-43BD-8917-44714F750EF5}" srcOrd="1" destOrd="0" presId="urn:microsoft.com/office/officeart/2005/8/layout/process1"/>
    <dgm:cxn modelId="{9C3FA997-0DC9-4603-8FA1-0F9E95C72B32}" type="presOf" srcId="{BF5D7584-FA58-46FD-A73D-D39C95E872D4}" destId="{8383F387-C7F7-4D98-ADF0-2EE27EA999E8}" srcOrd="1" destOrd="0" presId="urn:microsoft.com/office/officeart/2005/8/layout/process1"/>
    <dgm:cxn modelId="{7C329ADD-9EFB-4BEF-B8E6-AD28782D15F2}" type="presOf" srcId="{4E898961-F3FF-4C92-AC40-FB14A32E6A51}" destId="{C466475F-F1AE-4C92-8308-6A9F0B925359}" srcOrd="0" destOrd="0" presId="urn:microsoft.com/office/officeart/2005/8/layout/process1"/>
    <dgm:cxn modelId="{A5784D4B-AFFC-4CF9-B21F-7BE9DFDE98B6}" type="presOf" srcId="{CCB37B69-9187-43DD-97EA-ECBA75D07A24}" destId="{E037CBBC-2702-4046-9A82-DBB669F6CB47}" srcOrd="1" destOrd="0" presId="urn:microsoft.com/office/officeart/2005/8/layout/process1"/>
    <dgm:cxn modelId="{AD02E48C-6F71-4289-92D4-70F6D68CA2FF}" type="presOf" srcId="{B9668C1E-DB9F-4E2F-800C-894DF44C7ABA}" destId="{27870D2C-1184-4743-9C0D-A0217B49D0DD}" srcOrd="0" destOrd="0" presId="urn:microsoft.com/office/officeart/2005/8/layout/process1"/>
    <dgm:cxn modelId="{C7E49741-FECF-4BBB-A5DC-86EF093D86B1}" srcId="{0496D111-B4B5-4105-B71A-7B72EA2E3F54}" destId="{63EC5477-5FF5-4C7F-AE33-83FF02F36C8B}" srcOrd="2" destOrd="0" parTransId="{A3DAEE16-A59C-4A03-888D-2009603BCB31}" sibTransId="{0F8ABE76-F433-4200-9329-EF9C2F9051D2}"/>
    <dgm:cxn modelId="{D472A9EA-E151-40EE-A776-F213B60ABB87}" type="presOf" srcId="{488F321E-E56B-4DC6-9D9F-D796774A2205}" destId="{618978B5-1AC6-4D0F-8B09-334CCA39412A}" srcOrd="0" destOrd="0" presId="urn:microsoft.com/office/officeart/2005/8/layout/process1"/>
    <dgm:cxn modelId="{816E9849-6236-45B9-A4A5-AD91B0396F6E}" type="presOf" srcId="{5768164B-C2C2-4C83-B667-5A4A3CD60AC3}" destId="{B378A995-1692-4939-AB1B-AA6BB78FA7FF}" srcOrd="0" destOrd="0" presId="urn:microsoft.com/office/officeart/2005/8/layout/process1"/>
    <dgm:cxn modelId="{AEF1B205-B915-489B-B00B-A8422DD19EFE}" type="presOf" srcId="{1F225EC2-DD14-45F2-B594-24B26CED3801}" destId="{BA89DCF6-5603-4E70-BBB9-0E7D3105724C}" srcOrd="1" destOrd="0" presId="urn:microsoft.com/office/officeart/2005/8/layout/process1"/>
    <dgm:cxn modelId="{C73BA8B9-3E0D-4879-A3CF-C391B24647A0}" type="presOf" srcId="{0F8ABE76-F433-4200-9329-EF9C2F9051D2}" destId="{C7BE6243-381F-432D-840D-E8DEB8379792}" srcOrd="0" destOrd="0" presId="urn:microsoft.com/office/officeart/2005/8/layout/process1"/>
    <dgm:cxn modelId="{DA8C7936-C3B0-47BD-A0BB-F6DD7A83A352}" type="presParOf" srcId="{28C787FA-4FEA-4C90-80EE-33A943C2D0A5}" destId="{C3F2365F-E6CE-4E56-A88C-65289977D940}" srcOrd="0" destOrd="0" presId="urn:microsoft.com/office/officeart/2005/8/layout/process1"/>
    <dgm:cxn modelId="{1084EAE5-A5A2-4076-A009-CE0ED1EB75CE}" type="presParOf" srcId="{28C787FA-4FEA-4C90-80EE-33A943C2D0A5}" destId="{C466475F-F1AE-4C92-8308-6A9F0B925359}" srcOrd="1" destOrd="0" presId="urn:microsoft.com/office/officeart/2005/8/layout/process1"/>
    <dgm:cxn modelId="{B183018F-18B1-4F4B-BC74-0EBC138F3E91}" type="presParOf" srcId="{C466475F-F1AE-4C92-8308-6A9F0B925359}" destId="{DD0F52CE-83DA-47D7-9D9A-F27DE06B9BC1}" srcOrd="0" destOrd="0" presId="urn:microsoft.com/office/officeart/2005/8/layout/process1"/>
    <dgm:cxn modelId="{CD42A598-902B-4AF1-9EC6-801EF37BA018}" type="presParOf" srcId="{28C787FA-4FEA-4C90-80EE-33A943C2D0A5}" destId="{77ADB9C3-4938-4EFB-91CF-1DF81555D566}" srcOrd="2" destOrd="0" presId="urn:microsoft.com/office/officeart/2005/8/layout/process1"/>
    <dgm:cxn modelId="{D1B0477C-6CC3-46D7-8EB0-40E46145C877}" type="presParOf" srcId="{28C787FA-4FEA-4C90-80EE-33A943C2D0A5}" destId="{A8B8C10C-FE4E-4025-B85D-44E3FDEEF03A}" srcOrd="3" destOrd="0" presId="urn:microsoft.com/office/officeart/2005/8/layout/process1"/>
    <dgm:cxn modelId="{674B3974-D680-4018-B9D0-45BBB969CE69}" type="presParOf" srcId="{A8B8C10C-FE4E-4025-B85D-44E3FDEEF03A}" destId="{BA89DCF6-5603-4E70-BBB9-0E7D3105724C}" srcOrd="0" destOrd="0" presId="urn:microsoft.com/office/officeart/2005/8/layout/process1"/>
    <dgm:cxn modelId="{42F75874-4AC4-49EE-A918-8240EFDA39B1}" type="presParOf" srcId="{28C787FA-4FEA-4C90-80EE-33A943C2D0A5}" destId="{6BEBC8BB-2C1B-4285-BAEC-A2E17F549A2D}" srcOrd="4" destOrd="0" presId="urn:microsoft.com/office/officeart/2005/8/layout/process1"/>
    <dgm:cxn modelId="{8285A57B-934B-4A88-BFB1-C1179DBCD301}" type="presParOf" srcId="{28C787FA-4FEA-4C90-80EE-33A943C2D0A5}" destId="{C7BE6243-381F-432D-840D-E8DEB8379792}" srcOrd="5" destOrd="0" presId="urn:microsoft.com/office/officeart/2005/8/layout/process1"/>
    <dgm:cxn modelId="{3CC25342-5B68-4BDD-B8D1-DCCC364CE24C}" type="presParOf" srcId="{C7BE6243-381F-432D-840D-E8DEB8379792}" destId="{771DA874-CED6-40CD-90B1-7F658FD3201A}" srcOrd="0" destOrd="0" presId="urn:microsoft.com/office/officeart/2005/8/layout/process1"/>
    <dgm:cxn modelId="{F94C1F38-10E1-4039-AEF0-230DC780C57A}" type="presParOf" srcId="{28C787FA-4FEA-4C90-80EE-33A943C2D0A5}" destId="{618978B5-1AC6-4D0F-8B09-334CCA39412A}" srcOrd="6" destOrd="0" presId="urn:microsoft.com/office/officeart/2005/8/layout/process1"/>
    <dgm:cxn modelId="{B9ECFB53-1FDB-45D0-A33F-8F941FD7F953}" type="presParOf" srcId="{28C787FA-4FEA-4C90-80EE-33A943C2D0A5}" destId="{0AF0D74F-2C5D-420F-B956-4AF69E6B2459}" srcOrd="7" destOrd="0" presId="urn:microsoft.com/office/officeart/2005/8/layout/process1"/>
    <dgm:cxn modelId="{7B76B242-F9BD-4EE1-8F0A-174496328F4D}" type="presParOf" srcId="{0AF0D74F-2C5D-420F-B956-4AF69E6B2459}" destId="{8383F387-C7F7-4D98-ADF0-2EE27EA999E8}" srcOrd="0" destOrd="0" presId="urn:microsoft.com/office/officeart/2005/8/layout/process1"/>
    <dgm:cxn modelId="{CE30D500-5BDD-4744-B994-0C2015F6472C}" type="presParOf" srcId="{28C787FA-4FEA-4C90-80EE-33A943C2D0A5}" destId="{FBB7837E-EC0A-4F5A-BA39-0DA13D6EC993}" srcOrd="8" destOrd="0" presId="urn:microsoft.com/office/officeart/2005/8/layout/process1"/>
    <dgm:cxn modelId="{94A025ED-FC6F-49D8-84AA-679A57BB6C63}" type="presParOf" srcId="{28C787FA-4FEA-4C90-80EE-33A943C2D0A5}" destId="{8722F488-2063-415A-8720-A38AC05086EC}" srcOrd="9" destOrd="0" presId="urn:microsoft.com/office/officeart/2005/8/layout/process1"/>
    <dgm:cxn modelId="{22E3058C-14E8-4913-8AD2-42592BCA2B9E}" type="presParOf" srcId="{8722F488-2063-415A-8720-A38AC05086EC}" destId="{C592EBD6-EFFC-43BD-8917-44714F750EF5}" srcOrd="0" destOrd="0" presId="urn:microsoft.com/office/officeart/2005/8/layout/process1"/>
    <dgm:cxn modelId="{B18D4AE9-A04C-4845-900F-85F6EEDB892F}" type="presParOf" srcId="{28C787FA-4FEA-4C90-80EE-33A943C2D0A5}" destId="{B378A995-1692-4939-AB1B-AA6BB78FA7FF}" srcOrd="10" destOrd="0" presId="urn:microsoft.com/office/officeart/2005/8/layout/process1"/>
    <dgm:cxn modelId="{FDD0DD20-4CC8-46AE-89EC-8152C7D75174}" type="presParOf" srcId="{28C787FA-4FEA-4C90-80EE-33A943C2D0A5}" destId="{EB7F3CD4-0318-4BCC-A736-1C020628A356}" srcOrd="11" destOrd="0" presId="urn:microsoft.com/office/officeart/2005/8/layout/process1"/>
    <dgm:cxn modelId="{317C7019-08D3-4630-9D14-4542D853EDA9}" type="presParOf" srcId="{EB7F3CD4-0318-4BCC-A736-1C020628A356}" destId="{E037CBBC-2702-4046-9A82-DBB669F6CB47}" srcOrd="0" destOrd="0" presId="urn:microsoft.com/office/officeart/2005/8/layout/process1"/>
    <dgm:cxn modelId="{4F290DDE-7702-4A96-9F13-AFC9A86712D8}" type="presParOf" srcId="{28C787FA-4FEA-4C90-80EE-33A943C2D0A5}" destId="{27870D2C-1184-4743-9C0D-A0217B49D0D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2365F-E6CE-4E56-A88C-65289977D940}">
      <dsp:nvSpPr>
        <dsp:cNvPr id="0" name=""/>
        <dsp:cNvSpPr/>
      </dsp:nvSpPr>
      <dsp:spPr>
        <a:xfrm>
          <a:off x="1711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设计规范</a:t>
          </a:r>
          <a:endParaRPr lang="zh-CN" altLang="en-US" sz="1800" kern="1200" dirty="0"/>
        </a:p>
      </dsp:txBody>
      <dsp:txXfrm>
        <a:off x="20695" y="1601332"/>
        <a:ext cx="610178" cy="861335"/>
      </dsp:txXfrm>
    </dsp:sp>
    <dsp:sp modelId="{C466475F-F1AE-4C92-8308-6A9F0B925359}">
      <dsp:nvSpPr>
        <dsp:cNvPr id="0" name=""/>
        <dsp:cNvSpPr/>
      </dsp:nvSpPr>
      <dsp:spPr>
        <a:xfrm>
          <a:off x="714672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714672" y="1983777"/>
        <a:ext cx="96185" cy="96444"/>
      </dsp:txXfrm>
    </dsp:sp>
    <dsp:sp modelId="{77ADB9C3-4938-4EFB-91CF-1DF81555D566}">
      <dsp:nvSpPr>
        <dsp:cNvPr id="0" name=""/>
        <dsp:cNvSpPr/>
      </dsp:nvSpPr>
      <dsp:spPr>
        <a:xfrm>
          <a:off x="909116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3524571"/>
            <a:satOff val="-14090"/>
            <a:lumOff val="19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文本编译</a:t>
          </a:r>
          <a:endParaRPr lang="zh-CN" altLang="en-US" sz="1800" kern="1200" dirty="0"/>
        </a:p>
      </dsp:txBody>
      <dsp:txXfrm>
        <a:off x="928100" y="1601332"/>
        <a:ext cx="610178" cy="861335"/>
      </dsp:txXfrm>
    </dsp:sp>
    <dsp:sp modelId="{A8B8C10C-FE4E-4025-B85D-44E3FDEEF03A}">
      <dsp:nvSpPr>
        <dsp:cNvPr id="0" name=""/>
        <dsp:cNvSpPr/>
      </dsp:nvSpPr>
      <dsp:spPr>
        <a:xfrm>
          <a:off x="1622077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229485"/>
            <a:satOff val="-16908"/>
            <a:lumOff val="2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622077" y="1983777"/>
        <a:ext cx="96185" cy="96444"/>
      </dsp:txXfrm>
    </dsp:sp>
    <dsp:sp modelId="{6BEBC8BB-2C1B-4285-BAEC-A2E17F549A2D}">
      <dsp:nvSpPr>
        <dsp:cNvPr id="0" name=""/>
        <dsp:cNvSpPr/>
      </dsp:nvSpPr>
      <dsp:spPr>
        <a:xfrm>
          <a:off x="1816521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7049143"/>
            <a:satOff val="-28180"/>
            <a:lumOff val="3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功能仿真</a:t>
          </a:r>
          <a:endParaRPr lang="zh-CN" altLang="en-US" sz="1800" kern="1200" dirty="0"/>
        </a:p>
      </dsp:txBody>
      <dsp:txXfrm>
        <a:off x="1835505" y="1601332"/>
        <a:ext cx="610178" cy="861335"/>
      </dsp:txXfrm>
    </dsp:sp>
    <dsp:sp modelId="{C7BE6243-381F-432D-840D-E8DEB8379792}">
      <dsp:nvSpPr>
        <dsp:cNvPr id="0" name=""/>
        <dsp:cNvSpPr/>
      </dsp:nvSpPr>
      <dsp:spPr>
        <a:xfrm>
          <a:off x="2529482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458971"/>
            <a:satOff val="-33816"/>
            <a:lumOff val="4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529482" y="1983777"/>
        <a:ext cx="96185" cy="96444"/>
      </dsp:txXfrm>
    </dsp:sp>
    <dsp:sp modelId="{618978B5-1AC6-4D0F-8B09-334CCA39412A}">
      <dsp:nvSpPr>
        <dsp:cNvPr id="0" name=""/>
        <dsp:cNvSpPr/>
      </dsp:nvSpPr>
      <dsp:spPr>
        <a:xfrm>
          <a:off x="2723926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10573714"/>
            <a:satOff val="-42270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逻辑综合</a:t>
          </a:r>
          <a:endParaRPr lang="zh-CN" altLang="en-US" sz="1800" kern="1200" dirty="0"/>
        </a:p>
      </dsp:txBody>
      <dsp:txXfrm>
        <a:off x="2742910" y="1601332"/>
        <a:ext cx="610178" cy="861335"/>
      </dsp:txXfrm>
    </dsp:sp>
    <dsp:sp modelId="{0AF0D74F-2C5D-420F-B956-4AF69E6B2459}">
      <dsp:nvSpPr>
        <dsp:cNvPr id="0" name=""/>
        <dsp:cNvSpPr/>
      </dsp:nvSpPr>
      <dsp:spPr>
        <a:xfrm>
          <a:off x="3436887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688457"/>
            <a:satOff val="-50725"/>
            <a:lumOff val="6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436887" y="1983777"/>
        <a:ext cx="96185" cy="96444"/>
      </dsp:txXfrm>
    </dsp:sp>
    <dsp:sp modelId="{FBB7837E-EC0A-4F5A-BA39-0DA13D6EC993}">
      <dsp:nvSpPr>
        <dsp:cNvPr id="0" name=""/>
        <dsp:cNvSpPr/>
      </dsp:nvSpPr>
      <dsp:spPr>
        <a:xfrm>
          <a:off x="3631331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14098285"/>
            <a:satOff val="-56361"/>
            <a:lumOff val="7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布局布线</a:t>
          </a:r>
          <a:endParaRPr lang="zh-CN" altLang="en-US" sz="1800" kern="1200" dirty="0"/>
        </a:p>
      </dsp:txBody>
      <dsp:txXfrm>
        <a:off x="3650315" y="1601332"/>
        <a:ext cx="610178" cy="861335"/>
      </dsp:txXfrm>
    </dsp:sp>
    <dsp:sp modelId="{8722F488-2063-415A-8720-A38AC05086EC}">
      <dsp:nvSpPr>
        <dsp:cNvPr id="0" name=""/>
        <dsp:cNvSpPr/>
      </dsp:nvSpPr>
      <dsp:spPr>
        <a:xfrm>
          <a:off x="4344292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917942"/>
            <a:satOff val="-67633"/>
            <a:lumOff val="9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344292" y="1983777"/>
        <a:ext cx="96185" cy="96444"/>
      </dsp:txXfrm>
    </dsp:sp>
    <dsp:sp modelId="{B378A995-1692-4939-AB1B-AA6BB78FA7FF}">
      <dsp:nvSpPr>
        <dsp:cNvPr id="0" name=""/>
        <dsp:cNvSpPr/>
      </dsp:nvSpPr>
      <dsp:spPr>
        <a:xfrm>
          <a:off x="4538736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17622856"/>
            <a:satOff val="-70451"/>
            <a:lumOff val="9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时序仿真</a:t>
          </a:r>
          <a:endParaRPr lang="zh-CN" altLang="en-US" sz="1800" kern="1200" dirty="0"/>
        </a:p>
      </dsp:txBody>
      <dsp:txXfrm>
        <a:off x="4557720" y="1601332"/>
        <a:ext cx="610178" cy="861335"/>
      </dsp:txXfrm>
    </dsp:sp>
    <dsp:sp modelId="{EB7F3CD4-0318-4BCC-A736-1C020628A356}">
      <dsp:nvSpPr>
        <dsp:cNvPr id="0" name=""/>
        <dsp:cNvSpPr/>
      </dsp:nvSpPr>
      <dsp:spPr>
        <a:xfrm>
          <a:off x="5251698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1147427"/>
            <a:satOff val="-84541"/>
            <a:lumOff val="1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5251698" y="1983777"/>
        <a:ext cx="96185" cy="96444"/>
      </dsp:txXfrm>
    </dsp:sp>
    <dsp:sp modelId="{27870D2C-1184-4743-9C0D-A0217B49D0DD}">
      <dsp:nvSpPr>
        <dsp:cNvPr id="0" name=""/>
        <dsp:cNvSpPr/>
      </dsp:nvSpPr>
      <dsp:spPr>
        <a:xfrm>
          <a:off x="5446141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21147427"/>
            <a:satOff val="-84541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编程下载</a:t>
          </a:r>
          <a:endParaRPr lang="zh-CN" altLang="en-US" sz="1800" kern="1200" dirty="0"/>
        </a:p>
      </dsp:txBody>
      <dsp:txXfrm>
        <a:off x="5465125" y="1601332"/>
        <a:ext cx="610178" cy="861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0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箭头 7"/>
          <p:cNvSpPr/>
          <p:nvPr userDrawn="1"/>
        </p:nvSpPr>
        <p:spPr>
          <a:xfrm>
            <a:off x="0" y="1040606"/>
            <a:ext cx="2786380" cy="463550"/>
          </a:xfrm>
          <a:prstGeom prst="rightArrow">
            <a:avLst>
              <a:gd name="adj1" fmla="val 98352"/>
              <a:gd name="adj2" fmla="val 50000"/>
            </a:avLst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9516" y="1814966"/>
            <a:ext cx="78867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>
                <a:solidFill>
                  <a:schemeClr val="bg1">
                    <a:lumMod val="50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数字电路与逻辑设计</a:t>
            </a:r>
            <a:r>
              <a:rPr lang="en-US" altLang="zh-CN" dirty="0" smtClean="0"/>
              <a:t>(EDA)</a:t>
            </a:r>
            <a:r>
              <a:rPr lang="zh-CN" altLang="en-US" dirty="0" smtClean="0"/>
              <a:t>实验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313055" y="2083270"/>
            <a:ext cx="2432649" cy="256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103926" y="1814966"/>
            <a:ext cx="5572289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8" name="右箭头 7"/>
          <p:cNvSpPr/>
          <p:nvPr userDrawn="1"/>
        </p:nvSpPr>
        <p:spPr>
          <a:xfrm>
            <a:off x="0" y="1040606"/>
            <a:ext cx="2786380" cy="463550"/>
          </a:xfrm>
          <a:prstGeom prst="rightArrow">
            <a:avLst>
              <a:gd name="adj1" fmla="val 98352"/>
              <a:gd name="adj2" fmla="val 50000"/>
            </a:avLst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377663" y="2153644"/>
            <a:ext cx="2295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zh-CN" altLang="zh-CN" sz="2400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71435" y="2615309"/>
            <a:ext cx="2301245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 userDrawn="1"/>
        </p:nvSpPr>
        <p:spPr>
          <a:xfrm>
            <a:off x="139782" y="1040606"/>
            <a:ext cx="2335506" cy="4635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数字电路与逻辑设计</a:t>
            </a:r>
            <a:r>
              <a:rPr lang="en-US" altLang="zh-CN" dirty="0" smtClean="0"/>
              <a:t>(EDA)</a:t>
            </a:r>
            <a:r>
              <a:rPr lang="zh-CN" altLang="en-US" dirty="0" smtClean="0"/>
              <a:t>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8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11187" y="1658854"/>
            <a:ext cx="7921625" cy="1307628"/>
          </a:xfrm>
        </p:spPr>
        <p:txBody>
          <a:bodyPr/>
          <a:lstStyle>
            <a:lvl1pPr algn="ctr">
              <a:defRPr sz="4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24792" y="3145871"/>
            <a:ext cx="6518247" cy="303109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669429" y="2907893"/>
            <a:ext cx="7921625" cy="130762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1">
                <a:solidFill>
                  <a:schemeClr val="bg2">
                    <a:lumMod val="75000"/>
                  </a:schemeClr>
                </a:solidFill>
              </a:rPr>
              <a:t>单击此处编辑母版标题样式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数字电路与逻辑设计</a:t>
            </a:r>
            <a:r>
              <a:rPr lang="en-US" altLang="zh-CN" dirty="0" smtClean="0"/>
              <a:t>(EDA)</a:t>
            </a:r>
            <a:r>
              <a:rPr lang="zh-CN" altLang="en-US" dirty="0" smtClean="0"/>
              <a:t>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12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数字电路与逻辑设计</a:t>
            </a:r>
            <a:r>
              <a:rPr lang="en-US" altLang="zh-CN" dirty="0" smtClean="0"/>
              <a:t>(EDA)</a:t>
            </a:r>
            <a:r>
              <a:rPr lang="zh-CN" altLang="en-US" dirty="0" smtClean="0"/>
              <a:t>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0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2"/>
          <p:cNvSpPr/>
          <p:nvPr userDrawn="1"/>
        </p:nvSpPr>
        <p:spPr bwMode="auto">
          <a:xfrm>
            <a:off x="8923338" y="0"/>
            <a:ext cx="219075" cy="419100"/>
          </a:xfrm>
          <a:custGeom>
            <a:avLst/>
            <a:gdLst>
              <a:gd name="T0" fmla="*/ 0 w 138"/>
              <a:gd name="T1" fmla="*/ 0 h 264"/>
              <a:gd name="T2" fmla="*/ 138 w 138"/>
              <a:gd name="T3" fmla="*/ 0 h 264"/>
              <a:gd name="T4" fmla="*/ 138 w 138"/>
              <a:gd name="T5" fmla="*/ 264 h 264"/>
              <a:gd name="T6" fmla="*/ 0 w 138"/>
              <a:gd name="T7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" h="264">
                <a:moveTo>
                  <a:pt x="0" y="0"/>
                </a:moveTo>
                <a:lnTo>
                  <a:pt x="138" y="0"/>
                </a:lnTo>
                <a:lnTo>
                  <a:pt x="138" y="264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588" y="6784975"/>
            <a:ext cx="720725" cy="73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722313" y="6784975"/>
            <a:ext cx="84201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11188" y="207558"/>
            <a:ext cx="792162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Insert Title Here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534B-5F7E-4CF7-8EDB-478AC5BDFB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83007" y="6366933"/>
            <a:ext cx="493210" cy="3794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>
                <a:solidFill>
                  <a:schemeClr val="bg1"/>
                </a:solidFill>
              </a:defRPr>
            </a:lvl1pPr>
          </a:lstStyle>
          <a:p>
            <a:pPr latinLnBrk="0"/>
            <a:fld id="{8409FBBB-C588-4B8D-A7FF-E25C81CC24C8}" type="slidenum">
              <a:rPr lang="en-US" smtClean="0">
                <a:solidFill>
                  <a:srgbClr val="304F6F"/>
                </a:solidFill>
              </a:rPr>
              <a:pPr latinLnBrk="0"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88" y="839788"/>
            <a:ext cx="914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数字电路与逻辑设计</a:t>
            </a:r>
            <a:r>
              <a:rPr lang="en-US" altLang="zh-CN" dirty="0" smtClean="0"/>
              <a:t>(EDA)</a:t>
            </a:r>
            <a:r>
              <a:rPr lang="zh-CN" altLang="en-US" dirty="0" smtClean="0"/>
              <a:t>实验</a:t>
            </a:r>
            <a:endParaRPr lang="en-US" dirty="0"/>
          </a:p>
        </p:txBody>
      </p:sp>
      <p:sp>
        <p:nvSpPr>
          <p:cNvPr id="18" name="Freeform 11"/>
          <p:cNvSpPr/>
          <p:nvPr userDrawn="1"/>
        </p:nvSpPr>
        <p:spPr bwMode="auto">
          <a:xfrm>
            <a:off x="1588" y="439350"/>
            <a:ext cx="219075" cy="400438"/>
          </a:xfrm>
          <a:custGeom>
            <a:avLst/>
            <a:gdLst>
              <a:gd name="T0" fmla="*/ 138 w 138"/>
              <a:gd name="T1" fmla="*/ 264 h 264"/>
              <a:gd name="T2" fmla="*/ 0 w 138"/>
              <a:gd name="T3" fmla="*/ 264 h 264"/>
              <a:gd name="T4" fmla="*/ 0 w 138"/>
              <a:gd name="T5" fmla="*/ 0 h 264"/>
              <a:gd name="T6" fmla="*/ 138 w 138"/>
              <a:gd name="T7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" h="264">
                <a:moveTo>
                  <a:pt x="138" y="264"/>
                </a:moveTo>
                <a:lnTo>
                  <a:pt x="0" y="264"/>
                </a:lnTo>
                <a:lnTo>
                  <a:pt x="0" y="0"/>
                </a:lnTo>
                <a:lnTo>
                  <a:pt x="138" y="26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94" y="-1"/>
            <a:ext cx="2792393" cy="1217613"/>
          </a:xfrm>
          <a:prstGeom prst="rect">
            <a:avLst/>
          </a:prstGeom>
        </p:spPr>
      </p:pic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5672665" y="6330420"/>
            <a:ext cx="2510341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tint val="75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易运晖</a:t>
            </a:r>
            <a:r>
              <a:rPr lang="en-US" altLang="zh-CN" sz="11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(yhyi@mail.xidian.edu.cn)</a:t>
            </a:r>
            <a:endParaRPr lang="en-US" sz="1100" b="1" dirty="0">
              <a:solidFill>
                <a:schemeClr val="bg1">
                  <a:lumMod val="50000"/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7" r:id="rId2"/>
    <p:sldLayoutId id="2147483655" r:id="rId3"/>
    <p:sldLayoutId id="2147483665" r:id="rId4"/>
    <p:sldLayoutId id="2147483664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6">
            <a:extLst>
              <a:ext uri="{FF2B5EF4-FFF2-40B4-BE49-F238E27FC236}">
                <a16:creationId xmlns:a16="http://schemas.microsoft.com/office/drawing/2014/main" id="{6E9AFCCC-CE96-4521-A1DC-113613CE6004}"/>
              </a:ext>
            </a:extLst>
          </p:cNvPr>
          <p:cNvSpPr txBox="1">
            <a:spLocks/>
          </p:cNvSpPr>
          <p:nvPr/>
        </p:nvSpPr>
        <p:spPr>
          <a:xfrm>
            <a:off x="4275438" y="4941888"/>
            <a:ext cx="3755725" cy="15113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易运晖  副教授</a:t>
            </a:r>
            <a:endParaRPr lang="en-US" altLang="zh-CN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r"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通信工程学院</a:t>
            </a:r>
            <a:endParaRPr lang="en-US" altLang="zh-CN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r">
              <a:lnSpc>
                <a:spcPct val="130000"/>
              </a:lnSpc>
              <a:defRPr/>
            </a:pPr>
            <a:r>
              <a:rPr lang="en-US" altLang="zh-CN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yhyi@mail.xidian.edu.cn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CB426F7-6298-4F58-B247-9B6311B5BC34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844675"/>
            <a:ext cx="8137525" cy="2305050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数字电路与逻辑设计（</a:t>
            </a:r>
            <a:r>
              <a:rPr lang="en-US" altLang="zh-CN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EDA</a:t>
            </a:r>
            <a:r>
              <a:rPr lang="zh-CN" alt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）实验</a:t>
            </a:r>
            <a:endParaRPr lang="en-US" altLang="zh-CN" sz="6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2"/>
                </a:solidFill>
              </a:rPr>
              <a:t>Bit</a:t>
            </a:r>
            <a:r>
              <a:rPr lang="zh-CN" altLang="en-US" sz="2400" dirty="0" smtClean="0">
                <a:solidFill>
                  <a:schemeClr val="tx2"/>
                </a:solidFill>
              </a:rPr>
              <a:t>文件烧录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本实例功能非常简单，就是用</a:t>
            </a:r>
            <a:r>
              <a:rPr lang="en-US" altLang="zh-CN" dirty="0"/>
              <a:t>8</a:t>
            </a:r>
            <a:r>
              <a:rPr lang="zh-CN" altLang="en-US" dirty="0"/>
              <a:t>个拨码开关控制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LED</a:t>
            </a:r>
            <a:r>
              <a:rPr lang="zh-CN" altLang="en-US" dirty="0"/>
              <a:t>的亮或灭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每个</a:t>
            </a:r>
            <a:r>
              <a:rPr lang="zh-CN" altLang="en-US" dirty="0"/>
              <a:t>拨码开关对应可以控制它上面的</a:t>
            </a:r>
            <a:r>
              <a:rPr lang="en-US" altLang="zh-CN" dirty="0"/>
              <a:t>LED</a:t>
            </a:r>
            <a:r>
              <a:rPr lang="zh-CN" altLang="en-US" dirty="0"/>
              <a:t>指示灯的亮灭状态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拨</a:t>
            </a:r>
            <a:r>
              <a:rPr lang="zh-CN" altLang="en-US" dirty="0"/>
              <a:t>码开关拨到</a:t>
            </a:r>
            <a:r>
              <a:rPr lang="en-US" altLang="zh-CN" dirty="0"/>
              <a:t>OFF</a:t>
            </a:r>
            <a:r>
              <a:rPr lang="zh-CN" altLang="en-US" dirty="0"/>
              <a:t>（下面）时，</a:t>
            </a:r>
            <a:r>
              <a:rPr lang="en-US" altLang="zh-CN" dirty="0"/>
              <a:t>LED</a:t>
            </a:r>
            <a:r>
              <a:rPr lang="zh-CN" altLang="en-US" dirty="0"/>
              <a:t>熄灭；拨码开关拨到</a:t>
            </a:r>
            <a:r>
              <a:rPr lang="en-US" altLang="zh-CN" dirty="0"/>
              <a:t>ON</a:t>
            </a:r>
            <a:r>
              <a:rPr lang="zh-CN" altLang="en-US" dirty="0"/>
              <a:t>（上面）时，</a:t>
            </a:r>
            <a:r>
              <a:rPr lang="en-US" altLang="zh-CN" dirty="0"/>
              <a:t>LED</a:t>
            </a:r>
            <a:r>
              <a:rPr lang="zh-CN" altLang="en-US" dirty="0"/>
              <a:t>点亮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项目需求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代码解析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 “always @(*)”</a:t>
            </a:r>
            <a:r>
              <a:rPr lang="zh-CN" altLang="en-US" dirty="0"/>
              <a:t>或者类似“</a:t>
            </a:r>
            <a:r>
              <a:rPr lang="en-US" altLang="zh-CN" dirty="0"/>
              <a:t>always @(a or b or c)”</a:t>
            </a:r>
            <a:r>
              <a:rPr lang="zh-CN" altLang="en-US" dirty="0"/>
              <a:t>不</a:t>
            </a:r>
            <a:r>
              <a:rPr lang="zh-CN" altLang="en-US" dirty="0" smtClean="0"/>
              <a:t>带时钟</a:t>
            </a:r>
            <a:r>
              <a:rPr lang="zh-CN" altLang="en-US" dirty="0"/>
              <a:t>和复位边沿触发的语法，一般是组合逻辑。</a:t>
            </a:r>
          </a:p>
        </p:txBody>
      </p:sp>
    </p:spTree>
    <p:extLst>
      <p:ext uri="{BB962C8B-B14F-4D97-AF65-F5344CB8AC3E}">
        <p14:creationId xmlns:p14="http://schemas.microsoft.com/office/powerpoint/2010/main" val="397046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2"/>
                </a:solidFill>
              </a:rPr>
              <a:t>RTL</a:t>
            </a:r>
            <a:r>
              <a:rPr lang="zh-CN" altLang="en-US" sz="2400" dirty="0" smtClean="0">
                <a:solidFill>
                  <a:schemeClr val="tx2"/>
                </a:solidFill>
              </a:rPr>
              <a:t>分析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要对电路和代码的映射有足够的认识和理解，达到“眼中有代码，脑中有电路”！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 smtClean="0">
                <a:solidFill>
                  <a:schemeClr val="tx2"/>
                </a:solidFill>
              </a:rPr>
              <a:t>SignalTap</a:t>
            </a:r>
            <a:r>
              <a:rPr lang="zh-CN" altLang="en-US" sz="2400" dirty="0" smtClean="0">
                <a:solidFill>
                  <a:schemeClr val="tx2"/>
                </a:solidFill>
              </a:rPr>
              <a:t>使用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22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示例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编译码器电路设计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60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16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99" y="4922471"/>
            <a:ext cx="262731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8"/>
          <p:cNvSpPr txBox="1">
            <a:spLocks/>
          </p:cNvSpPr>
          <p:nvPr/>
        </p:nvSpPr>
        <p:spPr>
          <a:xfrm>
            <a:off x="1520170" y="2426862"/>
            <a:ext cx="5976662" cy="1772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168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2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Quartus</a:t>
            </a:r>
            <a:r>
              <a:rPr lang="zh-CN" altLang="en-US" dirty="0" smtClean="0"/>
              <a:t>软件使用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chemeClr val="tx2"/>
                </a:solidFill>
              </a:rPr>
              <a:t>设计流程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手杖形箭头 5"/>
          <p:cNvSpPr/>
          <p:nvPr/>
        </p:nvSpPr>
        <p:spPr>
          <a:xfrm flipH="1">
            <a:off x="2721769" y="2486025"/>
            <a:ext cx="921545" cy="38576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手杖形箭头 9"/>
          <p:cNvSpPr/>
          <p:nvPr/>
        </p:nvSpPr>
        <p:spPr>
          <a:xfrm flipH="1">
            <a:off x="2407442" y="2107405"/>
            <a:ext cx="4143375" cy="764381"/>
          </a:xfrm>
          <a:prstGeom prst="uturnArrow">
            <a:avLst>
              <a:gd name="adj1" fmla="val 7927"/>
              <a:gd name="adj2" fmla="val 10554"/>
              <a:gd name="adj3" fmla="val 10554"/>
              <a:gd name="adj4" fmla="val 43750"/>
              <a:gd name="adj5" fmla="val 99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手杖形箭头 10"/>
          <p:cNvSpPr/>
          <p:nvPr/>
        </p:nvSpPr>
        <p:spPr>
          <a:xfrm flipH="1">
            <a:off x="5388769" y="2459127"/>
            <a:ext cx="921545" cy="38576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创建空文件夹用于存放新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/>
              <a:t>Create New Project</a:t>
            </a:r>
            <a:r>
              <a:rPr lang="zh-CN" altLang="en-US" dirty="0"/>
              <a:t>工程创建向导进行工程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设置</a:t>
            </a:r>
            <a:r>
              <a:rPr lang="zh-CN" altLang="en-US" dirty="0"/>
              <a:t>工程名、存放路径、工程类型、添加已有源文件、选择</a:t>
            </a:r>
            <a:r>
              <a:rPr lang="en-US" altLang="zh-CN" dirty="0"/>
              <a:t>FPGA</a:t>
            </a:r>
            <a:r>
              <a:rPr lang="zh-CN" altLang="en-US" dirty="0" smtClean="0"/>
              <a:t>器件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完成</a:t>
            </a:r>
            <a:r>
              <a:rPr lang="zh-CN" altLang="en-US" dirty="0"/>
              <a:t>工程创建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新建工程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启动</a:t>
            </a:r>
            <a:r>
              <a:rPr lang="en-US" altLang="zh-CN" dirty="0"/>
              <a:t>Add Sources...</a:t>
            </a:r>
            <a:r>
              <a:rPr lang="zh-CN" altLang="en-US" dirty="0"/>
              <a:t>向导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</a:t>
            </a:r>
            <a:r>
              <a:rPr lang="zh-CN" altLang="en-US" dirty="0"/>
              <a:t>文件类型项</a:t>
            </a:r>
            <a:r>
              <a:rPr lang="en-US" altLang="zh-CN" dirty="0"/>
              <a:t>Add or create design </a:t>
            </a:r>
            <a:r>
              <a:rPr lang="en-US" altLang="zh-CN" dirty="0" smtClean="0"/>
              <a:t>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Create File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设置</a:t>
            </a:r>
            <a:r>
              <a:rPr lang="zh-CN" altLang="en-US" dirty="0"/>
              <a:t>创建的文件类型</a:t>
            </a:r>
            <a:r>
              <a:rPr lang="en-US" altLang="zh-CN" dirty="0"/>
              <a:t>( File type )</a:t>
            </a:r>
            <a:r>
              <a:rPr lang="zh-CN" altLang="en-US" dirty="0"/>
              <a:t>为</a:t>
            </a:r>
            <a:r>
              <a:rPr lang="en-US" altLang="zh-CN" dirty="0"/>
              <a:t>Verilog ;</a:t>
            </a:r>
            <a:r>
              <a:rPr lang="zh-CN" altLang="en-US" dirty="0"/>
              <a:t>文件名</a:t>
            </a:r>
            <a:r>
              <a:rPr lang="en-US" altLang="zh-CN" dirty="0"/>
              <a:t>( Filename 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”.v” </a:t>
            </a:r>
            <a:r>
              <a:rPr lang="en-US" altLang="zh-CN" dirty="0"/>
              <a:t>;</a:t>
            </a:r>
            <a:r>
              <a:rPr lang="zh-CN" altLang="en-US" dirty="0"/>
              <a:t>文件路径</a:t>
            </a:r>
            <a:r>
              <a:rPr lang="en-US" altLang="zh-CN" dirty="0"/>
              <a:t>( File location )</a:t>
            </a:r>
            <a:r>
              <a:rPr lang="zh-CN" altLang="en-US" dirty="0"/>
              <a:t>为默认的</a:t>
            </a:r>
            <a:r>
              <a:rPr lang="en-US" altLang="zh-CN" dirty="0"/>
              <a:t>&lt;Local </a:t>
            </a:r>
            <a:r>
              <a:rPr lang="en-US" altLang="zh-CN" dirty="0" err="1"/>
              <a:t>toProject</a:t>
            </a:r>
            <a:r>
              <a:rPr lang="en-US" altLang="zh-CN" dirty="0" smtClean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添加</a:t>
            </a:r>
            <a:r>
              <a:rPr lang="zh-CN" altLang="en-US" dirty="0"/>
              <a:t>源码内容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编写工程代码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功能仿真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788988" y="2670219"/>
          <a:ext cx="7886699" cy="2639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7173">
                  <a:extLst>
                    <a:ext uri="{9D8B030D-6E8A-4147-A177-3AD203B41FA5}">
                      <a16:colId xmlns:a16="http://schemas.microsoft.com/office/drawing/2014/main" val="1808628503"/>
                    </a:ext>
                  </a:extLst>
                </a:gridCol>
                <a:gridCol w="968786">
                  <a:extLst>
                    <a:ext uri="{9D8B030D-6E8A-4147-A177-3AD203B41FA5}">
                      <a16:colId xmlns:a16="http://schemas.microsoft.com/office/drawing/2014/main" val="927895629"/>
                    </a:ext>
                  </a:extLst>
                </a:gridCol>
                <a:gridCol w="425932">
                  <a:extLst>
                    <a:ext uri="{9D8B030D-6E8A-4147-A177-3AD203B41FA5}">
                      <a16:colId xmlns:a16="http://schemas.microsoft.com/office/drawing/2014/main" val="2637988644"/>
                    </a:ext>
                  </a:extLst>
                </a:gridCol>
                <a:gridCol w="5244808">
                  <a:extLst>
                    <a:ext uri="{9D8B030D-6E8A-4147-A177-3AD203B41FA5}">
                      <a16:colId xmlns:a16="http://schemas.microsoft.com/office/drawing/2014/main" val="1112208119"/>
                    </a:ext>
                  </a:extLst>
                </a:gridCol>
              </a:tblGrid>
              <a:tr h="1687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信号名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方向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管脚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端口说明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extLst>
                  <a:ext uri="{0D108BD9-81ED-4DB2-BD59-A6C34878D82A}">
                    <a16:rowId xmlns:a16="http://schemas.microsoft.com/office/drawing/2014/main" val="1878500800"/>
                  </a:ext>
                </a:extLst>
              </a:tr>
              <a:tr h="16876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系统时钟（</a:t>
                      </a:r>
                      <a:r>
                        <a:rPr lang="en-US" altLang="zh-CN" sz="1100" u="none" strike="noStrike" dirty="0">
                          <a:effectLst/>
                        </a:rPr>
                        <a:t>50Mhz</a:t>
                      </a:r>
                      <a:r>
                        <a:rPr lang="zh-CN" altLang="en-US" sz="1100" u="none" strike="noStrike" dirty="0">
                          <a:effectLst/>
                        </a:rPr>
                        <a:t>）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60129"/>
                  </a:ext>
                </a:extLst>
              </a:tr>
              <a:tr h="168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sys_clk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系统时钟，频率：</a:t>
                      </a:r>
                      <a:r>
                        <a:rPr lang="en-US" altLang="zh-CN" sz="1100" u="none" strike="noStrike">
                          <a:effectLst/>
                        </a:rPr>
                        <a:t>50Mhz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extLst>
                  <a:ext uri="{0D108BD9-81ED-4DB2-BD59-A6C34878D82A}">
                    <a16:rowId xmlns:a16="http://schemas.microsoft.com/office/drawing/2014/main" val="3317527293"/>
                  </a:ext>
                </a:extLst>
              </a:tr>
              <a:tr h="16876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系统复位（</a:t>
                      </a:r>
                      <a:r>
                        <a:rPr lang="en-US" sz="1100" u="none" strike="noStrike">
                          <a:effectLst/>
                        </a:rPr>
                        <a:t>RESET）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33284"/>
                  </a:ext>
                </a:extLst>
              </a:tr>
              <a:tr h="168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sys_rst_n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系统复位，低电平有效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extLst>
                  <a:ext uri="{0D108BD9-81ED-4DB2-BD59-A6C34878D82A}">
                    <a16:rowId xmlns:a16="http://schemas.microsoft.com/office/drawing/2014/main" val="335705765"/>
                  </a:ext>
                </a:extLst>
              </a:tr>
              <a:tr h="16876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个按键</a:t>
                      </a:r>
                      <a:endParaRPr lang="zh-CN" alt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20005"/>
                  </a:ext>
                </a:extLst>
              </a:tr>
              <a:tr h="168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key[0]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按键</a:t>
                      </a:r>
                      <a:r>
                        <a:rPr lang="en-US" sz="1100" u="none" strike="noStrike">
                          <a:effectLst/>
                        </a:rPr>
                        <a:t>KEY0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extLst>
                  <a:ext uri="{0D108BD9-81ED-4DB2-BD59-A6C34878D82A}">
                    <a16:rowId xmlns:a16="http://schemas.microsoft.com/office/drawing/2014/main" val="446636732"/>
                  </a:ext>
                </a:extLst>
              </a:tr>
              <a:tr h="168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按键</a:t>
                      </a:r>
                      <a:r>
                        <a:rPr lang="en-US" sz="1100" u="none" strike="noStrike">
                          <a:effectLst/>
                        </a:rPr>
                        <a:t>KEY1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extLst>
                  <a:ext uri="{0D108BD9-81ED-4DB2-BD59-A6C34878D82A}">
                    <a16:rowId xmlns:a16="http://schemas.microsoft.com/office/drawing/2014/main" val="1638628374"/>
                  </a:ext>
                </a:extLst>
              </a:tr>
              <a:tr h="168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按键</a:t>
                      </a:r>
                      <a:r>
                        <a:rPr lang="en-US" sz="1100" u="none" strike="noStrike">
                          <a:effectLst/>
                        </a:rPr>
                        <a:t>KEY2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extLst>
                  <a:ext uri="{0D108BD9-81ED-4DB2-BD59-A6C34878D82A}">
                    <a16:rowId xmlns:a16="http://schemas.microsoft.com/office/drawing/2014/main" val="2037095263"/>
                  </a:ext>
                </a:extLst>
              </a:tr>
              <a:tr h="168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key[3]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按键</a:t>
                      </a:r>
                      <a:r>
                        <a:rPr lang="en-US" sz="1100" u="none" strike="noStrike">
                          <a:effectLst/>
                        </a:rPr>
                        <a:t>KEY3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extLst>
                  <a:ext uri="{0D108BD9-81ED-4DB2-BD59-A6C34878D82A}">
                    <a16:rowId xmlns:a16="http://schemas.microsoft.com/office/drawing/2014/main" val="2355813013"/>
                  </a:ext>
                </a:extLst>
              </a:tr>
              <a:tr h="16876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r>
                        <a:rPr lang="en-US" sz="1100" u="none" strike="noStrike">
                          <a:effectLst/>
                        </a:rPr>
                        <a:t>LED</a:t>
                      </a:r>
                      <a:r>
                        <a:rPr lang="zh-CN" altLang="en-US" sz="1100" u="none" strike="noStrike">
                          <a:effectLst/>
                        </a:rPr>
                        <a:t>灯</a:t>
                      </a:r>
                      <a:endParaRPr lang="zh-CN" altLang="en-US" sz="11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77027"/>
                  </a:ext>
                </a:extLst>
              </a:tr>
              <a:tr h="168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led[0]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LED0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extLst>
                  <a:ext uri="{0D108BD9-81ED-4DB2-BD59-A6C34878D82A}">
                    <a16:rowId xmlns:a16="http://schemas.microsoft.com/office/drawing/2014/main" val="438126089"/>
                  </a:ext>
                </a:extLst>
              </a:tr>
              <a:tr h="168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led[1]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extLst>
                  <a:ext uri="{0D108BD9-81ED-4DB2-BD59-A6C34878D82A}">
                    <a16:rowId xmlns:a16="http://schemas.microsoft.com/office/drawing/2014/main" val="3129841965"/>
                  </a:ext>
                </a:extLst>
              </a:tr>
              <a:tr h="168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led[2]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extLst>
                  <a:ext uri="{0D108BD9-81ED-4DB2-BD59-A6C34878D82A}">
                    <a16:rowId xmlns:a16="http://schemas.microsoft.com/office/drawing/2014/main" val="3391783967"/>
                  </a:ext>
                </a:extLst>
              </a:tr>
              <a:tr h="1687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led[3]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LED3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355" marR="8355" marT="8355" marB="0" anchor="ctr"/>
                </a:tc>
                <a:extLst>
                  <a:ext uri="{0D108BD9-81ED-4DB2-BD59-A6C34878D82A}">
                    <a16:rowId xmlns:a16="http://schemas.microsoft.com/office/drawing/2014/main" val="943332597"/>
                  </a:ext>
                </a:extLst>
              </a:tr>
            </a:tbl>
          </a:graphicData>
        </a:graphic>
      </p:graphicFrame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引脚分配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创建约束文件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3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编译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1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Quartus</a:t>
            </a:r>
            <a:r>
              <a:rPr lang="zh-CN" altLang="en-US" dirty="0"/>
              <a:t>软件使用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2"/>
                </a:solidFill>
              </a:rPr>
              <a:t>FPGA</a:t>
            </a:r>
            <a:r>
              <a:rPr lang="zh-CN" altLang="en-US" sz="2400" dirty="0" smtClean="0">
                <a:solidFill>
                  <a:schemeClr val="tx2"/>
                </a:solidFill>
              </a:rPr>
              <a:t>配置模式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015_2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2C479E"/>
      </a:accent1>
      <a:accent2>
        <a:srgbClr val="EF4056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2806</TotalTime>
  <Words>406</Words>
  <Application>Microsoft Office PowerPoint</Application>
  <PresentationFormat>全屏显示(4:3)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Arial</vt:lpstr>
      <vt:lpstr>Calibri</vt:lpstr>
      <vt:lpstr>Times New Roman</vt:lpstr>
      <vt:lpstr>1_Office Theme</vt:lpstr>
      <vt:lpstr>PowerPoint 演示文稿</vt:lpstr>
      <vt:lpstr>Quartus软件使用</vt:lpstr>
      <vt:lpstr>Quartus软件使用</vt:lpstr>
      <vt:lpstr>Quartus软件使用</vt:lpstr>
      <vt:lpstr>Quartus软件使用</vt:lpstr>
      <vt:lpstr>Quartus软件使用</vt:lpstr>
      <vt:lpstr>Quartus软件使用</vt:lpstr>
      <vt:lpstr>Quartus软件使用</vt:lpstr>
      <vt:lpstr>Quartus软件使用</vt:lpstr>
      <vt:lpstr>Quartus软件使用</vt:lpstr>
      <vt:lpstr>Quartus软件使用</vt:lpstr>
      <vt:lpstr>Quartus软件使用</vt:lpstr>
      <vt:lpstr>Quartus软件使用</vt:lpstr>
      <vt:lpstr>Quartus软件使用</vt:lpstr>
      <vt:lpstr>Quartus软件使用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e</cp:lastModifiedBy>
  <cp:revision>445</cp:revision>
  <dcterms:created xsi:type="dcterms:W3CDTF">2016-02-11T06:09:00Z</dcterms:created>
  <dcterms:modified xsi:type="dcterms:W3CDTF">2021-09-06T02:41:35Z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