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6" r:id="rId10"/>
    <p:sldId id="272" r:id="rId11"/>
  </p:sldIdLst>
  <p:sldSz cx="18288000" cy="10287000"/>
  <p:notesSz cx="6858000" cy="9144000"/>
  <p:embeddedFontLst>
    <p:embeddedFont>
      <p:font typeface="Arimo" panose="020B0604020202020204" pitchFamily="34" charset="0"/>
      <p:regular r:id="rId13"/>
      <p:bold r:id="rId14"/>
      <p:italic r:id="rId15"/>
    </p:embeddedFont>
    <p:embeddedFont>
      <p:font typeface="Arimo Bold" panose="020B07040202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lear Sans Regular" panose="020B0503030202020304" pitchFamily="34" charset="0"/>
      <p:regular r:id="rId22"/>
    </p:embeddedFont>
    <p:embeddedFont>
      <p:font typeface="Clear Sans Regular Bold" panose="020B0603030202020304" pitchFamily="34" charset="0"/>
      <p:regular r:id="rId23"/>
    </p:embeddedFont>
    <p:embeddedFont>
      <p:font typeface="League Spartan" pitchFamily="2" charset="77"/>
      <p:regular r:id="rId24"/>
      <p:bold r:id="rId25"/>
    </p:embeddedFont>
    <p:embeddedFont>
      <p:font typeface="Open Sans Light" panose="020B0306030504020204" pitchFamily="34" charset="0"/>
      <p:regular r:id="rId26"/>
      <p:italic r:id="rId27"/>
    </p:embeddedFont>
    <p:embeddedFont>
      <p:font typeface="Open Sans Light Bold" panose="020B0806030504020204" pitchFamily="34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4590" autoAdjust="0"/>
  </p:normalViewPr>
  <p:slideViewPr>
    <p:cSldViewPr>
      <p:cViewPr varScale="1">
        <p:scale>
          <a:sx n="66" d="100"/>
          <a:sy n="66" d="100"/>
        </p:scale>
        <p:origin x="2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F8F-87A1-4648-A416-BCF18136C45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0491-D420-C942-AB93-482BB2B3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30491-D420-C942-AB93-482BB2B30B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lint.cs.yale.edu/trifonov/cs629/WadlerMonadsForFP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21130"/>
            <a:ext cx="16230600" cy="8044740"/>
            <a:chOff x="0" y="0"/>
            <a:chExt cx="21640800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07677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9707677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9707677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9707677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9707677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9707677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9707677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6201826" y="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6201826" y="6380485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6201826" y="3187700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6201826" y="9568185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9389206" y="0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9389206" y="6380485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9389206" y="3187700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9389206" y="956818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201826" y="161808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201826" y="7998564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201826" y="4805780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19389206" y="1618080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9389206" y="7998564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9389206" y="4805780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12955542" y="0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12955542" y="638048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12955542" y="3187700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12955542" y="9568185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12955542" y="161808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12955542" y="7998564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2955542" y="480578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0246338" y="537155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0246338" y="6917640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10246338" y="3724855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0246338" y="10105340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0246338" y="215523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10246338" y="8535719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10246338" y="534293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16740487" y="53715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16740487" y="6917640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16740487" y="372485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16740487" y="10105340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19927867" y="537155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19927867" y="6917640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19927867" y="3724855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9927867" y="10105340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6740487" y="215523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6740487" y="8535719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6740487" y="5342935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9927867" y="2155235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9927867" y="8535719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9927867" y="534293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3494203" y="537155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3494203" y="6917640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3494203" y="372485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3494203" y="10105340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3494203" y="2155235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13494203" y="8535719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13494203" y="534293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10786198" y="1075351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10786198" y="7455836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10786198" y="4263051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10786198" y="10643536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0786198" y="26934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10786198" y="9073915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10786198" y="588113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7280347" y="1075351"/>
              <a:ext cx="82785" cy="82785"/>
              <a:chOff x="0" y="0"/>
              <a:chExt cx="6350000" cy="63500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7280347" y="7455836"/>
              <a:ext cx="82785" cy="82785"/>
              <a:chOff x="0" y="0"/>
              <a:chExt cx="6350000" cy="63500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7280347" y="4263051"/>
              <a:ext cx="82785" cy="82785"/>
              <a:chOff x="0" y="0"/>
              <a:chExt cx="6350000" cy="63500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7280347" y="10643536"/>
              <a:ext cx="82785" cy="82785"/>
              <a:chOff x="0" y="0"/>
              <a:chExt cx="6350000" cy="63500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0467728" y="1075351"/>
              <a:ext cx="82785" cy="82785"/>
              <a:chOff x="0" y="0"/>
              <a:chExt cx="6350000" cy="63500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0467728" y="7455836"/>
              <a:ext cx="82785" cy="82785"/>
              <a:chOff x="0" y="0"/>
              <a:chExt cx="6350000" cy="63500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0467728" y="4263051"/>
              <a:ext cx="82785" cy="82785"/>
              <a:chOff x="0" y="0"/>
              <a:chExt cx="6350000" cy="63500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20467728" y="10643536"/>
              <a:ext cx="82785" cy="82785"/>
              <a:chOff x="0" y="0"/>
              <a:chExt cx="6350000" cy="63500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17280347" y="2693431"/>
              <a:ext cx="82785" cy="82785"/>
              <a:chOff x="0" y="0"/>
              <a:chExt cx="6350000" cy="63500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17280347" y="9073915"/>
              <a:ext cx="82785" cy="82785"/>
              <a:chOff x="0" y="0"/>
              <a:chExt cx="6350000" cy="63500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17280347" y="5881131"/>
              <a:ext cx="82785" cy="82785"/>
              <a:chOff x="0" y="0"/>
              <a:chExt cx="6350000" cy="63500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20467728" y="2693431"/>
              <a:ext cx="82785" cy="82785"/>
              <a:chOff x="0" y="0"/>
              <a:chExt cx="6350000" cy="63500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20467728" y="9073915"/>
              <a:ext cx="82785" cy="82785"/>
              <a:chOff x="0" y="0"/>
              <a:chExt cx="6350000" cy="63500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20467728" y="5881131"/>
              <a:ext cx="82785" cy="82785"/>
              <a:chOff x="0" y="0"/>
              <a:chExt cx="6350000" cy="63500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14034063" y="1075351"/>
              <a:ext cx="82785" cy="82785"/>
              <a:chOff x="0" y="0"/>
              <a:chExt cx="6350000" cy="635000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14034063" y="7455836"/>
              <a:ext cx="82785" cy="82785"/>
              <a:chOff x="0" y="0"/>
              <a:chExt cx="6350000" cy="635000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14034063" y="4263051"/>
              <a:ext cx="82785" cy="82785"/>
              <a:chOff x="0" y="0"/>
              <a:chExt cx="6350000" cy="635000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14034063" y="10643536"/>
              <a:ext cx="82785" cy="82785"/>
              <a:chOff x="0" y="0"/>
              <a:chExt cx="6350000" cy="635000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14034063" y="2693431"/>
              <a:ext cx="82785" cy="82785"/>
              <a:chOff x="0" y="0"/>
              <a:chExt cx="6350000" cy="635000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14034063" y="9073915"/>
              <a:ext cx="82785" cy="82785"/>
              <a:chOff x="0" y="0"/>
              <a:chExt cx="6350000" cy="635000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14034063" y="5881131"/>
              <a:ext cx="82785" cy="82785"/>
              <a:chOff x="0" y="0"/>
              <a:chExt cx="6350000" cy="635000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11335164" y="0"/>
              <a:ext cx="82785" cy="82785"/>
              <a:chOff x="0" y="0"/>
              <a:chExt cx="6350000" cy="63500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11335164" y="6380485"/>
              <a:ext cx="82785" cy="82785"/>
              <a:chOff x="0" y="0"/>
              <a:chExt cx="6350000" cy="63500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11335164" y="3187700"/>
              <a:ext cx="82785" cy="82785"/>
              <a:chOff x="0" y="0"/>
              <a:chExt cx="6350000" cy="63500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11335164" y="9568185"/>
              <a:ext cx="82785" cy="82785"/>
              <a:chOff x="0" y="0"/>
              <a:chExt cx="6350000" cy="63500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11335164" y="1618080"/>
              <a:ext cx="82785" cy="82785"/>
              <a:chOff x="0" y="0"/>
              <a:chExt cx="6350000" cy="63500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11335164" y="7998564"/>
              <a:ext cx="82785" cy="82785"/>
              <a:chOff x="0" y="0"/>
              <a:chExt cx="6350000" cy="63500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11335164" y="4805780"/>
              <a:ext cx="82785" cy="82785"/>
              <a:chOff x="0" y="0"/>
              <a:chExt cx="6350000" cy="63500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8128040" y="0"/>
              <a:ext cx="82785" cy="82785"/>
              <a:chOff x="0" y="0"/>
              <a:chExt cx="6350000" cy="63500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8128040" y="6380485"/>
              <a:ext cx="82785" cy="82785"/>
              <a:chOff x="0" y="0"/>
              <a:chExt cx="6350000" cy="63500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8128040" y="3187700"/>
              <a:ext cx="82785" cy="82785"/>
              <a:chOff x="0" y="0"/>
              <a:chExt cx="6350000" cy="63500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8128040" y="9568185"/>
              <a:ext cx="82785" cy="82785"/>
              <a:chOff x="0" y="0"/>
              <a:chExt cx="6350000" cy="63500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17829312" y="0"/>
              <a:ext cx="82785" cy="82785"/>
              <a:chOff x="0" y="0"/>
              <a:chExt cx="6350000" cy="63500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17829312" y="6380485"/>
              <a:ext cx="82785" cy="82785"/>
              <a:chOff x="0" y="0"/>
              <a:chExt cx="6350000" cy="63500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17829312" y="3187700"/>
              <a:ext cx="82785" cy="82785"/>
              <a:chOff x="0" y="0"/>
              <a:chExt cx="6350000" cy="63500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/>
            <p:nvPr/>
          </p:nvGrpSpPr>
          <p:grpSpPr>
            <a:xfrm>
              <a:off x="17829312" y="9568185"/>
              <a:ext cx="82785" cy="82785"/>
              <a:chOff x="0" y="0"/>
              <a:chExt cx="6350000" cy="63500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/>
            <p:nvPr/>
          </p:nvGrpSpPr>
          <p:grpSpPr>
            <a:xfrm>
              <a:off x="21016693" y="0"/>
              <a:ext cx="82785" cy="82785"/>
              <a:chOff x="0" y="0"/>
              <a:chExt cx="6350000" cy="63500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/>
            <p:nvPr/>
          </p:nvGrpSpPr>
          <p:grpSpPr>
            <a:xfrm>
              <a:off x="21016693" y="6380485"/>
              <a:ext cx="82785" cy="82785"/>
              <a:chOff x="0" y="0"/>
              <a:chExt cx="6350000" cy="63500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/>
            <p:nvPr/>
          </p:nvGrpSpPr>
          <p:grpSpPr>
            <a:xfrm>
              <a:off x="21016693" y="3187700"/>
              <a:ext cx="82785" cy="82785"/>
              <a:chOff x="0" y="0"/>
              <a:chExt cx="6350000" cy="63500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/>
            <p:nvPr/>
          </p:nvGrpSpPr>
          <p:grpSpPr>
            <a:xfrm>
              <a:off x="21016693" y="9568185"/>
              <a:ext cx="82785" cy="82785"/>
              <a:chOff x="0" y="0"/>
              <a:chExt cx="6350000" cy="63500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/>
            <p:nvPr/>
          </p:nvGrpSpPr>
          <p:grpSpPr>
            <a:xfrm>
              <a:off x="8128040" y="1618080"/>
              <a:ext cx="82785" cy="82785"/>
              <a:chOff x="0" y="0"/>
              <a:chExt cx="6350000" cy="63500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/>
            <p:nvPr/>
          </p:nvGrpSpPr>
          <p:grpSpPr>
            <a:xfrm>
              <a:off x="8128040" y="7998564"/>
              <a:ext cx="82785" cy="82785"/>
              <a:chOff x="0" y="0"/>
              <a:chExt cx="6350000" cy="63500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/>
            <p:nvPr/>
          </p:nvGrpSpPr>
          <p:grpSpPr>
            <a:xfrm>
              <a:off x="8128040" y="4805780"/>
              <a:ext cx="82785" cy="82785"/>
              <a:chOff x="0" y="0"/>
              <a:chExt cx="6350000" cy="63500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/>
            <p:nvPr/>
          </p:nvGrpSpPr>
          <p:grpSpPr>
            <a:xfrm>
              <a:off x="17829312" y="1618080"/>
              <a:ext cx="82785" cy="82785"/>
              <a:chOff x="0" y="0"/>
              <a:chExt cx="6350000" cy="63500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/>
            <p:nvPr/>
          </p:nvGrpSpPr>
          <p:grpSpPr>
            <a:xfrm>
              <a:off x="17829312" y="7998564"/>
              <a:ext cx="82785" cy="82785"/>
              <a:chOff x="0" y="0"/>
              <a:chExt cx="6350000" cy="63500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/>
            <p:nvPr/>
          </p:nvGrpSpPr>
          <p:grpSpPr>
            <a:xfrm>
              <a:off x="17829312" y="4805780"/>
              <a:ext cx="82785" cy="82785"/>
              <a:chOff x="0" y="0"/>
              <a:chExt cx="6350000" cy="63500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/>
            <p:nvPr/>
          </p:nvGrpSpPr>
          <p:grpSpPr>
            <a:xfrm>
              <a:off x="21016693" y="1618080"/>
              <a:ext cx="82785" cy="82785"/>
              <a:chOff x="0" y="0"/>
              <a:chExt cx="6350000" cy="63500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/>
            <p:nvPr/>
          </p:nvGrpSpPr>
          <p:grpSpPr>
            <a:xfrm>
              <a:off x="21016693" y="7998564"/>
              <a:ext cx="82785" cy="82785"/>
              <a:chOff x="0" y="0"/>
              <a:chExt cx="6350000" cy="63500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/>
            <p:nvPr/>
          </p:nvGrpSpPr>
          <p:grpSpPr>
            <a:xfrm>
              <a:off x="21016693" y="4805780"/>
              <a:ext cx="82785" cy="82785"/>
              <a:chOff x="0" y="0"/>
              <a:chExt cx="6350000" cy="63500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/>
            <p:nvPr/>
          </p:nvGrpSpPr>
          <p:grpSpPr>
            <a:xfrm>
              <a:off x="14583028" y="0"/>
              <a:ext cx="82785" cy="82785"/>
              <a:chOff x="0" y="0"/>
              <a:chExt cx="6350000" cy="63500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/>
            <p:nvPr/>
          </p:nvGrpSpPr>
          <p:grpSpPr>
            <a:xfrm>
              <a:off x="14583028" y="6380485"/>
              <a:ext cx="82785" cy="82785"/>
              <a:chOff x="0" y="0"/>
              <a:chExt cx="6350000" cy="63500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/>
            <p:nvPr/>
          </p:nvGrpSpPr>
          <p:grpSpPr>
            <a:xfrm>
              <a:off x="14583028" y="3187700"/>
              <a:ext cx="82785" cy="82785"/>
              <a:chOff x="0" y="0"/>
              <a:chExt cx="6350000" cy="63500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/>
            <p:nvPr/>
          </p:nvGrpSpPr>
          <p:grpSpPr>
            <a:xfrm>
              <a:off x="14583028" y="9568185"/>
              <a:ext cx="82785" cy="82785"/>
              <a:chOff x="0" y="0"/>
              <a:chExt cx="6350000" cy="63500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/>
            <p:nvPr/>
          </p:nvGrpSpPr>
          <p:grpSpPr>
            <a:xfrm>
              <a:off x="14583028" y="1618080"/>
              <a:ext cx="82785" cy="82785"/>
              <a:chOff x="0" y="0"/>
              <a:chExt cx="6350000" cy="63500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/>
            <p:nvPr/>
          </p:nvGrpSpPr>
          <p:grpSpPr>
            <a:xfrm>
              <a:off x="14583028" y="7998564"/>
              <a:ext cx="82785" cy="82785"/>
              <a:chOff x="0" y="0"/>
              <a:chExt cx="6350000" cy="63500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/>
            <p:nvPr/>
          </p:nvGrpSpPr>
          <p:grpSpPr>
            <a:xfrm>
              <a:off x="14583028" y="4805780"/>
              <a:ext cx="82785" cy="82785"/>
              <a:chOff x="0" y="0"/>
              <a:chExt cx="6350000" cy="63500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/>
            <p:nvPr/>
          </p:nvGrpSpPr>
          <p:grpSpPr>
            <a:xfrm>
              <a:off x="11873824" y="537155"/>
              <a:ext cx="82785" cy="82785"/>
              <a:chOff x="0" y="0"/>
              <a:chExt cx="6350000" cy="63500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/>
            <p:nvPr/>
          </p:nvGrpSpPr>
          <p:grpSpPr>
            <a:xfrm>
              <a:off x="11873824" y="6917640"/>
              <a:ext cx="82785" cy="82785"/>
              <a:chOff x="0" y="0"/>
              <a:chExt cx="6350000" cy="63500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/>
            <p:nvPr/>
          </p:nvGrpSpPr>
          <p:grpSpPr>
            <a:xfrm>
              <a:off x="11873824" y="3724855"/>
              <a:ext cx="82785" cy="82785"/>
              <a:chOff x="0" y="0"/>
              <a:chExt cx="6350000" cy="63500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/>
            <p:nvPr/>
          </p:nvGrpSpPr>
          <p:grpSpPr>
            <a:xfrm>
              <a:off x="11873824" y="10105340"/>
              <a:ext cx="82785" cy="82785"/>
              <a:chOff x="0" y="0"/>
              <a:chExt cx="6350000" cy="63500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/>
            <p:nvPr/>
          </p:nvGrpSpPr>
          <p:grpSpPr>
            <a:xfrm>
              <a:off x="11873824" y="2155235"/>
              <a:ext cx="82785" cy="82785"/>
              <a:chOff x="0" y="0"/>
              <a:chExt cx="6350000" cy="63500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/>
            <p:nvPr/>
          </p:nvGrpSpPr>
          <p:grpSpPr>
            <a:xfrm>
              <a:off x="11873824" y="8535719"/>
              <a:ext cx="82785" cy="82785"/>
              <a:chOff x="0" y="0"/>
              <a:chExt cx="6350000" cy="63500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/>
            <p:nvPr/>
          </p:nvGrpSpPr>
          <p:grpSpPr>
            <a:xfrm>
              <a:off x="11873824" y="5342935"/>
              <a:ext cx="82785" cy="82785"/>
              <a:chOff x="0" y="0"/>
              <a:chExt cx="6350000" cy="63500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/>
            <p:nvPr/>
          </p:nvGrpSpPr>
          <p:grpSpPr>
            <a:xfrm>
              <a:off x="8666701" y="537155"/>
              <a:ext cx="82785" cy="82785"/>
              <a:chOff x="0" y="0"/>
              <a:chExt cx="6350000" cy="63500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/>
            <p:nvPr/>
          </p:nvGrpSpPr>
          <p:grpSpPr>
            <a:xfrm>
              <a:off x="8666701" y="6917640"/>
              <a:ext cx="82785" cy="82785"/>
              <a:chOff x="0" y="0"/>
              <a:chExt cx="6350000" cy="63500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/>
            <p:nvPr/>
          </p:nvGrpSpPr>
          <p:grpSpPr>
            <a:xfrm>
              <a:off x="8666701" y="3724855"/>
              <a:ext cx="82785" cy="82785"/>
              <a:chOff x="0" y="0"/>
              <a:chExt cx="6350000" cy="63500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/>
            <p:nvPr/>
          </p:nvGrpSpPr>
          <p:grpSpPr>
            <a:xfrm>
              <a:off x="8666701" y="10105340"/>
              <a:ext cx="82785" cy="82785"/>
              <a:chOff x="0" y="0"/>
              <a:chExt cx="6350000" cy="63500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/>
            <p:nvPr/>
          </p:nvGrpSpPr>
          <p:grpSpPr>
            <a:xfrm>
              <a:off x="18367973" y="537155"/>
              <a:ext cx="82785" cy="82785"/>
              <a:chOff x="0" y="0"/>
              <a:chExt cx="6350000" cy="63500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/>
            <p:nvPr/>
          </p:nvGrpSpPr>
          <p:grpSpPr>
            <a:xfrm>
              <a:off x="18367973" y="6917640"/>
              <a:ext cx="82785" cy="82785"/>
              <a:chOff x="0" y="0"/>
              <a:chExt cx="6350000" cy="63500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/>
            <p:nvPr/>
          </p:nvGrpSpPr>
          <p:grpSpPr>
            <a:xfrm>
              <a:off x="18367973" y="3724855"/>
              <a:ext cx="82785" cy="82785"/>
              <a:chOff x="0" y="0"/>
              <a:chExt cx="6350000" cy="63500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/>
            <p:nvPr/>
          </p:nvGrpSpPr>
          <p:grpSpPr>
            <a:xfrm>
              <a:off x="18367973" y="10105340"/>
              <a:ext cx="82785" cy="82785"/>
              <a:chOff x="0" y="0"/>
              <a:chExt cx="6350000" cy="63500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/>
            <p:nvPr/>
          </p:nvGrpSpPr>
          <p:grpSpPr>
            <a:xfrm>
              <a:off x="21555353" y="537155"/>
              <a:ext cx="82785" cy="82785"/>
              <a:chOff x="0" y="0"/>
              <a:chExt cx="6350000" cy="63500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/>
            <p:nvPr/>
          </p:nvGrpSpPr>
          <p:grpSpPr>
            <a:xfrm>
              <a:off x="21555353" y="6917640"/>
              <a:ext cx="82785" cy="82785"/>
              <a:chOff x="0" y="0"/>
              <a:chExt cx="6350000" cy="63500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/>
            <p:nvPr/>
          </p:nvGrpSpPr>
          <p:grpSpPr>
            <a:xfrm>
              <a:off x="21555353" y="3724855"/>
              <a:ext cx="82785" cy="82785"/>
              <a:chOff x="0" y="0"/>
              <a:chExt cx="6350000" cy="63500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/>
            <p:nvPr/>
          </p:nvGrpSpPr>
          <p:grpSpPr>
            <a:xfrm>
              <a:off x="21555353" y="10105340"/>
              <a:ext cx="82785" cy="82785"/>
              <a:chOff x="0" y="0"/>
              <a:chExt cx="6350000" cy="63500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/>
            <p:nvPr/>
          </p:nvGrpSpPr>
          <p:grpSpPr>
            <a:xfrm>
              <a:off x="8666701" y="2155235"/>
              <a:ext cx="82785" cy="82785"/>
              <a:chOff x="0" y="0"/>
              <a:chExt cx="6350000" cy="63500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/>
            <p:nvPr/>
          </p:nvGrpSpPr>
          <p:grpSpPr>
            <a:xfrm>
              <a:off x="8666701" y="8535719"/>
              <a:ext cx="82785" cy="82785"/>
              <a:chOff x="0" y="0"/>
              <a:chExt cx="6350000" cy="63500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/>
            <p:nvPr/>
          </p:nvGrpSpPr>
          <p:grpSpPr>
            <a:xfrm>
              <a:off x="8666701" y="5342935"/>
              <a:ext cx="82785" cy="82785"/>
              <a:chOff x="0" y="0"/>
              <a:chExt cx="6350000" cy="63500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/>
            <p:nvPr/>
          </p:nvGrpSpPr>
          <p:grpSpPr>
            <a:xfrm>
              <a:off x="18367973" y="2155235"/>
              <a:ext cx="82785" cy="82785"/>
              <a:chOff x="0" y="0"/>
              <a:chExt cx="6350000" cy="63500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/>
            <p:nvPr/>
          </p:nvGrpSpPr>
          <p:grpSpPr>
            <a:xfrm>
              <a:off x="18367973" y="8535719"/>
              <a:ext cx="82785" cy="82785"/>
              <a:chOff x="0" y="0"/>
              <a:chExt cx="6350000" cy="63500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/>
            <p:nvPr/>
          </p:nvGrpSpPr>
          <p:grpSpPr>
            <a:xfrm>
              <a:off x="18367973" y="5342935"/>
              <a:ext cx="82785" cy="82785"/>
              <a:chOff x="0" y="0"/>
              <a:chExt cx="6350000" cy="63500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/>
            <p:nvPr/>
          </p:nvGrpSpPr>
          <p:grpSpPr>
            <a:xfrm>
              <a:off x="21555353" y="2155235"/>
              <a:ext cx="82785" cy="82785"/>
              <a:chOff x="0" y="0"/>
              <a:chExt cx="6350000" cy="63500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/>
            <p:nvPr/>
          </p:nvGrpSpPr>
          <p:grpSpPr>
            <a:xfrm>
              <a:off x="21555353" y="8535719"/>
              <a:ext cx="82785" cy="82785"/>
              <a:chOff x="0" y="0"/>
              <a:chExt cx="6350000" cy="63500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/>
            <p:nvPr/>
          </p:nvGrpSpPr>
          <p:grpSpPr>
            <a:xfrm>
              <a:off x="21555353" y="5342935"/>
              <a:ext cx="82785" cy="82785"/>
              <a:chOff x="0" y="0"/>
              <a:chExt cx="6350000" cy="63500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/>
            <p:nvPr/>
          </p:nvGrpSpPr>
          <p:grpSpPr>
            <a:xfrm>
              <a:off x="15121689" y="537155"/>
              <a:ext cx="82785" cy="82785"/>
              <a:chOff x="0" y="0"/>
              <a:chExt cx="6350000" cy="63500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/>
            <p:nvPr/>
          </p:nvGrpSpPr>
          <p:grpSpPr>
            <a:xfrm>
              <a:off x="15121689" y="6917640"/>
              <a:ext cx="82785" cy="82785"/>
              <a:chOff x="0" y="0"/>
              <a:chExt cx="6350000" cy="63500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/>
            <p:nvPr/>
          </p:nvGrpSpPr>
          <p:grpSpPr>
            <a:xfrm>
              <a:off x="15121689" y="3724855"/>
              <a:ext cx="82785" cy="82785"/>
              <a:chOff x="0" y="0"/>
              <a:chExt cx="6350000" cy="63500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/>
            <p:nvPr/>
          </p:nvGrpSpPr>
          <p:grpSpPr>
            <a:xfrm>
              <a:off x="15121689" y="10105340"/>
              <a:ext cx="82785" cy="82785"/>
              <a:chOff x="0" y="0"/>
              <a:chExt cx="6350000" cy="63500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/>
            <p:nvPr/>
          </p:nvGrpSpPr>
          <p:grpSpPr>
            <a:xfrm>
              <a:off x="15121689" y="2155235"/>
              <a:ext cx="82785" cy="82785"/>
              <a:chOff x="0" y="0"/>
              <a:chExt cx="6350000" cy="63500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/>
            <p:nvPr/>
          </p:nvGrpSpPr>
          <p:grpSpPr>
            <a:xfrm>
              <a:off x="15121689" y="8535719"/>
              <a:ext cx="82785" cy="82785"/>
              <a:chOff x="0" y="0"/>
              <a:chExt cx="6350000" cy="63500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/>
            <p:nvPr/>
          </p:nvGrpSpPr>
          <p:grpSpPr>
            <a:xfrm>
              <a:off x="15121689" y="5342935"/>
              <a:ext cx="82785" cy="82785"/>
              <a:chOff x="0" y="0"/>
              <a:chExt cx="6350000" cy="63500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/>
            <p:nvPr/>
          </p:nvGrpSpPr>
          <p:grpSpPr>
            <a:xfrm>
              <a:off x="12413685" y="1075351"/>
              <a:ext cx="82785" cy="82785"/>
              <a:chOff x="0" y="0"/>
              <a:chExt cx="6350000" cy="63500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/>
            <p:nvPr/>
          </p:nvGrpSpPr>
          <p:grpSpPr>
            <a:xfrm>
              <a:off x="12413685" y="7455836"/>
              <a:ext cx="82785" cy="82785"/>
              <a:chOff x="0" y="0"/>
              <a:chExt cx="6350000" cy="63500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/>
            <p:nvPr/>
          </p:nvGrpSpPr>
          <p:grpSpPr>
            <a:xfrm>
              <a:off x="12413685" y="4263051"/>
              <a:ext cx="82785" cy="82785"/>
              <a:chOff x="0" y="0"/>
              <a:chExt cx="6350000" cy="63500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7" name="Group 507"/>
            <p:cNvGrpSpPr/>
            <p:nvPr/>
          </p:nvGrpSpPr>
          <p:grpSpPr>
            <a:xfrm>
              <a:off x="12413685" y="10643536"/>
              <a:ext cx="82785" cy="82785"/>
              <a:chOff x="0" y="0"/>
              <a:chExt cx="6350000" cy="6350000"/>
            </a:xfrm>
          </p:grpSpPr>
          <p:sp>
            <p:nvSpPr>
              <p:cNvPr id="508" name="Freeform 5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9" name="Group 509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1" name="Group 511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512" name="Freeform 5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3" name="Group 513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514" name="Freeform 5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5" name="Group 515"/>
            <p:cNvGrpSpPr/>
            <p:nvPr/>
          </p:nvGrpSpPr>
          <p:grpSpPr>
            <a:xfrm>
              <a:off x="12413685" y="2693431"/>
              <a:ext cx="82785" cy="82785"/>
              <a:chOff x="0" y="0"/>
              <a:chExt cx="6350000" cy="6350000"/>
            </a:xfrm>
          </p:grpSpPr>
          <p:sp>
            <p:nvSpPr>
              <p:cNvPr id="516" name="Freeform 5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7" name="Group 517"/>
            <p:cNvGrpSpPr/>
            <p:nvPr/>
          </p:nvGrpSpPr>
          <p:grpSpPr>
            <a:xfrm>
              <a:off x="12413685" y="9073915"/>
              <a:ext cx="82785" cy="82785"/>
              <a:chOff x="0" y="0"/>
              <a:chExt cx="6350000" cy="6350000"/>
            </a:xfrm>
          </p:grpSpPr>
          <p:sp>
            <p:nvSpPr>
              <p:cNvPr id="518" name="Freeform 5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9" name="Group 519"/>
            <p:cNvGrpSpPr/>
            <p:nvPr/>
          </p:nvGrpSpPr>
          <p:grpSpPr>
            <a:xfrm>
              <a:off x="12413685" y="5881131"/>
              <a:ext cx="82785" cy="82785"/>
              <a:chOff x="0" y="0"/>
              <a:chExt cx="6350000" cy="6350000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1" name="Group 521"/>
            <p:cNvGrpSpPr/>
            <p:nvPr/>
          </p:nvGrpSpPr>
          <p:grpSpPr>
            <a:xfrm>
              <a:off x="9206562" y="1075351"/>
              <a:ext cx="82785" cy="82785"/>
              <a:chOff x="0" y="0"/>
              <a:chExt cx="6350000" cy="6350000"/>
            </a:xfrm>
          </p:grpSpPr>
          <p:sp>
            <p:nvSpPr>
              <p:cNvPr id="522" name="Freeform 5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3" name="Group 523"/>
            <p:cNvGrpSpPr/>
            <p:nvPr/>
          </p:nvGrpSpPr>
          <p:grpSpPr>
            <a:xfrm>
              <a:off x="9206562" y="7455836"/>
              <a:ext cx="82785" cy="82785"/>
              <a:chOff x="0" y="0"/>
              <a:chExt cx="6350000" cy="6350000"/>
            </a:xfrm>
          </p:grpSpPr>
          <p:sp>
            <p:nvSpPr>
              <p:cNvPr id="524" name="Freeform 5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5" name="Group 525"/>
            <p:cNvGrpSpPr/>
            <p:nvPr/>
          </p:nvGrpSpPr>
          <p:grpSpPr>
            <a:xfrm>
              <a:off x="9206562" y="4263051"/>
              <a:ext cx="82785" cy="82785"/>
              <a:chOff x="0" y="0"/>
              <a:chExt cx="6350000" cy="6350000"/>
            </a:xfrm>
          </p:grpSpPr>
          <p:sp>
            <p:nvSpPr>
              <p:cNvPr id="526" name="Freeform 5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7" name="Group 527"/>
            <p:cNvGrpSpPr/>
            <p:nvPr/>
          </p:nvGrpSpPr>
          <p:grpSpPr>
            <a:xfrm>
              <a:off x="9206562" y="10643536"/>
              <a:ext cx="82785" cy="82785"/>
              <a:chOff x="0" y="0"/>
              <a:chExt cx="6350000" cy="6350000"/>
            </a:xfrm>
          </p:grpSpPr>
          <p:sp>
            <p:nvSpPr>
              <p:cNvPr id="528" name="Freeform 5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9" name="Group 529"/>
            <p:cNvGrpSpPr/>
            <p:nvPr/>
          </p:nvGrpSpPr>
          <p:grpSpPr>
            <a:xfrm>
              <a:off x="18907834" y="1075351"/>
              <a:ext cx="82785" cy="82785"/>
              <a:chOff x="0" y="0"/>
              <a:chExt cx="6350000" cy="6350000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1" name="Group 531"/>
            <p:cNvGrpSpPr/>
            <p:nvPr/>
          </p:nvGrpSpPr>
          <p:grpSpPr>
            <a:xfrm>
              <a:off x="18907834" y="7455836"/>
              <a:ext cx="82785" cy="82785"/>
              <a:chOff x="0" y="0"/>
              <a:chExt cx="6350000" cy="6350000"/>
            </a:xfrm>
          </p:grpSpPr>
          <p:sp>
            <p:nvSpPr>
              <p:cNvPr id="532" name="Freeform 5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3" name="Group 533"/>
            <p:cNvGrpSpPr/>
            <p:nvPr/>
          </p:nvGrpSpPr>
          <p:grpSpPr>
            <a:xfrm>
              <a:off x="18907834" y="4263051"/>
              <a:ext cx="82785" cy="82785"/>
              <a:chOff x="0" y="0"/>
              <a:chExt cx="6350000" cy="6350000"/>
            </a:xfrm>
          </p:grpSpPr>
          <p:sp>
            <p:nvSpPr>
              <p:cNvPr id="534" name="Freeform 5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5" name="Group 535"/>
            <p:cNvGrpSpPr/>
            <p:nvPr/>
          </p:nvGrpSpPr>
          <p:grpSpPr>
            <a:xfrm>
              <a:off x="18907834" y="10643536"/>
              <a:ext cx="82785" cy="82785"/>
              <a:chOff x="0" y="0"/>
              <a:chExt cx="6350000" cy="6350000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7" name="Group 537"/>
            <p:cNvGrpSpPr/>
            <p:nvPr/>
          </p:nvGrpSpPr>
          <p:grpSpPr>
            <a:xfrm>
              <a:off x="9206562" y="2693431"/>
              <a:ext cx="82785" cy="82785"/>
              <a:chOff x="0" y="0"/>
              <a:chExt cx="6350000" cy="6350000"/>
            </a:xfrm>
          </p:grpSpPr>
          <p:sp>
            <p:nvSpPr>
              <p:cNvPr id="538" name="Freeform 5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9" name="Group 539"/>
            <p:cNvGrpSpPr/>
            <p:nvPr/>
          </p:nvGrpSpPr>
          <p:grpSpPr>
            <a:xfrm>
              <a:off x="9206562" y="9073915"/>
              <a:ext cx="82785" cy="82785"/>
              <a:chOff x="0" y="0"/>
              <a:chExt cx="6350000" cy="6350000"/>
            </a:xfrm>
          </p:grpSpPr>
          <p:sp>
            <p:nvSpPr>
              <p:cNvPr id="540" name="Freeform 5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1" name="Group 541"/>
            <p:cNvGrpSpPr/>
            <p:nvPr/>
          </p:nvGrpSpPr>
          <p:grpSpPr>
            <a:xfrm>
              <a:off x="9206562" y="5881131"/>
              <a:ext cx="82785" cy="82785"/>
              <a:chOff x="0" y="0"/>
              <a:chExt cx="6350000" cy="6350000"/>
            </a:xfrm>
          </p:grpSpPr>
          <p:sp>
            <p:nvSpPr>
              <p:cNvPr id="542" name="Freeform 5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3" name="Group 543"/>
            <p:cNvGrpSpPr/>
            <p:nvPr/>
          </p:nvGrpSpPr>
          <p:grpSpPr>
            <a:xfrm>
              <a:off x="18907834" y="2693431"/>
              <a:ext cx="82785" cy="82785"/>
              <a:chOff x="0" y="0"/>
              <a:chExt cx="6350000" cy="6350000"/>
            </a:xfrm>
          </p:grpSpPr>
          <p:sp>
            <p:nvSpPr>
              <p:cNvPr id="544" name="Freeform 5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5" name="Group 545"/>
            <p:cNvGrpSpPr/>
            <p:nvPr/>
          </p:nvGrpSpPr>
          <p:grpSpPr>
            <a:xfrm>
              <a:off x="18907834" y="9073915"/>
              <a:ext cx="82785" cy="82785"/>
              <a:chOff x="0" y="0"/>
              <a:chExt cx="6350000" cy="6350000"/>
            </a:xfrm>
          </p:grpSpPr>
          <p:sp>
            <p:nvSpPr>
              <p:cNvPr id="546" name="Freeform 5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7" name="Group 547"/>
            <p:cNvGrpSpPr/>
            <p:nvPr/>
          </p:nvGrpSpPr>
          <p:grpSpPr>
            <a:xfrm>
              <a:off x="18907834" y="5881131"/>
              <a:ext cx="82785" cy="82785"/>
              <a:chOff x="0" y="0"/>
              <a:chExt cx="6350000" cy="6350000"/>
            </a:xfrm>
          </p:grpSpPr>
          <p:sp>
            <p:nvSpPr>
              <p:cNvPr id="548" name="Freeform 5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9" name="Group 549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550" name="Freeform 5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1" name="Group 551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552" name="Freeform 5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3" name="Group 553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554" name="Freeform 5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5" name="Group 555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556" name="Freeform 5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7" name="Group 557"/>
            <p:cNvGrpSpPr/>
            <p:nvPr/>
          </p:nvGrpSpPr>
          <p:grpSpPr>
            <a:xfrm>
              <a:off x="15661550" y="1075351"/>
              <a:ext cx="82785" cy="82785"/>
              <a:chOff x="0" y="0"/>
              <a:chExt cx="6350000" cy="6350000"/>
            </a:xfrm>
          </p:grpSpPr>
          <p:sp>
            <p:nvSpPr>
              <p:cNvPr id="558" name="Freeform 5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9" name="Group 559"/>
            <p:cNvGrpSpPr/>
            <p:nvPr/>
          </p:nvGrpSpPr>
          <p:grpSpPr>
            <a:xfrm>
              <a:off x="15661550" y="7455836"/>
              <a:ext cx="82785" cy="82785"/>
              <a:chOff x="0" y="0"/>
              <a:chExt cx="6350000" cy="6350000"/>
            </a:xfrm>
          </p:grpSpPr>
          <p:sp>
            <p:nvSpPr>
              <p:cNvPr id="560" name="Freeform 5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1" name="Group 561"/>
            <p:cNvGrpSpPr/>
            <p:nvPr/>
          </p:nvGrpSpPr>
          <p:grpSpPr>
            <a:xfrm>
              <a:off x="15661550" y="4263051"/>
              <a:ext cx="82785" cy="82785"/>
              <a:chOff x="0" y="0"/>
              <a:chExt cx="6350000" cy="6350000"/>
            </a:xfrm>
          </p:grpSpPr>
          <p:sp>
            <p:nvSpPr>
              <p:cNvPr id="562" name="Freeform 5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3" name="Group 563"/>
            <p:cNvGrpSpPr/>
            <p:nvPr/>
          </p:nvGrpSpPr>
          <p:grpSpPr>
            <a:xfrm>
              <a:off x="15661550" y="10643536"/>
              <a:ext cx="82785" cy="82785"/>
              <a:chOff x="0" y="0"/>
              <a:chExt cx="6350000" cy="6350000"/>
            </a:xfrm>
          </p:grpSpPr>
          <p:sp>
            <p:nvSpPr>
              <p:cNvPr id="564" name="Freeform 5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5" name="Group 565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566" name="Freeform 5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7" name="Group 567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568" name="Freeform 5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9" name="Group 569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570" name="Freeform 5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1" name="Group 571"/>
            <p:cNvGrpSpPr/>
            <p:nvPr/>
          </p:nvGrpSpPr>
          <p:grpSpPr>
            <a:xfrm>
              <a:off x="15661550" y="2693431"/>
              <a:ext cx="82785" cy="82785"/>
              <a:chOff x="0" y="0"/>
              <a:chExt cx="6350000" cy="6350000"/>
            </a:xfrm>
          </p:grpSpPr>
          <p:sp>
            <p:nvSpPr>
              <p:cNvPr id="572" name="Freeform 5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3" name="Group 573"/>
            <p:cNvGrpSpPr/>
            <p:nvPr/>
          </p:nvGrpSpPr>
          <p:grpSpPr>
            <a:xfrm>
              <a:off x="15661550" y="9073915"/>
              <a:ext cx="82785" cy="82785"/>
              <a:chOff x="0" y="0"/>
              <a:chExt cx="6350000" cy="6350000"/>
            </a:xfrm>
          </p:grpSpPr>
          <p:sp>
            <p:nvSpPr>
              <p:cNvPr id="574" name="Freeform 5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5" name="Group 575"/>
            <p:cNvGrpSpPr/>
            <p:nvPr/>
          </p:nvGrpSpPr>
          <p:grpSpPr>
            <a:xfrm>
              <a:off x="15661550" y="5881131"/>
              <a:ext cx="82785" cy="82785"/>
              <a:chOff x="0" y="0"/>
              <a:chExt cx="6350000" cy="6350000"/>
            </a:xfrm>
          </p:grpSpPr>
          <p:sp>
            <p:nvSpPr>
              <p:cNvPr id="576" name="Freeform 5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7" name="Group 577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578" name="Freeform 5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9" name="Group 579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580" name="Freeform 5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1" name="Group 581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582" name="Freeform 5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3" name="Group 583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584" name="Freeform 5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5" name="Group 585"/>
            <p:cNvGrpSpPr/>
            <p:nvPr/>
          </p:nvGrpSpPr>
          <p:grpSpPr>
            <a:xfrm>
              <a:off x="10246416" y="0"/>
              <a:ext cx="82785" cy="82785"/>
              <a:chOff x="0" y="0"/>
              <a:chExt cx="1913890" cy="1913890"/>
            </a:xfrm>
          </p:grpSpPr>
          <p:sp>
            <p:nvSpPr>
              <p:cNvPr id="586" name="Freeform 5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7" name="Group 587"/>
            <p:cNvGrpSpPr/>
            <p:nvPr/>
          </p:nvGrpSpPr>
          <p:grpSpPr>
            <a:xfrm>
              <a:off x="10246416" y="6380485"/>
              <a:ext cx="82785" cy="82785"/>
              <a:chOff x="0" y="0"/>
              <a:chExt cx="1913890" cy="1913890"/>
            </a:xfrm>
          </p:grpSpPr>
          <p:sp>
            <p:nvSpPr>
              <p:cNvPr id="588" name="Freeform 5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9" name="Group 589"/>
            <p:cNvGrpSpPr/>
            <p:nvPr/>
          </p:nvGrpSpPr>
          <p:grpSpPr>
            <a:xfrm>
              <a:off x="10246416" y="3187700"/>
              <a:ext cx="82785" cy="82785"/>
              <a:chOff x="0" y="0"/>
              <a:chExt cx="1913890" cy="1913890"/>
            </a:xfrm>
          </p:grpSpPr>
          <p:sp>
            <p:nvSpPr>
              <p:cNvPr id="590" name="Freeform 5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1" name="Group 591"/>
            <p:cNvGrpSpPr/>
            <p:nvPr/>
          </p:nvGrpSpPr>
          <p:grpSpPr>
            <a:xfrm>
              <a:off x="10246416" y="9568185"/>
              <a:ext cx="82785" cy="82785"/>
              <a:chOff x="0" y="0"/>
              <a:chExt cx="1913890" cy="1913890"/>
            </a:xfrm>
          </p:grpSpPr>
          <p:sp>
            <p:nvSpPr>
              <p:cNvPr id="592" name="Freeform 5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3" name="Group 593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594" name="Freeform 5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5" name="Group 595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596" name="Freeform 5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7" name="Group 597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598" name="Freeform 5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9" name="Group 599"/>
            <p:cNvGrpSpPr/>
            <p:nvPr/>
          </p:nvGrpSpPr>
          <p:grpSpPr>
            <a:xfrm>
              <a:off x="10246416" y="1618080"/>
              <a:ext cx="82785" cy="82785"/>
              <a:chOff x="0" y="0"/>
              <a:chExt cx="1913890" cy="1913890"/>
            </a:xfrm>
          </p:grpSpPr>
          <p:sp>
            <p:nvSpPr>
              <p:cNvPr id="600" name="Freeform 6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1" name="Group 601"/>
            <p:cNvGrpSpPr/>
            <p:nvPr/>
          </p:nvGrpSpPr>
          <p:grpSpPr>
            <a:xfrm>
              <a:off x="10246416" y="7998564"/>
              <a:ext cx="82785" cy="82785"/>
              <a:chOff x="0" y="0"/>
              <a:chExt cx="1913890" cy="1913890"/>
            </a:xfrm>
          </p:grpSpPr>
          <p:sp>
            <p:nvSpPr>
              <p:cNvPr id="602" name="Freeform 6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3" name="Group 603"/>
            <p:cNvGrpSpPr/>
            <p:nvPr/>
          </p:nvGrpSpPr>
          <p:grpSpPr>
            <a:xfrm>
              <a:off x="10246416" y="4805780"/>
              <a:ext cx="82785" cy="82785"/>
              <a:chOff x="0" y="0"/>
              <a:chExt cx="1913890" cy="1913890"/>
            </a:xfrm>
          </p:grpSpPr>
          <p:sp>
            <p:nvSpPr>
              <p:cNvPr id="604" name="Freeform 6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5" name="Group 605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606" name="Freeform 6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7" name="Group 607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608" name="Freeform 6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9" name="Group 609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610" name="Freeform 6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1" name="Group 611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612" name="Freeform 6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3" name="Group 613"/>
            <p:cNvGrpSpPr/>
            <p:nvPr/>
          </p:nvGrpSpPr>
          <p:grpSpPr>
            <a:xfrm>
              <a:off x="16740565" y="0"/>
              <a:ext cx="82785" cy="82785"/>
              <a:chOff x="0" y="0"/>
              <a:chExt cx="1913890" cy="1913890"/>
            </a:xfrm>
          </p:grpSpPr>
          <p:sp>
            <p:nvSpPr>
              <p:cNvPr id="614" name="Freeform 6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5" name="Group 615"/>
            <p:cNvGrpSpPr/>
            <p:nvPr/>
          </p:nvGrpSpPr>
          <p:grpSpPr>
            <a:xfrm>
              <a:off x="16740565" y="6380485"/>
              <a:ext cx="82785" cy="82785"/>
              <a:chOff x="0" y="0"/>
              <a:chExt cx="1913890" cy="1913890"/>
            </a:xfrm>
          </p:grpSpPr>
          <p:sp>
            <p:nvSpPr>
              <p:cNvPr id="616" name="Freeform 6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7" name="Group 617"/>
            <p:cNvGrpSpPr/>
            <p:nvPr/>
          </p:nvGrpSpPr>
          <p:grpSpPr>
            <a:xfrm>
              <a:off x="16740565" y="3187700"/>
              <a:ext cx="82785" cy="82785"/>
              <a:chOff x="0" y="0"/>
              <a:chExt cx="1913890" cy="1913890"/>
            </a:xfrm>
          </p:grpSpPr>
          <p:sp>
            <p:nvSpPr>
              <p:cNvPr id="618" name="Freeform 6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9" name="Group 619"/>
            <p:cNvGrpSpPr/>
            <p:nvPr/>
          </p:nvGrpSpPr>
          <p:grpSpPr>
            <a:xfrm>
              <a:off x="16740565" y="9568185"/>
              <a:ext cx="82785" cy="82785"/>
              <a:chOff x="0" y="0"/>
              <a:chExt cx="1913890" cy="1913890"/>
            </a:xfrm>
          </p:grpSpPr>
          <p:sp>
            <p:nvSpPr>
              <p:cNvPr id="620" name="Freeform 6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1" name="Group 621"/>
            <p:cNvGrpSpPr/>
            <p:nvPr/>
          </p:nvGrpSpPr>
          <p:grpSpPr>
            <a:xfrm>
              <a:off x="19927945" y="0"/>
              <a:ext cx="82785" cy="82785"/>
              <a:chOff x="0" y="0"/>
              <a:chExt cx="1913890" cy="1913890"/>
            </a:xfrm>
          </p:grpSpPr>
          <p:sp>
            <p:nvSpPr>
              <p:cNvPr id="622" name="Freeform 6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3" name="Group 623"/>
            <p:cNvGrpSpPr/>
            <p:nvPr/>
          </p:nvGrpSpPr>
          <p:grpSpPr>
            <a:xfrm>
              <a:off x="19927945" y="6380485"/>
              <a:ext cx="82785" cy="82785"/>
              <a:chOff x="0" y="0"/>
              <a:chExt cx="1913890" cy="1913890"/>
            </a:xfrm>
          </p:grpSpPr>
          <p:sp>
            <p:nvSpPr>
              <p:cNvPr id="624" name="Freeform 6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5" name="Group 625"/>
            <p:cNvGrpSpPr/>
            <p:nvPr/>
          </p:nvGrpSpPr>
          <p:grpSpPr>
            <a:xfrm>
              <a:off x="19927945" y="3187700"/>
              <a:ext cx="82785" cy="82785"/>
              <a:chOff x="0" y="0"/>
              <a:chExt cx="1913890" cy="1913890"/>
            </a:xfrm>
          </p:grpSpPr>
          <p:sp>
            <p:nvSpPr>
              <p:cNvPr id="626" name="Freeform 6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7" name="Group 627"/>
            <p:cNvGrpSpPr/>
            <p:nvPr/>
          </p:nvGrpSpPr>
          <p:grpSpPr>
            <a:xfrm>
              <a:off x="19927945" y="9568185"/>
              <a:ext cx="82785" cy="82785"/>
              <a:chOff x="0" y="0"/>
              <a:chExt cx="1913890" cy="1913890"/>
            </a:xfrm>
          </p:grpSpPr>
          <p:sp>
            <p:nvSpPr>
              <p:cNvPr id="628" name="Freeform 6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9" name="Group 629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630" name="Freeform 6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1" name="Group 631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632" name="Freeform 6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3" name="Group 633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634" name="Freeform 6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5" name="Group 635"/>
            <p:cNvGrpSpPr/>
            <p:nvPr/>
          </p:nvGrpSpPr>
          <p:grpSpPr>
            <a:xfrm>
              <a:off x="16740565" y="1618080"/>
              <a:ext cx="82785" cy="82785"/>
              <a:chOff x="0" y="0"/>
              <a:chExt cx="1913890" cy="1913890"/>
            </a:xfrm>
          </p:grpSpPr>
          <p:sp>
            <p:nvSpPr>
              <p:cNvPr id="636" name="Freeform 6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7" name="Group 637"/>
            <p:cNvGrpSpPr/>
            <p:nvPr/>
          </p:nvGrpSpPr>
          <p:grpSpPr>
            <a:xfrm>
              <a:off x="16740565" y="7998564"/>
              <a:ext cx="82785" cy="82785"/>
              <a:chOff x="0" y="0"/>
              <a:chExt cx="1913890" cy="1913890"/>
            </a:xfrm>
          </p:grpSpPr>
          <p:sp>
            <p:nvSpPr>
              <p:cNvPr id="638" name="Freeform 6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9" name="Group 639"/>
            <p:cNvGrpSpPr/>
            <p:nvPr/>
          </p:nvGrpSpPr>
          <p:grpSpPr>
            <a:xfrm>
              <a:off x="16740565" y="4805780"/>
              <a:ext cx="82785" cy="82785"/>
              <a:chOff x="0" y="0"/>
              <a:chExt cx="1913890" cy="1913890"/>
            </a:xfrm>
          </p:grpSpPr>
          <p:sp>
            <p:nvSpPr>
              <p:cNvPr id="640" name="Freeform 6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1" name="Group 641"/>
            <p:cNvGrpSpPr/>
            <p:nvPr/>
          </p:nvGrpSpPr>
          <p:grpSpPr>
            <a:xfrm>
              <a:off x="19927945" y="1618080"/>
              <a:ext cx="82785" cy="82785"/>
              <a:chOff x="0" y="0"/>
              <a:chExt cx="1913890" cy="1913890"/>
            </a:xfrm>
          </p:grpSpPr>
          <p:sp>
            <p:nvSpPr>
              <p:cNvPr id="642" name="Freeform 6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3" name="Group 643"/>
            <p:cNvGrpSpPr/>
            <p:nvPr/>
          </p:nvGrpSpPr>
          <p:grpSpPr>
            <a:xfrm>
              <a:off x="19927945" y="7998564"/>
              <a:ext cx="82785" cy="82785"/>
              <a:chOff x="0" y="0"/>
              <a:chExt cx="1913890" cy="1913890"/>
            </a:xfrm>
          </p:grpSpPr>
          <p:sp>
            <p:nvSpPr>
              <p:cNvPr id="644" name="Freeform 6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5" name="Group 645"/>
            <p:cNvGrpSpPr/>
            <p:nvPr/>
          </p:nvGrpSpPr>
          <p:grpSpPr>
            <a:xfrm>
              <a:off x="19927945" y="4805780"/>
              <a:ext cx="82785" cy="82785"/>
              <a:chOff x="0" y="0"/>
              <a:chExt cx="1913890" cy="1913890"/>
            </a:xfrm>
          </p:grpSpPr>
          <p:sp>
            <p:nvSpPr>
              <p:cNvPr id="646" name="Freeform 6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7" name="Group 647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648" name="Freeform 6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9" name="Group 649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650" name="Freeform 6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1" name="Group 651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652" name="Freeform 6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3" name="Group 653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654" name="Freeform 6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5" name="Group 655"/>
            <p:cNvGrpSpPr/>
            <p:nvPr/>
          </p:nvGrpSpPr>
          <p:grpSpPr>
            <a:xfrm>
              <a:off x="13494281" y="0"/>
              <a:ext cx="82785" cy="82785"/>
              <a:chOff x="0" y="0"/>
              <a:chExt cx="1913890" cy="1913890"/>
            </a:xfrm>
          </p:grpSpPr>
          <p:sp>
            <p:nvSpPr>
              <p:cNvPr id="656" name="Freeform 6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7" name="Group 657"/>
            <p:cNvGrpSpPr/>
            <p:nvPr/>
          </p:nvGrpSpPr>
          <p:grpSpPr>
            <a:xfrm>
              <a:off x="13494281" y="6380485"/>
              <a:ext cx="82785" cy="82785"/>
              <a:chOff x="0" y="0"/>
              <a:chExt cx="1913890" cy="1913890"/>
            </a:xfrm>
          </p:grpSpPr>
          <p:sp>
            <p:nvSpPr>
              <p:cNvPr id="658" name="Freeform 6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9" name="Group 659"/>
            <p:cNvGrpSpPr/>
            <p:nvPr/>
          </p:nvGrpSpPr>
          <p:grpSpPr>
            <a:xfrm>
              <a:off x="13494281" y="3187700"/>
              <a:ext cx="82785" cy="82785"/>
              <a:chOff x="0" y="0"/>
              <a:chExt cx="1913890" cy="1913890"/>
            </a:xfrm>
          </p:grpSpPr>
          <p:sp>
            <p:nvSpPr>
              <p:cNvPr id="660" name="Freeform 6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1" name="Group 661"/>
            <p:cNvGrpSpPr/>
            <p:nvPr/>
          </p:nvGrpSpPr>
          <p:grpSpPr>
            <a:xfrm>
              <a:off x="13494281" y="9568185"/>
              <a:ext cx="82785" cy="82785"/>
              <a:chOff x="0" y="0"/>
              <a:chExt cx="1913890" cy="1913890"/>
            </a:xfrm>
          </p:grpSpPr>
          <p:sp>
            <p:nvSpPr>
              <p:cNvPr id="662" name="Freeform 6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3" name="Group 663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664" name="Freeform 6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5" name="Group 665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666" name="Freeform 6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7" name="Group 667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668" name="Freeform 6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9" name="Group 669"/>
            <p:cNvGrpSpPr/>
            <p:nvPr/>
          </p:nvGrpSpPr>
          <p:grpSpPr>
            <a:xfrm>
              <a:off x="13494281" y="1618080"/>
              <a:ext cx="82785" cy="82785"/>
              <a:chOff x="0" y="0"/>
              <a:chExt cx="1913890" cy="1913890"/>
            </a:xfrm>
          </p:grpSpPr>
          <p:sp>
            <p:nvSpPr>
              <p:cNvPr id="670" name="Freeform 6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1" name="Group 671"/>
            <p:cNvGrpSpPr/>
            <p:nvPr/>
          </p:nvGrpSpPr>
          <p:grpSpPr>
            <a:xfrm>
              <a:off x="13494281" y="7998564"/>
              <a:ext cx="82785" cy="82785"/>
              <a:chOff x="0" y="0"/>
              <a:chExt cx="1913890" cy="1913890"/>
            </a:xfrm>
          </p:grpSpPr>
          <p:sp>
            <p:nvSpPr>
              <p:cNvPr id="672" name="Freeform 6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3" name="Group 673"/>
            <p:cNvGrpSpPr/>
            <p:nvPr/>
          </p:nvGrpSpPr>
          <p:grpSpPr>
            <a:xfrm>
              <a:off x="13494281" y="4805780"/>
              <a:ext cx="82785" cy="82785"/>
              <a:chOff x="0" y="0"/>
              <a:chExt cx="1913890" cy="1913890"/>
            </a:xfrm>
          </p:grpSpPr>
          <p:sp>
            <p:nvSpPr>
              <p:cNvPr id="674" name="Freeform 6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5" name="Group 675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676" name="Freeform 6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7" name="Group 677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678" name="Freeform 6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9" name="Group 679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680" name="Freeform 6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1" name="Group 681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682" name="Freeform 6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3" name="Group 683"/>
            <p:cNvGrpSpPr/>
            <p:nvPr/>
          </p:nvGrpSpPr>
          <p:grpSpPr>
            <a:xfrm>
              <a:off x="10785077" y="537155"/>
              <a:ext cx="82785" cy="82785"/>
              <a:chOff x="0" y="0"/>
              <a:chExt cx="1913890" cy="1913890"/>
            </a:xfrm>
          </p:grpSpPr>
          <p:sp>
            <p:nvSpPr>
              <p:cNvPr id="684" name="Freeform 6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5" name="Group 685"/>
            <p:cNvGrpSpPr/>
            <p:nvPr/>
          </p:nvGrpSpPr>
          <p:grpSpPr>
            <a:xfrm>
              <a:off x="10785077" y="6917640"/>
              <a:ext cx="82785" cy="82785"/>
              <a:chOff x="0" y="0"/>
              <a:chExt cx="1913890" cy="1913890"/>
            </a:xfrm>
          </p:grpSpPr>
          <p:sp>
            <p:nvSpPr>
              <p:cNvPr id="686" name="Freeform 6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7" name="Group 687"/>
            <p:cNvGrpSpPr/>
            <p:nvPr/>
          </p:nvGrpSpPr>
          <p:grpSpPr>
            <a:xfrm>
              <a:off x="10785077" y="3724855"/>
              <a:ext cx="82785" cy="82785"/>
              <a:chOff x="0" y="0"/>
              <a:chExt cx="1913890" cy="1913890"/>
            </a:xfrm>
          </p:grpSpPr>
          <p:sp>
            <p:nvSpPr>
              <p:cNvPr id="688" name="Freeform 6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9" name="Group 689"/>
            <p:cNvGrpSpPr/>
            <p:nvPr/>
          </p:nvGrpSpPr>
          <p:grpSpPr>
            <a:xfrm>
              <a:off x="10785077" y="10105340"/>
              <a:ext cx="82785" cy="82785"/>
              <a:chOff x="0" y="0"/>
              <a:chExt cx="1913890" cy="1913890"/>
            </a:xfrm>
          </p:grpSpPr>
          <p:sp>
            <p:nvSpPr>
              <p:cNvPr id="690" name="Freeform 6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1" name="Group 691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692" name="Freeform 6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3" name="Group 693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694" name="Freeform 6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5" name="Group 695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696" name="Freeform 6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7" name="Group 697"/>
            <p:cNvGrpSpPr/>
            <p:nvPr/>
          </p:nvGrpSpPr>
          <p:grpSpPr>
            <a:xfrm>
              <a:off x="10785077" y="2155235"/>
              <a:ext cx="82785" cy="82785"/>
              <a:chOff x="0" y="0"/>
              <a:chExt cx="1913890" cy="1913890"/>
            </a:xfrm>
          </p:grpSpPr>
          <p:sp>
            <p:nvSpPr>
              <p:cNvPr id="698" name="Freeform 6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9" name="Group 699"/>
            <p:cNvGrpSpPr/>
            <p:nvPr/>
          </p:nvGrpSpPr>
          <p:grpSpPr>
            <a:xfrm>
              <a:off x="10785077" y="8535719"/>
              <a:ext cx="82785" cy="82785"/>
              <a:chOff x="0" y="0"/>
              <a:chExt cx="1913890" cy="1913890"/>
            </a:xfrm>
          </p:grpSpPr>
          <p:sp>
            <p:nvSpPr>
              <p:cNvPr id="700" name="Freeform 7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1" name="Group 701"/>
            <p:cNvGrpSpPr/>
            <p:nvPr/>
          </p:nvGrpSpPr>
          <p:grpSpPr>
            <a:xfrm>
              <a:off x="10785077" y="5342935"/>
              <a:ext cx="82785" cy="82785"/>
              <a:chOff x="0" y="0"/>
              <a:chExt cx="1913890" cy="1913890"/>
            </a:xfrm>
          </p:grpSpPr>
          <p:sp>
            <p:nvSpPr>
              <p:cNvPr id="702" name="Freeform 7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3" name="Group 703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704" name="Freeform 7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5" name="Group 705"/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706" name="Freeform 7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7" name="Group 707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708" name="Freeform 7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9" name="Group 709"/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710" name="Freeform 7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1" name="Group 711"/>
            <p:cNvGrpSpPr/>
            <p:nvPr/>
          </p:nvGrpSpPr>
          <p:grpSpPr>
            <a:xfrm>
              <a:off x="17279226" y="537155"/>
              <a:ext cx="82785" cy="82785"/>
              <a:chOff x="0" y="0"/>
              <a:chExt cx="1913890" cy="1913890"/>
            </a:xfrm>
          </p:grpSpPr>
          <p:sp>
            <p:nvSpPr>
              <p:cNvPr id="712" name="Freeform 7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3" name="Group 713"/>
            <p:cNvGrpSpPr/>
            <p:nvPr/>
          </p:nvGrpSpPr>
          <p:grpSpPr>
            <a:xfrm>
              <a:off x="17279226" y="6917640"/>
              <a:ext cx="82785" cy="82785"/>
              <a:chOff x="0" y="0"/>
              <a:chExt cx="1913890" cy="1913890"/>
            </a:xfrm>
          </p:grpSpPr>
          <p:sp>
            <p:nvSpPr>
              <p:cNvPr id="714" name="Freeform 7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5" name="Group 715"/>
            <p:cNvGrpSpPr/>
            <p:nvPr/>
          </p:nvGrpSpPr>
          <p:grpSpPr>
            <a:xfrm>
              <a:off x="17279226" y="3724855"/>
              <a:ext cx="82785" cy="82785"/>
              <a:chOff x="0" y="0"/>
              <a:chExt cx="1913890" cy="1913890"/>
            </a:xfrm>
          </p:grpSpPr>
          <p:sp>
            <p:nvSpPr>
              <p:cNvPr id="716" name="Freeform 7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7" name="Group 717"/>
            <p:cNvGrpSpPr/>
            <p:nvPr/>
          </p:nvGrpSpPr>
          <p:grpSpPr>
            <a:xfrm>
              <a:off x="17279226" y="10105340"/>
              <a:ext cx="82785" cy="82785"/>
              <a:chOff x="0" y="0"/>
              <a:chExt cx="1913890" cy="1913890"/>
            </a:xfrm>
          </p:grpSpPr>
          <p:sp>
            <p:nvSpPr>
              <p:cNvPr id="718" name="Freeform 7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9" name="Group 719"/>
            <p:cNvGrpSpPr/>
            <p:nvPr/>
          </p:nvGrpSpPr>
          <p:grpSpPr>
            <a:xfrm>
              <a:off x="20466606" y="537155"/>
              <a:ext cx="82785" cy="82785"/>
              <a:chOff x="0" y="0"/>
              <a:chExt cx="1913890" cy="1913890"/>
            </a:xfrm>
          </p:grpSpPr>
          <p:sp>
            <p:nvSpPr>
              <p:cNvPr id="720" name="Freeform 7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1" name="Group 721"/>
            <p:cNvGrpSpPr/>
            <p:nvPr/>
          </p:nvGrpSpPr>
          <p:grpSpPr>
            <a:xfrm>
              <a:off x="20466606" y="6917640"/>
              <a:ext cx="82785" cy="82785"/>
              <a:chOff x="0" y="0"/>
              <a:chExt cx="1913890" cy="1913890"/>
            </a:xfrm>
          </p:grpSpPr>
          <p:sp>
            <p:nvSpPr>
              <p:cNvPr id="722" name="Freeform 7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3" name="Group 723"/>
            <p:cNvGrpSpPr/>
            <p:nvPr/>
          </p:nvGrpSpPr>
          <p:grpSpPr>
            <a:xfrm>
              <a:off x="20466606" y="3724855"/>
              <a:ext cx="82785" cy="82785"/>
              <a:chOff x="0" y="0"/>
              <a:chExt cx="1913890" cy="1913890"/>
            </a:xfrm>
          </p:grpSpPr>
          <p:sp>
            <p:nvSpPr>
              <p:cNvPr id="724" name="Freeform 7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5" name="Group 725"/>
            <p:cNvGrpSpPr/>
            <p:nvPr/>
          </p:nvGrpSpPr>
          <p:grpSpPr>
            <a:xfrm>
              <a:off x="20466606" y="10105340"/>
              <a:ext cx="82785" cy="82785"/>
              <a:chOff x="0" y="0"/>
              <a:chExt cx="1913890" cy="1913890"/>
            </a:xfrm>
          </p:grpSpPr>
          <p:sp>
            <p:nvSpPr>
              <p:cNvPr id="726" name="Freeform 7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7" name="Group 727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728" name="Freeform 7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9" name="Group 729"/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730" name="Freeform 7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1" name="Group 731"/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732" name="Freeform 7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3" name="Group 733"/>
            <p:cNvGrpSpPr/>
            <p:nvPr/>
          </p:nvGrpSpPr>
          <p:grpSpPr>
            <a:xfrm>
              <a:off x="17279226" y="2155235"/>
              <a:ext cx="82785" cy="82785"/>
              <a:chOff x="0" y="0"/>
              <a:chExt cx="1913890" cy="1913890"/>
            </a:xfrm>
          </p:grpSpPr>
          <p:sp>
            <p:nvSpPr>
              <p:cNvPr id="734" name="Freeform 7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5" name="Group 735"/>
            <p:cNvGrpSpPr/>
            <p:nvPr/>
          </p:nvGrpSpPr>
          <p:grpSpPr>
            <a:xfrm>
              <a:off x="17279226" y="8535719"/>
              <a:ext cx="82785" cy="82785"/>
              <a:chOff x="0" y="0"/>
              <a:chExt cx="1913890" cy="1913890"/>
            </a:xfrm>
          </p:grpSpPr>
          <p:sp>
            <p:nvSpPr>
              <p:cNvPr id="736" name="Freeform 7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7" name="Group 737"/>
            <p:cNvGrpSpPr/>
            <p:nvPr/>
          </p:nvGrpSpPr>
          <p:grpSpPr>
            <a:xfrm>
              <a:off x="17279226" y="5342935"/>
              <a:ext cx="82785" cy="82785"/>
              <a:chOff x="0" y="0"/>
              <a:chExt cx="1913890" cy="1913890"/>
            </a:xfrm>
          </p:grpSpPr>
          <p:sp>
            <p:nvSpPr>
              <p:cNvPr id="738" name="Freeform 7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9" name="Group 739"/>
            <p:cNvGrpSpPr/>
            <p:nvPr/>
          </p:nvGrpSpPr>
          <p:grpSpPr>
            <a:xfrm>
              <a:off x="20466606" y="2155235"/>
              <a:ext cx="82785" cy="82785"/>
              <a:chOff x="0" y="0"/>
              <a:chExt cx="1913890" cy="1913890"/>
            </a:xfrm>
          </p:grpSpPr>
          <p:sp>
            <p:nvSpPr>
              <p:cNvPr id="740" name="Freeform 7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1" name="Group 741"/>
            <p:cNvGrpSpPr/>
            <p:nvPr/>
          </p:nvGrpSpPr>
          <p:grpSpPr>
            <a:xfrm>
              <a:off x="20466606" y="8535719"/>
              <a:ext cx="82785" cy="82785"/>
              <a:chOff x="0" y="0"/>
              <a:chExt cx="1913890" cy="1913890"/>
            </a:xfrm>
          </p:grpSpPr>
          <p:sp>
            <p:nvSpPr>
              <p:cNvPr id="742" name="Freeform 7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3" name="Group 743"/>
            <p:cNvGrpSpPr/>
            <p:nvPr/>
          </p:nvGrpSpPr>
          <p:grpSpPr>
            <a:xfrm>
              <a:off x="20466606" y="5342935"/>
              <a:ext cx="82785" cy="82785"/>
              <a:chOff x="0" y="0"/>
              <a:chExt cx="1913890" cy="1913890"/>
            </a:xfrm>
          </p:grpSpPr>
          <p:sp>
            <p:nvSpPr>
              <p:cNvPr id="744" name="Freeform 7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5" name="Group 745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746" name="Freeform 7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7" name="Group 747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748" name="Freeform 7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9" name="Group 749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750" name="Freeform 7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1" name="Group 751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752" name="Freeform 7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3" name="Group 753"/>
            <p:cNvGrpSpPr/>
            <p:nvPr/>
          </p:nvGrpSpPr>
          <p:grpSpPr>
            <a:xfrm>
              <a:off x="14032942" y="537155"/>
              <a:ext cx="82785" cy="82785"/>
              <a:chOff x="0" y="0"/>
              <a:chExt cx="1913890" cy="1913890"/>
            </a:xfrm>
          </p:grpSpPr>
          <p:sp>
            <p:nvSpPr>
              <p:cNvPr id="754" name="Freeform 7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5" name="Group 755"/>
            <p:cNvGrpSpPr/>
            <p:nvPr/>
          </p:nvGrpSpPr>
          <p:grpSpPr>
            <a:xfrm>
              <a:off x="14032942" y="6917640"/>
              <a:ext cx="82785" cy="82785"/>
              <a:chOff x="0" y="0"/>
              <a:chExt cx="1913890" cy="1913890"/>
            </a:xfrm>
          </p:grpSpPr>
          <p:sp>
            <p:nvSpPr>
              <p:cNvPr id="756" name="Freeform 7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7" name="Group 757"/>
            <p:cNvGrpSpPr/>
            <p:nvPr/>
          </p:nvGrpSpPr>
          <p:grpSpPr>
            <a:xfrm>
              <a:off x="14032942" y="3724855"/>
              <a:ext cx="82785" cy="82785"/>
              <a:chOff x="0" y="0"/>
              <a:chExt cx="1913890" cy="1913890"/>
            </a:xfrm>
          </p:grpSpPr>
          <p:sp>
            <p:nvSpPr>
              <p:cNvPr id="758" name="Freeform 7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9" name="Group 759"/>
            <p:cNvGrpSpPr/>
            <p:nvPr/>
          </p:nvGrpSpPr>
          <p:grpSpPr>
            <a:xfrm>
              <a:off x="14032942" y="10105340"/>
              <a:ext cx="82785" cy="82785"/>
              <a:chOff x="0" y="0"/>
              <a:chExt cx="1913890" cy="1913890"/>
            </a:xfrm>
          </p:grpSpPr>
          <p:sp>
            <p:nvSpPr>
              <p:cNvPr id="760" name="Freeform 7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1" name="Group 761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762" name="Freeform 7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3" name="Group 763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764" name="Freeform 7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5" name="Group 765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766" name="Freeform 7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7" name="Group 767"/>
            <p:cNvGrpSpPr/>
            <p:nvPr/>
          </p:nvGrpSpPr>
          <p:grpSpPr>
            <a:xfrm>
              <a:off x="14032942" y="2155235"/>
              <a:ext cx="82785" cy="82785"/>
              <a:chOff x="0" y="0"/>
              <a:chExt cx="1913890" cy="1913890"/>
            </a:xfrm>
          </p:grpSpPr>
          <p:sp>
            <p:nvSpPr>
              <p:cNvPr id="768" name="Freeform 7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9" name="Group 769"/>
            <p:cNvGrpSpPr/>
            <p:nvPr/>
          </p:nvGrpSpPr>
          <p:grpSpPr>
            <a:xfrm>
              <a:off x="14032942" y="8535719"/>
              <a:ext cx="82785" cy="82785"/>
              <a:chOff x="0" y="0"/>
              <a:chExt cx="1913890" cy="1913890"/>
            </a:xfrm>
          </p:grpSpPr>
          <p:sp>
            <p:nvSpPr>
              <p:cNvPr id="770" name="Freeform 7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1" name="Group 771"/>
            <p:cNvGrpSpPr/>
            <p:nvPr/>
          </p:nvGrpSpPr>
          <p:grpSpPr>
            <a:xfrm>
              <a:off x="14032942" y="5342935"/>
              <a:ext cx="82785" cy="82785"/>
              <a:chOff x="0" y="0"/>
              <a:chExt cx="1913890" cy="1913890"/>
            </a:xfrm>
          </p:grpSpPr>
          <p:sp>
            <p:nvSpPr>
              <p:cNvPr id="772" name="Freeform 7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3" name="Group 773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774" name="Freeform 7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5" name="Group 775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776" name="Freeform 7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7" name="Group 777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778" name="Freeform 7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9" name="Group 779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780" name="Freeform 7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1" name="Group 781"/>
            <p:cNvGrpSpPr/>
            <p:nvPr/>
          </p:nvGrpSpPr>
          <p:grpSpPr>
            <a:xfrm>
              <a:off x="11324938" y="1075351"/>
              <a:ext cx="82785" cy="82785"/>
              <a:chOff x="0" y="0"/>
              <a:chExt cx="1913890" cy="1913890"/>
            </a:xfrm>
          </p:grpSpPr>
          <p:sp>
            <p:nvSpPr>
              <p:cNvPr id="782" name="Freeform 7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3" name="Group 783"/>
            <p:cNvGrpSpPr/>
            <p:nvPr/>
          </p:nvGrpSpPr>
          <p:grpSpPr>
            <a:xfrm>
              <a:off x="11324938" y="7455836"/>
              <a:ext cx="82785" cy="82785"/>
              <a:chOff x="0" y="0"/>
              <a:chExt cx="1913890" cy="1913890"/>
            </a:xfrm>
          </p:grpSpPr>
          <p:sp>
            <p:nvSpPr>
              <p:cNvPr id="784" name="Freeform 7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5" name="Group 785"/>
            <p:cNvGrpSpPr/>
            <p:nvPr/>
          </p:nvGrpSpPr>
          <p:grpSpPr>
            <a:xfrm>
              <a:off x="11324938" y="4263051"/>
              <a:ext cx="82785" cy="82785"/>
              <a:chOff x="0" y="0"/>
              <a:chExt cx="1913890" cy="1913890"/>
            </a:xfrm>
          </p:grpSpPr>
          <p:sp>
            <p:nvSpPr>
              <p:cNvPr id="786" name="Freeform 7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7" name="Group 787"/>
            <p:cNvGrpSpPr/>
            <p:nvPr/>
          </p:nvGrpSpPr>
          <p:grpSpPr>
            <a:xfrm>
              <a:off x="11324938" y="10643536"/>
              <a:ext cx="82785" cy="82785"/>
              <a:chOff x="0" y="0"/>
              <a:chExt cx="1913890" cy="1913890"/>
            </a:xfrm>
          </p:grpSpPr>
          <p:sp>
            <p:nvSpPr>
              <p:cNvPr id="788" name="Freeform 7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9" name="Group 789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790" name="Freeform 7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1" name="Group 791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792" name="Freeform 7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3" name="Group 793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794" name="Freeform 7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5" name="Group 795"/>
            <p:cNvGrpSpPr/>
            <p:nvPr/>
          </p:nvGrpSpPr>
          <p:grpSpPr>
            <a:xfrm>
              <a:off x="11324938" y="2693431"/>
              <a:ext cx="82785" cy="82785"/>
              <a:chOff x="0" y="0"/>
              <a:chExt cx="1913890" cy="1913890"/>
            </a:xfrm>
          </p:grpSpPr>
          <p:sp>
            <p:nvSpPr>
              <p:cNvPr id="796" name="Freeform 7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7" name="Group 797"/>
            <p:cNvGrpSpPr/>
            <p:nvPr/>
          </p:nvGrpSpPr>
          <p:grpSpPr>
            <a:xfrm>
              <a:off x="11324938" y="9073915"/>
              <a:ext cx="82785" cy="82785"/>
              <a:chOff x="0" y="0"/>
              <a:chExt cx="1913890" cy="1913890"/>
            </a:xfrm>
          </p:grpSpPr>
          <p:sp>
            <p:nvSpPr>
              <p:cNvPr id="798" name="Freeform 7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9" name="Group 799"/>
            <p:cNvGrpSpPr/>
            <p:nvPr/>
          </p:nvGrpSpPr>
          <p:grpSpPr>
            <a:xfrm>
              <a:off x="11324938" y="5881131"/>
              <a:ext cx="82785" cy="82785"/>
              <a:chOff x="0" y="0"/>
              <a:chExt cx="1913890" cy="1913890"/>
            </a:xfrm>
          </p:grpSpPr>
          <p:sp>
            <p:nvSpPr>
              <p:cNvPr id="800" name="Freeform 8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1" name="Group 801"/>
            <p:cNvGrpSpPr/>
            <p:nvPr/>
          </p:nvGrpSpPr>
          <p:grpSpPr>
            <a:xfrm>
              <a:off x="8117814" y="1075351"/>
              <a:ext cx="82785" cy="82785"/>
              <a:chOff x="0" y="0"/>
              <a:chExt cx="1913890" cy="1913890"/>
            </a:xfrm>
          </p:grpSpPr>
          <p:sp>
            <p:nvSpPr>
              <p:cNvPr id="802" name="Freeform 8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3" name="Group 803"/>
            <p:cNvGrpSpPr/>
            <p:nvPr/>
          </p:nvGrpSpPr>
          <p:grpSpPr>
            <a:xfrm>
              <a:off x="8117814" y="7455836"/>
              <a:ext cx="82785" cy="82785"/>
              <a:chOff x="0" y="0"/>
              <a:chExt cx="1913890" cy="1913890"/>
            </a:xfrm>
          </p:grpSpPr>
          <p:sp>
            <p:nvSpPr>
              <p:cNvPr id="804" name="Freeform 8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5" name="Group 805"/>
            <p:cNvGrpSpPr/>
            <p:nvPr/>
          </p:nvGrpSpPr>
          <p:grpSpPr>
            <a:xfrm>
              <a:off x="8117814" y="4263051"/>
              <a:ext cx="82785" cy="82785"/>
              <a:chOff x="0" y="0"/>
              <a:chExt cx="1913890" cy="1913890"/>
            </a:xfrm>
          </p:grpSpPr>
          <p:sp>
            <p:nvSpPr>
              <p:cNvPr id="806" name="Freeform 8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8117814" y="10643536"/>
              <a:ext cx="82785" cy="82785"/>
              <a:chOff x="0" y="0"/>
              <a:chExt cx="1913890" cy="1913890"/>
            </a:xfrm>
          </p:grpSpPr>
          <p:sp>
            <p:nvSpPr>
              <p:cNvPr id="808" name="Freeform 8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9" name="Group 809"/>
            <p:cNvGrpSpPr/>
            <p:nvPr/>
          </p:nvGrpSpPr>
          <p:grpSpPr>
            <a:xfrm>
              <a:off x="17819086" y="1075351"/>
              <a:ext cx="82785" cy="82785"/>
              <a:chOff x="0" y="0"/>
              <a:chExt cx="1913890" cy="1913890"/>
            </a:xfrm>
          </p:grpSpPr>
          <p:sp>
            <p:nvSpPr>
              <p:cNvPr id="810" name="Freeform 8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1" name="Group 811"/>
            <p:cNvGrpSpPr/>
            <p:nvPr/>
          </p:nvGrpSpPr>
          <p:grpSpPr>
            <a:xfrm>
              <a:off x="17819086" y="7455836"/>
              <a:ext cx="82785" cy="82785"/>
              <a:chOff x="0" y="0"/>
              <a:chExt cx="1913890" cy="1913890"/>
            </a:xfrm>
          </p:grpSpPr>
          <p:sp>
            <p:nvSpPr>
              <p:cNvPr id="812" name="Freeform 8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3" name="Group 813"/>
            <p:cNvGrpSpPr/>
            <p:nvPr/>
          </p:nvGrpSpPr>
          <p:grpSpPr>
            <a:xfrm>
              <a:off x="17819086" y="4263051"/>
              <a:ext cx="82785" cy="82785"/>
              <a:chOff x="0" y="0"/>
              <a:chExt cx="1913890" cy="1913890"/>
            </a:xfrm>
          </p:grpSpPr>
          <p:sp>
            <p:nvSpPr>
              <p:cNvPr id="814" name="Freeform 8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5" name="Group 815"/>
            <p:cNvGrpSpPr/>
            <p:nvPr/>
          </p:nvGrpSpPr>
          <p:grpSpPr>
            <a:xfrm>
              <a:off x="17819086" y="10643536"/>
              <a:ext cx="82785" cy="82785"/>
              <a:chOff x="0" y="0"/>
              <a:chExt cx="1913890" cy="1913890"/>
            </a:xfrm>
          </p:grpSpPr>
          <p:sp>
            <p:nvSpPr>
              <p:cNvPr id="816" name="Freeform 8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7" name="Group 817"/>
            <p:cNvGrpSpPr/>
            <p:nvPr/>
          </p:nvGrpSpPr>
          <p:grpSpPr>
            <a:xfrm>
              <a:off x="21006467" y="1075351"/>
              <a:ext cx="82785" cy="82785"/>
              <a:chOff x="0" y="0"/>
              <a:chExt cx="1913890" cy="1913890"/>
            </a:xfrm>
          </p:grpSpPr>
          <p:sp>
            <p:nvSpPr>
              <p:cNvPr id="818" name="Freeform 8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9" name="Group 819"/>
            <p:cNvGrpSpPr/>
            <p:nvPr/>
          </p:nvGrpSpPr>
          <p:grpSpPr>
            <a:xfrm>
              <a:off x="21006467" y="7455836"/>
              <a:ext cx="82785" cy="82785"/>
              <a:chOff x="0" y="0"/>
              <a:chExt cx="1913890" cy="1913890"/>
            </a:xfrm>
          </p:grpSpPr>
          <p:sp>
            <p:nvSpPr>
              <p:cNvPr id="820" name="Freeform 8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1" name="Group 821"/>
            <p:cNvGrpSpPr/>
            <p:nvPr/>
          </p:nvGrpSpPr>
          <p:grpSpPr>
            <a:xfrm>
              <a:off x="21006467" y="4263051"/>
              <a:ext cx="82785" cy="82785"/>
              <a:chOff x="0" y="0"/>
              <a:chExt cx="1913890" cy="1913890"/>
            </a:xfrm>
          </p:grpSpPr>
          <p:sp>
            <p:nvSpPr>
              <p:cNvPr id="822" name="Freeform 8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3" name="Group 823"/>
            <p:cNvGrpSpPr/>
            <p:nvPr/>
          </p:nvGrpSpPr>
          <p:grpSpPr>
            <a:xfrm>
              <a:off x="21006467" y="10643536"/>
              <a:ext cx="82785" cy="82785"/>
              <a:chOff x="0" y="0"/>
              <a:chExt cx="1913890" cy="1913890"/>
            </a:xfrm>
          </p:grpSpPr>
          <p:sp>
            <p:nvSpPr>
              <p:cNvPr id="824" name="Freeform 8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5" name="Group 825"/>
            <p:cNvGrpSpPr/>
            <p:nvPr/>
          </p:nvGrpSpPr>
          <p:grpSpPr>
            <a:xfrm>
              <a:off x="8117814" y="2693431"/>
              <a:ext cx="82785" cy="82785"/>
              <a:chOff x="0" y="0"/>
              <a:chExt cx="1913890" cy="1913890"/>
            </a:xfrm>
          </p:grpSpPr>
          <p:sp>
            <p:nvSpPr>
              <p:cNvPr id="826" name="Freeform 8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7" name="Group 827"/>
            <p:cNvGrpSpPr/>
            <p:nvPr/>
          </p:nvGrpSpPr>
          <p:grpSpPr>
            <a:xfrm>
              <a:off x="8117814" y="9073915"/>
              <a:ext cx="82785" cy="82785"/>
              <a:chOff x="0" y="0"/>
              <a:chExt cx="1913890" cy="1913890"/>
            </a:xfrm>
          </p:grpSpPr>
          <p:sp>
            <p:nvSpPr>
              <p:cNvPr id="828" name="Freeform 8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9" name="Group 829"/>
            <p:cNvGrpSpPr/>
            <p:nvPr/>
          </p:nvGrpSpPr>
          <p:grpSpPr>
            <a:xfrm>
              <a:off x="8117814" y="5881131"/>
              <a:ext cx="82785" cy="82785"/>
              <a:chOff x="0" y="0"/>
              <a:chExt cx="1913890" cy="1913890"/>
            </a:xfrm>
          </p:grpSpPr>
          <p:sp>
            <p:nvSpPr>
              <p:cNvPr id="830" name="Freeform 8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1" name="Group 831"/>
            <p:cNvGrpSpPr/>
            <p:nvPr/>
          </p:nvGrpSpPr>
          <p:grpSpPr>
            <a:xfrm>
              <a:off x="17819086" y="2693431"/>
              <a:ext cx="82785" cy="82785"/>
              <a:chOff x="0" y="0"/>
              <a:chExt cx="1913890" cy="1913890"/>
            </a:xfrm>
          </p:grpSpPr>
          <p:sp>
            <p:nvSpPr>
              <p:cNvPr id="832" name="Freeform 8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3" name="Group 833"/>
            <p:cNvGrpSpPr/>
            <p:nvPr/>
          </p:nvGrpSpPr>
          <p:grpSpPr>
            <a:xfrm>
              <a:off x="17819086" y="9073915"/>
              <a:ext cx="82785" cy="82785"/>
              <a:chOff x="0" y="0"/>
              <a:chExt cx="1913890" cy="1913890"/>
            </a:xfrm>
          </p:grpSpPr>
          <p:sp>
            <p:nvSpPr>
              <p:cNvPr id="834" name="Freeform 8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5" name="Group 835"/>
            <p:cNvGrpSpPr/>
            <p:nvPr/>
          </p:nvGrpSpPr>
          <p:grpSpPr>
            <a:xfrm>
              <a:off x="17819086" y="5881131"/>
              <a:ext cx="82785" cy="82785"/>
              <a:chOff x="0" y="0"/>
              <a:chExt cx="1913890" cy="1913890"/>
            </a:xfrm>
          </p:grpSpPr>
          <p:sp>
            <p:nvSpPr>
              <p:cNvPr id="836" name="Freeform 8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7" name="Group 837"/>
            <p:cNvGrpSpPr/>
            <p:nvPr/>
          </p:nvGrpSpPr>
          <p:grpSpPr>
            <a:xfrm>
              <a:off x="21006467" y="2693431"/>
              <a:ext cx="82785" cy="82785"/>
              <a:chOff x="0" y="0"/>
              <a:chExt cx="1913890" cy="1913890"/>
            </a:xfrm>
          </p:grpSpPr>
          <p:sp>
            <p:nvSpPr>
              <p:cNvPr id="838" name="Freeform 8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9" name="Group 839"/>
            <p:cNvGrpSpPr/>
            <p:nvPr/>
          </p:nvGrpSpPr>
          <p:grpSpPr>
            <a:xfrm>
              <a:off x="21006467" y="9073915"/>
              <a:ext cx="82785" cy="82785"/>
              <a:chOff x="0" y="0"/>
              <a:chExt cx="1913890" cy="1913890"/>
            </a:xfrm>
          </p:grpSpPr>
          <p:sp>
            <p:nvSpPr>
              <p:cNvPr id="840" name="Freeform 8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1" name="Group 841"/>
            <p:cNvGrpSpPr/>
            <p:nvPr/>
          </p:nvGrpSpPr>
          <p:grpSpPr>
            <a:xfrm>
              <a:off x="21006467" y="5881131"/>
              <a:ext cx="82785" cy="82785"/>
              <a:chOff x="0" y="0"/>
              <a:chExt cx="1913890" cy="1913890"/>
            </a:xfrm>
          </p:grpSpPr>
          <p:sp>
            <p:nvSpPr>
              <p:cNvPr id="842" name="Freeform 8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3" name="Group 843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844" name="Freeform 8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5" name="Group 845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846" name="Freeform 8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7" name="Group 847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848" name="Freeform 8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9" name="Group 849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850" name="Freeform 8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1" name="Group 851"/>
            <p:cNvGrpSpPr/>
            <p:nvPr/>
          </p:nvGrpSpPr>
          <p:grpSpPr>
            <a:xfrm>
              <a:off x="14572803" y="1075351"/>
              <a:ext cx="82785" cy="82785"/>
              <a:chOff x="0" y="0"/>
              <a:chExt cx="1913890" cy="1913890"/>
            </a:xfrm>
          </p:grpSpPr>
          <p:sp>
            <p:nvSpPr>
              <p:cNvPr id="852" name="Freeform 8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3" name="Group 853"/>
            <p:cNvGrpSpPr/>
            <p:nvPr/>
          </p:nvGrpSpPr>
          <p:grpSpPr>
            <a:xfrm>
              <a:off x="14572803" y="7455836"/>
              <a:ext cx="82785" cy="82785"/>
              <a:chOff x="0" y="0"/>
              <a:chExt cx="1913890" cy="1913890"/>
            </a:xfrm>
          </p:grpSpPr>
          <p:sp>
            <p:nvSpPr>
              <p:cNvPr id="854" name="Freeform 8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5" name="Group 855"/>
            <p:cNvGrpSpPr/>
            <p:nvPr/>
          </p:nvGrpSpPr>
          <p:grpSpPr>
            <a:xfrm>
              <a:off x="14572803" y="4263051"/>
              <a:ext cx="82785" cy="82785"/>
              <a:chOff x="0" y="0"/>
              <a:chExt cx="1913890" cy="1913890"/>
            </a:xfrm>
          </p:grpSpPr>
          <p:sp>
            <p:nvSpPr>
              <p:cNvPr id="856" name="Freeform 8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7" name="Group 857"/>
            <p:cNvGrpSpPr/>
            <p:nvPr/>
          </p:nvGrpSpPr>
          <p:grpSpPr>
            <a:xfrm>
              <a:off x="14572803" y="10643536"/>
              <a:ext cx="82785" cy="82785"/>
              <a:chOff x="0" y="0"/>
              <a:chExt cx="1913890" cy="1913890"/>
            </a:xfrm>
          </p:grpSpPr>
          <p:sp>
            <p:nvSpPr>
              <p:cNvPr id="858" name="Freeform 8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9" name="Group 859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860" name="Freeform 8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1" name="Group 861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862" name="Freeform 8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3" name="Group 863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864" name="Freeform 8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5" name="Group 865"/>
            <p:cNvGrpSpPr/>
            <p:nvPr/>
          </p:nvGrpSpPr>
          <p:grpSpPr>
            <a:xfrm>
              <a:off x="14572803" y="2693431"/>
              <a:ext cx="82785" cy="82785"/>
              <a:chOff x="0" y="0"/>
              <a:chExt cx="1913890" cy="1913890"/>
            </a:xfrm>
          </p:grpSpPr>
          <p:sp>
            <p:nvSpPr>
              <p:cNvPr id="866" name="Freeform 8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7" name="Group 867"/>
            <p:cNvGrpSpPr/>
            <p:nvPr/>
          </p:nvGrpSpPr>
          <p:grpSpPr>
            <a:xfrm>
              <a:off x="14572803" y="9073915"/>
              <a:ext cx="82785" cy="82785"/>
              <a:chOff x="0" y="0"/>
              <a:chExt cx="1913890" cy="1913890"/>
            </a:xfrm>
          </p:grpSpPr>
          <p:sp>
            <p:nvSpPr>
              <p:cNvPr id="868" name="Freeform 8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9" name="Group 869"/>
            <p:cNvGrpSpPr/>
            <p:nvPr/>
          </p:nvGrpSpPr>
          <p:grpSpPr>
            <a:xfrm>
              <a:off x="14572803" y="5881131"/>
              <a:ext cx="82785" cy="82785"/>
              <a:chOff x="0" y="0"/>
              <a:chExt cx="1913890" cy="1913890"/>
            </a:xfrm>
          </p:grpSpPr>
          <p:sp>
            <p:nvSpPr>
              <p:cNvPr id="870" name="Freeform 8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1" name="Group 871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872" name="Freeform 8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3" name="Group 873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874" name="Freeform 8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5" name="Group 875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876" name="Freeform 8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7" name="Group 877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878" name="Freeform 8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9" name="Group 879"/>
            <p:cNvGrpSpPr/>
            <p:nvPr/>
          </p:nvGrpSpPr>
          <p:grpSpPr>
            <a:xfrm>
              <a:off x="9707677" y="1075351"/>
              <a:ext cx="82785" cy="82785"/>
              <a:chOff x="0" y="0"/>
              <a:chExt cx="1913890" cy="1913890"/>
            </a:xfrm>
          </p:grpSpPr>
          <p:sp>
            <p:nvSpPr>
              <p:cNvPr id="880" name="Freeform 8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1" name="Group 881"/>
            <p:cNvGrpSpPr/>
            <p:nvPr/>
          </p:nvGrpSpPr>
          <p:grpSpPr>
            <a:xfrm>
              <a:off x="9707677" y="7455836"/>
              <a:ext cx="82785" cy="82785"/>
              <a:chOff x="0" y="0"/>
              <a:chExt cx="1913890" cy="1913890"/>
            </a:xfrm>
          </p:grpSpPr>
          <p:sp>
            <p:nvSpPr>
              <p:cNvPr id="882" name="Freeform 8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3" name="Group 883"/>
            <p:cNvGrpSpPr/>
            <p:nvPr/>
          </p:nvGrpSpPr>
          <p:grpSpPr>
            <a:xfrm>
              <a:off x="9707677" y="4263051"/>
              <a:ext cx="82785" cy="82785"/>
              <a:chOff x="0" y="0"/>
              <a:chExt cx="1913890" cy="1913890"/>
            </a:xfrm>
          </p:grpSpPr>
          <p:sp>
            <p:nvSpPr>
              <p:cNvPr id="884" name="Freeform 8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5" name="Group 885"/>
            <p:cNvGrpSpPr/>
            <p:nvPr/>
          </p:nvGrpSpPr>
          <p:grpSpPr>
            <a:xfrm>
              <a:off x="9707677" y="10643536"/>
              <a:ext cx="82785" cy="82785"/>
              <a:chOff x="0" y="0"/>
              <a:chExt cx="1913890" cy="1913890"/>
            </a:xfrm>
          </p:grpSpPr>
          <p:sp>
            <p:nvSpPr>
              <p:cNvPr id="886" name="Freeform 8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7" name="Group 887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888" name="Freeform 8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9" name="Group 889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890" name="Freeform 8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1" name="Group 891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892" name="Freeform 8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3" name="Group 893"/>
            <p:cNvGrpSpPr/>
            <p:nvPr/>
          </p:nvGrpSpPr>
          <p:grpSpPr>
            <a:xfrm>
              <a:off x="9707677" y="2693431"/>
              <a:ext cx="82785" cy="82785"/>
              <a:chOff x="0" y="0"/>
              <a:chExt cx="1913890" cy="1913890"/>
            </a:xfrm>
          </p:grpSpPr>
          <p:sp>
            <p:nvSpPr>
              <p:cNvPr id="894" name="Freeform 8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5" name="Group 895"/>
            <p:cNvGrpSpPr/>
            <p:nvPr/>
          </p:nvGrpSpPr>
          <p:grpSpPr>
            <a:xfrm>
              <a:off x="9707677" y="9073915"/>
              <a:ext cx="82785" cy="82785"/>
              <a:chOff x="0" y="0"/>
              <a:chExt cx="1913890" cy="1913890"/>
            </a:xfrm>
          </p:grpSpPr>
          <p:sp>
            <p:nvSpPr>
              <p:cNvPr id="896" name="Freeform 8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7" name="Group 897"/>
            <p:cNvGrpSpPr/>
            <p:nvPr/>
          </p:nvGrpSpPr>
          <p:grpSpPr>
            <a:xfrm>
              <a:off x="9707677" y="5881131"/>
              <a:ext cx="82785" cy="82785"/>
              <a:chOff x="0" y="0"/>
              <a:chExt cx="1913890" cy="1913890"/>
            </a:xfrm>
          </p:grpSpPr>
          <p:sp>
            <p:nvSpPr>
              <p:cNvPr id="898" name="Freeform 8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9" name="Group 899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900" name="Freeform 9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1" name="Group 901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902" name="Freeform 9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3" name="Group 903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904" name="Freeform 9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5" name="Group 905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906" name="Freeform 9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7" name="Group 907"/>
            <p:cNvGrpSpPr/>
            <p:nvPr/>
          </p:nvGrpSpPr>
          <p:grpSpPr>
            <a:xfrm>
              <a:off x="16201826" y="1075351"/>
              <a:ext cx="82785" cy="82785"/>
              <a:chOff x="0" y="0"/>
              <a:chExt cx="1913890" cy="1913890"/>
            </a:xfrm>
          </p:grpSpPr>
          <p:sp>
            <p:nvSpPr>
              <p:cNvPr id="908" name="Freeform 9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9" name="Group 909"/>
            <p:cNvGrpSpPr/>
            <p:nvPr/>
          </p:nvGrpSpPr>
          <p:grpSpPr>
            <a:xfrm>
              <a:off x="16201826" y="7455836"/>
              <a:ext cx="82785" cy="82785"/>
              <a:chOff x="0" y="0"/>
              <a:chExt cx="1913890" cy="1913890"/>
            </a:xfrm>
          </p:grpSpPr>
          <p:sp>
            <p:nvSpPr>
              <p:cNvPr id="910" name="Freeform 9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1" name="Group 911"/>
            <p:cNvGrpSpPr/>
            <p:nvPr/>
          </p:nvGrpSpPr>
          <p:grpSpPr>
            <a:xfrm>
              <a:off x="16201826" y="4263051"/>
              <a:ext cx="82785" cy="82785"/>
              <a:chOff x="0" y="0"/>
              <a:chExt cx="1913890" cy="1913890"/>
            </a:xfrm>
          </p:grpSpPr>
          <p:sp>
            <p:nvSpPr>
              <p:cNvPr id="912" name="Freeform 9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3" name="Group 913"/>
            <p:cNvGrpSpPr/>
            <p:nvPr/>
          </p:nvGrpSpPr>
          <p:grpSpPr>
            <a:xfrm>
              <a:off x="16201826" y="10643536"/>
              <a:ext cx="82785" cy="82785"/>
              <a:chOff x="0" y="0"/>
              <a:chExt cx="1913890" cy="1913890"/>
            </a:xfrm>
          </p:grpSpPr>
          <p:sp>
            <p:nvSpPr>
              <p:cNvPr id="914" name="Freeform 9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5" name="Group 915"/>
            <p:cNvGrpSpPr/>
            <p:nvPr/>
          </p:nvGrpSpPr>
          <p:grpSpPr>
            <a:xfrm>
              <a:off x="19389206" y="1075351"/>
              <a:ext cx="82785" cy="82785"/>
              <a:chOff x="0" y="0"/>
              <a:chExt cx="1913890" cy="1913890"/>
            </a:xfrm>
          </p:grpSpPr>
          <p:sp>
            <p:nvSpPr>
              <p:cNvPr id="916" name="Freeform 9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7" name="Group 917"/>
            <p:cNvGrpSpPr/>
            <p:nvPr/>
          </p:nvGrpSpPr>
          <p:grpSpPr>
            <a:xfrm>
              <a:off x="19389206" y="7455836"/>
              <a:ext cx="82785" cy="82785"/>
              <a:chOff x="0" y="0"/>
              <a:chExt cx="1913890" cy="1913890"/>
            </a:xfrm>
          </p:grpSpPr>
          <p:sp>
            <p:nvSpPr>
              <p:cNvPr id="918" name="Freeform 9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9" name="Group 919"/>
            <p:cNvGrpSpPr/>
            <p:nvPr/>
          </p:nvGrpSpPr>
          <p:grpSpPr>
            <a:xfrm>
              <a:off x="19389206" y="4263051"/>
              <a:ext cx="82785" cy="82785"/>
              <a:chOff x="0" y="0"/>
              <a:chExt cx="1913890" cy="1913890"/>
            </a:xfrm>
          </p:grpSpPr>
          <p:sp>
            <p:nvSpPr>
              <p:cNvPr id="920" name="Freeform 9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1" name="Group 921"/>
            <p:cNvGrpSpPr/>
            <p:nvPr/>
          </p:nvGrpSpPr>
          <p:grpSpPr>
            <a:xfrm>
              <a:off x="19389206" y="10643536"/>
              <a:ext cx="82785" cy="82785"/>
              <a:chOff x="0" y="0"/>
              <a:chExt cx="1913890" cy="1913890"/>
            </a:xfrm>
          </p:grpSpPr>
          <p:sp>
            <p:nvSpPr>
              <p:cNvPr id="922" name="Freeform 9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3" name="Group 923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924" name="Freeform 9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5" name="Group 925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926" name="Freeform 9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7" name="Group 927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928" name="Freeform 9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9" name="Group 929"/>
            <p:cNvGrpSpPr/>
            <p:nvPr/>
          </p:nvGrpSpPr>
          <p:grpSpPr>
            <a:xfrm>
              <a:off x="16201826" y="2693431"/>
              <a:ext cx="82785" cy="82785"/>
              <a:chOff x="0" y="0"/>
              <a:chExt cx="1913890" cy="1913890"/>
            </a:xfrm>
          </p:grpSpPr>
          <p:sp>
            <p:nvSpPr>
              <p:cNvPr id="930" name="Freeform 9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1" name="Group 931"/>
            <p:cNvGrpSpPr/>
            <p:nvPr/>
          </p:nvGrpSpPr>
          <p:grpSpPr>
            <a:xfrm>
              <a:off x="16201826" y="9073915"/>
              <a:ext cx="82785" cy="82785"/>
              <a:chOff x="0" y="0"/>
              <a:chExt cx="1913890" cy="1913890"/>
            </a:xfrm>
          </p:grpSpPr>
          <p:sp>
            <p:nvSpPr>
              <p:cNvPr id="932" name="Freeform 9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3" name="Group 933"/>
            <p:cNvGrpSpPr/>
            <p:nvPr/>
          </p:nvGrpSpPr>
          <p:grpSpPr>
            <a:xfrm>
              <a:off x="16201826" y="5881131"/>
              <a:ext cx="82785" cy="82785"/>
              <a:chOff x="0" y="0"/>
              <a:chExt cx="1913890" cy="1913890"/>
            </a:xfrm>
          </p:grpSpPr>
          <p:sp>
            <p:nvSpPr>
              <p:cNvPr id="934" name="Freeform 9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5" name="Group 935"/>
            <p:cNvGrpSpPr/>
            <p:nvPr/>
          </p:nvGrpSpPr>
          <p:grpSpPr>
            <a:xfrm>
              <a:off x="19389206" y="2693431"/>
              <a:ext cx="82785" cy="82785"/>
              <a:chOff x="0" y="0"/>
              <a:chExt cx="1913890" cy="1913890"/>
            </a:xfrm>
          </p:grpSpPr>
          <p:sp>
            <p:nvSpPr>
              <p:cNvPr id="936" name="Freeform 9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7" name="Group 937"/>
            <p:cNvGrpSpPr/>
            <p:nvPr/>
          </p:nvGrpSpPr>
          <p:grpSpPr>
            <a:xfrm>
              <a:off x="19389206" y="9073915"/>
              <a:ext cx="82785" cy="82785"/>
              <a:chOff x="0" y="0"/>
              <a:chExt cx="1913890" cy="1913890"/>
            </a:xfrm>
          </p:grpSpPr>
          <p:sp>
            <p:nvSpPr>
              <p:cNvPr id="938" name="Freeform 9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9" name="Group 939"/>
            <p:cNvGrpSpPr/>
            <p:nvPr/>
          </p:nvGrpSpPr>
          <p:grpSpPr>
            <a:xfrm>
              <a:off x="19389206" y="5881131"/>
              <a:ext cx="82785" cy="82785"/>
              <a:chOff x="0" y="0"/>
              <a:chExt cx="1913890" cy="1913890"/>
            </a:xfrm>
          </p:grpSpPr>
          <p:sp>
            <p:nvSpPr>
              <p:cNvPr id="940" name="Freeform 9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1" name="Group 941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942" name="Freeform 9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3" name="Group 943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944" name="Freeform 9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5" name="Group 945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946" name="Freeform 9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7" name="Group 947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948" name="Freeform 9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9" name="Group 949"/>
            <p:cNvGrpSpPr/>
            <p:nvPr/>
          </p:nvGrpSpPr>
          <p:grpSpPr>
            <a:xfrm>
              <a:off x="12955542" y="1075351"/>
              <a:ext cx="82785" cy="82785"/>
              <a:chOff x="0" y="0"/>
              <a:chExt cx="1913890" cy="1913890"/>
            </a:xfrm>
          </p:grpSpPr>
          <p:sp>
            <p:nvSpPr>
              <p:cNvPr id="950" name="Freeform 9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1" name="Group 951"/>
            <p:cNvGrpSpPr/>
            <p:nvPr/>
          </p:nvGrpSpPr>
          <p:grpSpPr>
            <a:xfrm>
              <a:off x="12955542" y="7455836"/>
              <a:ext cx="82785" cy="82785"/>
              <a:chOff x="0" y="0"/>
              <a:chExt cx="1913890" cy="1913890"/>
            </a:xfrm>
          </p:grpSpPr>
          <p:sp>
            <p:nvSpPr>
              <p:cNvPr id="952" name="Freeform 9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3" name="Group 953"/>
            <p:cNvGrpSpPr/>
            <p:nvPr/>
          </p:nvGrpSpPr>
          <p:grpSpPr>
            <a:xfrm>
              <a:off x="12955542" y="4263051"/>
              <a:ext cx="82785" cy="82785"/>
              <a:chOff x="0" y="0"/>
              <a:chExt cx="1913890" cy="1913890"/>
            </a:xfrm>
          </p:grpSpPr>
          <p:sp>
            <p:nvSpPr>
              <p:cNvPr id="954" name="Freeform 9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5" name="Group 955"/>
            <p:cNvGrpSpPr/>
            <p:nvPr/>
          </p:nvGrpSpPr>
          <p:grpSpPr>
            <a:xfrm>
              <a:off x="12955542" y="10643536"/>
              <a:ext cx="82785" cy="82785"/>
              <a:chOff x="0" y="0"/>
              <a:chExt cx="1913890" cy="1913890"/>
            </a:xfrm>
          </p:grpSpPr>
          <p:sp>
            <p:nvSpPr>
              <p:cNvPr id="956" name="Freeform 9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7" name="Group 957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958" name="Freeform 9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9" name="Group 959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960" name="Freeform 9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1" name="Group 961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962" name="Freeform 9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3" name="Group 963"/>
            <p:cNvGrpSpPr/>
            <p:nvPr/>
          </p:nvGrpSpPr>
          <p:grpSpPr>
            <a:xfrm>
              <a:off x="12955542" y="2693431"/>
              <a:ext cx="82785" cy="82785"/>
              <a:chOff x="0" y="0"/>
              <a:chExt cx="1913890" cy="1913890"/>
            </a:xfrm>
          </p:grpSpPr>
          <p:sp>
            <p:nvSpPr>
              <p:cNvPr id="964" name="Freeform 9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5" name="Group 965"/>
            <p:cNvGrpSpPr/>
            <p:nvPr/>
          </p:nvGrpSpPr>
          <p:grpSpPr>
            <a:xfrm>
              <a:off x="12955542" y="9073915"/>
              <a:ext cx="82785" cy="82785"/>
              <a:chOff x="0" y="0"/>
              <a:chExt cx="1913890" cy="1913890"/>
            </a:xfrm>
          </p:grpSpPr>
          <p:sp>
            <p:nvSpPr>
              <p:cNvPr id="966" name="Freeform 9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7" name="Group 967"/>
            <p:cNvGrpSpPr/>
            <p:nvPr/>
          </p:nvGrpSpPr>
          <p:grpSpPr>
            <a:xfrm>
              <a:off x="12955542" y="5881131"/>
              <a:ext cx="82785" cy="82785"/>
              <a:chOff x="0" y="0"/>
              <a:chExt cx="1913890" cy="1913890"/>
            </a:xfrm>
          </p:grpSpPr>
          <p:sp>
            <p:nvSpPr>
              <p:cNvPr id="968" name="Freeform 9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9" name="Group 96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970" name="Freeform 9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1" name="Group 971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972" name="Freeform 9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3" name="Group 973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974" name="Freeform 9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5" name="Group 975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976" name="Freeform 9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7" name="Group 977"/>
            <p:cNvGrpSpPr/>
            <p:nvPr/>
          </p:nvGrpSpPr>
          <p:grpSpPr>
            <a:xfrm>
              <a:off x="11873903" y="0"/>
              <a:ext cx="82785" cy="82785"/>
              <a:chOff x="0" y="0"/>
              <a:chExt cx="1913890" cy="1913890"/>
            </a:xfrm>
          </p:grpSpPr>
          <p:sp>
            <p:nvSpPr>
              <p:cNvPr id="978" name="Freeform 9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9" name="Group 979"/>
            <p:cNvGrpSpPr/>
            <p:nvPr/>
          </p:nvGrpSpPr>
          <p:grpSpPr>
            <a:xfrm>
              <a:off x="11873903" y="6380485"/>
              <a:ext cx="82785" cy="82785"/>
              <a:chOff x="0" y="0"/>
              <a:chExt cx="1913890" cy="1913890"/>
            </a:xfrm>
          </p:grpSpPr>
          <p:sp>
            <p:nvSpPr>
              <p:cNvPr id="980" name="Freeform 9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1" name="Group 981"/>
            <p:cNvGrpSpPr/>
            <p:nvPr/>
          </p:nvGrpSpPr>
          <p:grpSpPr>
            <a:xfrm>
              <a:off x="11873903" y="3187700"/>
              <a:ext cx="82785" cy="82785"/>
              <a:chOff x="0" y="0"/>
              <a:chExt cx="1913890" cy="1913890"/>
            </a:xfrm>
          </p:grpSpPr>
          <p:sp>
            <p:nvSpPr>
              <p:cNvPr id="982" name="Freeform 9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3" name="Group 983"/>
            <p:cNvGrpSpPr/>
            <p:nvPr/>
          </p:nvGrpSpPr>
          <p:grpSpPr>
            <a:xfrm>
              <a:off x="11873903" y="9568185"/>
              <a:ext cx="82785" cy="82785"/>
              <a:chOff x="0" y="0"/>
              <a:chExt cx="1913890" cy="1913890"/>
            </a:xfrm>
          </p:grpSpPr>
          <p:sp>
            <p:nvSpPr>
              <p:cNvPr id="984" name="Freeform 9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5" name="Group 985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986" name="Freeform 9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7" name="Group 987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988" name="Freeform 9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9" name="Group 989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990" name="Freeform 9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1" name="Group 991"/>
            <p:cNvGrpSpPr/>
            <p:nvPr/>
          </p:nvGrpSpPr>
          <p:grpSpPr>
            <a:xfrm>
              <a:off x="11873903" y="1618080"/>
              <a:ext cx="82785" cy="82785"/>
              <a:chOff x="0" y="0"/>
              <a:chExt cx="1913890" cy="1913890"/>
            </a:xfrm>
          </p:grpSpPr>
          <p:sp>
            <p:nvSpPr>
              <p:cNvPr id="992" name="Freeform 9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3" name="Group 993"/>
            <p:cNvGrpSpPr/>
            <p:nvPr/>
          </p:nvGrpSpPr>
          <p:grpSpPr>
            <a:xfrm>
              <a:off x="11873903" y="7998564"/>
              <a:ext cx="82785" cy="82785"/>
              <a:chOff x="0" y="0"/>
              <a:chExt cx="1913890" cy="1913890"/>
            </a:xfrm>
          </p:grpSpPr>
          <p:sp>
            <p:nvSpPr>
              <p:cNvPr id="994" name="Freeform 9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5" name="Group 995"/>
            <p:cNvGrpSpPr/>
            <p:nvPr/>
          </p:nvGrpSpPr>
          <p:grpSpPr>
            <a:xfrm>
              <a:off x="11873903" y="4805780"/>
              <a:ext cx="82785" cy="82785"/>
              <a:chOff x="0" y="0"/>
              <a:chExt cx="1913890" cy="1913890"/>
            </a:xfrm>
          </p:grpSpPr>
          <p:sp>
            <p:nvSpPr>
              <p:cNvPr id="996" name="Freeform 9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7" name="Group 997"/>
            <p:cNvGrpSpPr/>
            <p:nvPr/>
          </p:nvGrpSpPr>
          <p:grpSpPr>
            <a:xfrm>
              <a:off x="8666779" y="0"/>
              <a:ext cx="82785" cy="82785"/>
              <a:chOff x="0" y="0"/>
              <a:chExt cx="1913890" cy="1913890"/>
            </a:xfrm>
          </p:grpSpPr>
          <p:sp>
            <p:nvSpPr>
              <p:cNvPr id="998" name="Freeform 9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9" name="Group 999"/>
            <p:cNvGrpSpPr/>
            <p:nvPr/>
          </p:nvGrpSpPr>
          <p:grpSpPr>
            <a:xfrm>
              <a:off x="8666779" y="6380485"/>
              <a:ext cx="82785" cy="82785"/>
              <a:chOff x="0" y="0"/>
              <a:chExt cx="1913890" cy="1913890"/>
            </a:xfrm>
          </p:grpSpPr>
          <p:sp>
            <p:nvSpPr>
              <p:cNvPr id="1000" name="Freeform 10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1" name="Group 1001"/>
            <p:cNvGrpSpPr/>
            <p:nvPr/>
          </p:nvGrpSpPr>
          <p:grpSpPr>
            <a:xfrm>
              <a:off x="8666779" y="3187700"/>
              <a:ext cx="82785" cy="82785"/>
              <a:chOff x="0" y="0"/>
              <a:chExt cx="1913890" cy="1913890"/>
            </a:xfrm>
          </p:grpSpPr>
          <p:sp>
            <p:nvSpPr>
              <p:cNvPr id="1002" name="Freeform 10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3" name="Group 1003"/>
            <p:cNvGrpSpPr/>
            <p:nvPr/>
          </p:nvGrpSpPr>
          <p:grpSpPr>
            <a:xfrm>
              <a:off x="8666779" y="9568185"/>
              <a:ext cx="82785" cy="82785"/>
              <a:chOff x="0" y="0"/>
              <a:chExt cx="1913890" cy="1913890"/>
            </a:xfrm>
          </p:grpSpPr>
          <p:sp>
            <p:nvSpPr>
              <p:cNvPr id="1004" name="Freeform 10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5" name="Group 1005"/>
            <p:cNvGrpSpPr/>
            <p:nvPr/>
          </p:nvGrpSpPr>
          <p:grpSpPr>
            <a:xfrm>
              <a:off x="18368052" y="0"/>
              <a:ext cx="82785" cy="82785"/>
              <a:chOff x="0" y="0"/>
              <a:chExt cx="1913890" cy="1913890"/>
            </a:xfrm>
          </p:grpSpPr>
          <p:sp>
            <p:nvSpPr>
              <p:cNvPr id="1006" name="Freeform 10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7" name="Group 1007"/>
            <p:cNvGrpSpPr/>
            <p:nvPr/>
          </p:nvGrpSpPr>
          <p:grpSpPr>
            <a:xfrm>
              <a:off x="18368052" y="6380485"/>
              <a:ext cx="82785" cy="82785"/>
              <a:chOff x="0" y="0"/>
              <a:chExt cx="1913890" cy="1913890"/>
            </a:xfrm>
          </p:grpSpPr>
          <p:sp>
            <p:nvSpPr>
              <p:cNvPr id="1008" name="Freeform 10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9" name="Group 1009"/>
            <p:cNvGrpSpPr/>
            <p:nvPr/>
          </p:nvGrpSpPr>
          <p:grpSpPr>
            <a:xfrm>
              <a:off x="18368052" y="3187700"/>
              <a:ext cx="82785" cy="82785"/>
              <a:chOff x="0" y="0"/>
              <a:chExt cx="1913890" cy="1913890"/>
            </a:xfrm>
          </p:grpSpPr>
          <p:sp>
            <p:nvSpPr>
              <p:cNvPr id="1010" name="Freeform 10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1" name="Group 1011"/>
            <p:cNvGrpSpPr/>
            <p:nvPr/>
          </p:nvGrpSpPr>
          <p:grpSpPr>
            <a:xfrm>
              <a:off x="18368052" y="9568185"/>
              <a:ext cx="82785" cy="82785"/>
              <a:chOff x="0" y="0"/>
              <a:chExt cx="1913890" cy="1913890"/>
            </a:xfrm>
          </p:grpSpPr>
          <p:sp>
            <p:nvSpPr>
              <p:cNvPr id="1012" name="Freeform 10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3" name="Group 1013"/>
            <p:cNvGrpSpPr/>
            <p:nvPr/>
          </p:nvGrpSpPr>
          <p:grpSpPr>
            <a:xfrm>
              <a:off x="21555432" y="0"/>
              <a:ext cx="82785" cy="82785"/>
              <a:chOff x="0" y="0"/>
              <a:chExt cx="1913890" cy="1913890"/>
            </a:xfrm>
          </p:grpSpPr>
          <p:sp>
            <p:nvSpPr>
              <p:cNvPr id="1014" name="Freeform 10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5" name="Group 1015"/>
            <p:cNvGrpSpPr/>
            <p:nvPr/>
          </p:nvGrpSpPr>
          <p:grpSpPr>
            <a:xfrm>
              <a:off x="21555432" y="6380485"/>
              <a:ext cx="82785" cy="82785"/>
              <a:chOff x="0" y="0"/>
              <a:chExt cx="1913890" cy="1913890"/>
            </a:xfrm>
          </p:grpSpPr>
          <p:sp>
            <p:nvSpPr>
              <p:cNvPr id="1016" name="Freeform 10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7" name="Group 1017"/>
            <p:cNvGrpSpPr/>
            <p:nvPr/>
          </p:nvGrpSpPr>
          <p:grpSpPr>
            <a:xfrm>
              <a:off x="21555432" y="3187700"/>
              <a:ext cx="82785" cy="82785"/>
              <a:chOff x="0" y="0"/>
              <a:chExt cx="1913890" cy="1913890"/>
            </a:xfrm>
          </p:grpSpPr>
          <p:sp>
            <p:nvSpPr>
              <p:cNvPr id="1018" name="Freeform 10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9" name="Group 1019"/>
            <p:cNvGrpSpPr/>
            <p:nvPr/>
          </p:nvGrpSpPr>
          <p:grpSpPr>
            <a:xfrm>
              <a:off x="21555432" y="9568185"/>
              <a:ext cx="82785" cy="82785"/>
              <a:chOff x="0" y="0"/>
              <a:chExt cx="1913890" cy="1913890"/>
            </a:xfrm>
          </p:grpSpPr>
          <p:sp>
            <p:nvSpPr>
              <p:cNvPr id="1020" name="Freeform 10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1" name="Group 1021"/>
            <p:cNvGrpSpPr/>
            <p:nvPr/>
          </p:nvGrpSpPr>
          <p:grpSpPr>
            <a:xfrm>
              <a:off x="8666779" y="1618080"/>
              <a:ext cx="82785" cy="82785"/>
              <a:chOff x="0" y="0"/>
              <a:chExt cx="1913890" cy="1913890"/>
            </a:xfrm>
          </p:grpSpPr>
          <p:sp>
            <p:nvSpPr>
              <p:cNvPr id="1022" name="Freeform 10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3" name="Group 1023"/>
            <p:cNvGrpSpPr/>
            <p:nvPr/>
          </p:nvGrpSpPr>
          <p:grpSpPr>
            <a:xfrm>
              <a:off x="8666779" y="7998564"/>
              <a:ext cx="82785" cy="82785"/>
              <a:chOff x="0" y="0"/>
              <a:chExt cx="1913890" cy="1913890"/>
            </a:xfrm>
          </p:grpSpPr>
          <p:sp>
            <p:nvSpPr>
              <p:cNvPr id="1024" name="Freeform 10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5" name="Group 1025"/>
            <p:cNvGrpSpPr/>
            <p:nvPr/>
          </p:nvGrpSpPr>
          <p:grpSpPr>
            <a:xfrm>
              <a:off x="8666779" y="4805780"/>
              <a:ext cx="82785" cy="82785"/>
              <a:chOff x="0" y="0"/>
              <a:chExt cx="1913890" cy="1913890"/>
            </a:xfrm>
          </p:grpSpPr>
          <p:sp>
            <p:nvSpPr>
              <p:cNvPr id="1026" name="Freeform 10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7" name="Group 1027"/>
            <p:cNvGrpSpPr/>
            <p:nvPr/>
          </p:nvGrpSpPr>
          <p:grpSpPr>
            <a:xfrm>
              <a:off x="18368052" y="1618080"/>
              <a:ext cx="82785" cy="82785"/>
              <a:chOff x="0" y="0"/>
              <a:chExt cx="1913890" cy="1913890"/>
            </a:xfrm>
          </p:grpSpPr>
          <p:sp>
            <p:nvSpPr>
              <p:cNvPr id="1028" name="Freeform 10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9" name="Group 1029"/>
            <p:cNvGrpSpPr/>
            <p:nvPr/>
          </p:nvGrpSpPr>
          <p:grpSpPr>
            <a:xfrm>
              <a:off x="18368052" y="7998564"/>
              <a:ext cx="82785" cy="82785"/>
              <a:chOff x="0" y="0"/>
              <a:chExt cx="1913890" cy="1913890"/>
            </a:xfrm>
          </p:grpSpPr>
          <p:sp>
            <p:nvSpPr>
              <p:cNvPr id="1030" name="Freeform 10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1" name="Group 1031"/>
            <p:cNvGrpSpPr/>
            <p:nvPr/>
          </p:nvGrpSpPr>
          <p:grpSpPr>
            <a:xfrm>
              <a:off x="18368052" y="4805780"/>
              <a:ext cx="82785" cy="82785"/>
              <a:chOff x="0" y="0"/>
              <a:chExt cx="1913890" cy="1913890"/>
            </a:xfrm>
          </p:grpSpPr>
          <p:sp>
            <p:nvSpPr>
              <p:cNvPr id="1032" name="Freeform 10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3" name="Group 1033"/>
            <p:cNvGrpSpPr/>
            <p:nvPr/>
          </p:nvGrpSpPr>
          <p:grpSpPr>
            <a:xfrm>
              <a:off x="21555432" y="1618080"/>
              <a:ext cx="82785" cy="82785"/>
              <a:chOff x="0" y="0"/>
              <a:chExt cx="1913890" cy="1913890"/>
            </a:xfrm>
          </p:grpSpPr>
          <p:sp>
            <p:nvSpPr>
              <p:cNvPr id="1034" name="Freeform 10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5" name="Group 1035"/>
            <p:cNvGrpSpPr/>
            <p:nvPr/>
          </p:nvGrpSpPr>
          <p:grpSpPr>
            <a:xfrm>
              <a:off x="21555432" y="7998564"/>
              <a:ext cx="82785" cy="82785"/>
              <a:chOff x="0" y="0"/>
              <a:chExt cx="1913890" cy="1913890"/>
            </a:xfrm>
          </p:grpSpPr>
          <p:sp>
            <p:nvSpPr>
              <p:cNvPr id="1036" name="Freeform 10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7" name="Group 1037"/>
            <p:cNvGrpSpPr/>
            <p:nvPr/>
          </p:nvGrpSpPr>
          <p:grpSpPr>
            <a:xfrm>
              <a:off x="21555432" y="4805780"/>
              <a:ext cx="82785" cy="82785"/>
              <a:chOff x="0" y="0"/>
              <a:chExt cx="1913890" cy="1913890"/>
            </a:xfrm>
          </p:grpSpPr>
          <p:sp>
            <p:nvSpPr>
              <p:cNvPr id="1038" name="Freeform 10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9" name="Group 1039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1040" name="Freeform 10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1" name="Group 1041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1042" name="Freeform 10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3" name="Group 1043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1044" name="Freeform 10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5" name="Group 1045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1046" name="Freeform 10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7" name="Group 1047"/>
            <p:cNvGrpSpPr/>
            <p:nvPr/>
          </p:nvGrpSpPr>
          <p:grpSpPr>
            <a:xfrm>
              <a:off x="15121768" y="0"/>
              <a:ext cx="82785" cy="82785"/>
              <a:chOff x="0" y="0"/>
              <a:chExt cx="1913890" cy="1913890"/>
            </a:xfrm>
          </p:grpSpPr>
          <p:sp>
            <p:nvSpPr>
              <p:cNvPr id="1048" name="Freeform 10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9" name="Group 1049"/>
            <p:cNvGrpSpPr/>
            <p:nvPr/>
          </p:nvGrpSpPr>
          <p:grpSpPr>
            <a:xfrm>
              <a:off x="15121768" y="6380485"/>
              <a:ext cx="82785" cy="82785"/>
              <a:chOff x="0" y="0"/>
              <a:chExt cx="1913890" cy="1913890"/>
            </a:xfrm>
          </p:grpSpPr>
          <p:sp>
            <p:nvSpPr>
              <p:cNvPr id="1050" name="Freeform 10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1" name="Group 1051"/>
            <p:cNvGrpSpPr/>
            <p:nvPr/>
          </p:nvGrpSpPr>
          <p:grpSpPr>
            <a:xfrm>
              <a:off x="15121768" y="3187700"/>
              <a:ext cx="82785" cy="82785"/>
              <a:chOff x="0" y="0"/>
              <a:chExt cx="1913890" cy="1913890"/>
            </a:xfrm>
          </p:grpSpPr>
          <p:sp>
            <p:nvSpPr>
              <p:cNvPr id="1052" name="Freeform 10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3" name="Group 1053"/>
            <p:cNvGrpSpPr/>
            <p:nvPr/>
          </p:nvGrpSpPr>
          <p:grpSpPr>
            <a:xfrm>
              <a:off x="15121768" y="9568185"/>
              <a:ext cx="82785" cy="82785"/>
              <a:chOff x="0" y="0"/>
              <a:chExt cx="1913890" cy="1913890"/>
            </a:xfrm>
          </p:grpSpPr>
          <p:sp>
            <p:nvSpPr>
              <p:cNvPr id="1054" name="Freeform 10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5" name="Group 1055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1056" name="Freeform 10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7" name="Group 1057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1058" name="Freeform 10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9" name="Group 1059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1060" name="Freeform 10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1" name="Group 1061"/>
            <p:cNvGrpSpPr/>
            <p:nvPr/>
          </p:nvGrpSpPr>
          <p:grpSpPr>
            <a:xfrm>
              <a:off x="15121768" y="1618080"/>
              <a:ext cx="82785" cy="82785"/>
              <a:chOff x="0" y="0"/>
              <a:chExt cx="1913890" cy="1913890"/>
            </a:xfrm>
          </p:grpSpPr>
          <p:sp>
            <p:nvSpPr>
              <p:cNvPr id="1062" name="Freeform 10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3" name="Group 1063"/>
            <p:cNvGrpSpPr/>
            <p:nvPr/>
          </p:nvGrpSpPr>
          <p:grpSpPr>
            <a:xfrm>
              <a:off x="15121768" y="7998564"/>
              <a:ext cx="82785" cy="82785"/>
              <a:chOff x="0" y="0"/>
              <a:chExt cx="1913890" cy="1913890"/>
            </a:xfrm>
          </p:grpSpPr>
          <p:sp>
            <p:nvSpPr>
              <p:cNvPr id="1064" name="Freeform 10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5" name="Group 1065"/>
            <p:cNvGrpSpPr/>
            <p:nvPr/>
          </p:nvGrpSpPr>
          <p:grpSpPr>
            <a:xfrm>
              <a:off x="15121768" y="4805780"/>
              <a:ext cx="82785" cy="82785"/>
              <a:chOff x="0" y="0"/>
              <a:chExt cx="1913890" cy="1913890"/>
            </a:xfrm>
          </p:grpSpPr>
          <p:sp>
            <p:nvSpPr>
              <p:cNvPr id="1066" name="Freeform 10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7" name="Group 1067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1068" name="Freeform 10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9" name="Group 1069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1070" name="Freeform 10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1" name="Group 1071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1072" name="Freeform 10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3" name="Group 1073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1074" name="Freeform 10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5" name="Group 1075"/>
            <p:cNvGrpSpPr/>
            <p:nvPr/>
          </p:nvGrpSpPr>
          <p:grpSpPr>
            <a:xfrm>
              <a:off x="12412563" y="537155"/>
              <a:ext cx="82785" cy="82785"/>
              <a:chOff x="0" y="0"/>
              <a:chExt cx="1913890" cy="1913890"/>
            </a:xfrm>
          </p:grpSpPr>
          <p:sp>
            <p:nvSpPr>
              <p:cNvPr id="1076" name="Freeform 10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7" name="Group 1077"/>
            <p:cNvGrpSpPr/>
            <p:nvPr/>
          </p:nvGrpSpPr>
          <p:grpSpPr>
            <a:xfrm>
              <a:off x="12412563" y="6917640"/>
              <a:ext cx="82785" cy="82785"/>
              <a:chOff x="0" y="0"/>
              <a:chExt cx="1913890" cy="1913890"/>
            </a:xfrm>
          </p:grpSpPr>
          <p:sp>
            <p:nvSpPr>
              <p:cNvPr id="1078" name="Freeform 10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9" name="Group 1079"/>
            <p:cNvGrpSpPr/>
            <p:nvPr/>
          </p:nvGrpSpPr>
          <p:grpSpPr>
            <a:xfrm>
              <a:off x="12412563" y="3724855"/>
              <a:ext cx="82785" cy="82785"/>
              <a:chOff x="0" y="0"/>
              <a:chExt cx="1913890" cy="1913890"/>
            </a:xfrm>
          </p:grpSpPr>
          <p:sp>
            <p:nvSpPr>
              <p:cNvPr id="1080" name="Freeform 10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1" name="Group 1081"/>
            <p:cNvGrpSpPr/>
            <p:nvPr/>
          </p:nvGrpSpPr>
          <p:grpSpPr>
            <a:xfrm>
              <a:off x="12412563" y="10105340"/>
              <a:ext cx="82785" cy="82785"/>
              <a:chOff x="0" y="0"/>
              <a:chExt cx="1913890" cy="1913890"/>
            </a:xfrm>
          </p:grpSpPr>
          <p:sp>
            <p:nvSpPr>
              <p:cNvPr id="1082" name="Freeform 10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3" name="Group 1083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1084" name="Freeform 10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5" name="Group 1085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1086" name="Freeform 10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7" name="Group 1087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1088" name="Freeform 10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9" name="Group 1089"/>
            <p:cNvGrpSpPr/>
            <p:nvPr/>
          </p:nvGrpSpPr>
          <p:grpSpPr>
            <a:xfrm>
              <a:off x="12412563" y="2155235"/>
              <a:ext cx="82785" cy="82785"/>
              <a:chOff x="0" y="0"/>
              <a:chExt cx="1913890" cy="1913890"/>
            </a:xfrm>
          </p:grpSpPr>
          <p:sp>
            <p:nvSpPr>
              <p:cNvPr id="1090" name="Freeform 10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1" name="Group 1091"/>
            <p:cNvGrpSpPr/>
            <p:nvPr/>
          </p:nvGrpSpPr>
          <p:grpSpPr>
            <a:xfrm>
              <a:off x="12412563" y="8535719"/>
              <a:ext cx="82785" cy="82785"/>
              <a:chOff x="0" y="0"/>
              <a:chExt cx="1913890" cy="1913890"/>
            </a:xfrm>
          </p:grpSpPr>
          <p:sp>
            <p:nvSpPr>
              <p:cNvPr id="1092" name="Freeform 10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3" name="Group 1093"/>
            <p:cNvGrpSpPr/>
            <p:nvPr/>
          </p:nvGrpSpPr>
          <p:grpSpPr>
            <a:xfrm>
              <a:off x="12412563" y="5342935"/>
              <a:ext cx="82785" cy="82785"/>
              <a:chOff x="0" y="0"/>
              <a:chExt cx="1913890" cy="1913890"/>
            </a:xfrm>
          </p:grpSpPr>
          <p:sp>
            <p:nvSpPr>
              <p:cNvPr id="1094" name="Freeform 10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5" name="Group 1095"/>
            <p:cNvGrpSpPr/>
            <p:nvPr/>
          </p:nvGrpSpPr>
          <p:grpSpPr>
            <a:xfrm>
              <a:off x="9205440" y="537155"/>
              <a:ext cx="82785" cy="82785"/>
              <a:chOff x="0" y="0"/>
              <a:chExt cx="1913890" cy="1913890"/>
            </a:xfrm>
          </p:grpSpPr>
          <p:sp>
            <p:nvSpPr>
              <p:cNvPr id="1096" name="Freeform 10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7" name="Group 1097"/>
            <p:cNvGrpSpPr/>
            <p:nvPr/>
          </p:nvGrpSpPr>
          <p:grpSpPr>
            <a:xfrm>
              <a:off x="9205440" y="6917640"/>
              <a:ext cx="82785" cy="82785"/>
              <a:chOff x="0" y="0"/>
              <a:chExt cx="1913890" cy="1913890"/>
            </a:xfrm>
          </p:grpSpPr>
          <p:sp>
            <p:nvSpPr>
              <p:cNvPr id="1098" name="Freeform 10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9" name="Group 1099"/>
            <p:cNvGrpSpPr/>
            <p:nvPr/>
          </p:nvGrpSpPr>
          <p:grpSpPr>
            <a:xfrm>
              <a:off x="9205440" y="3724855"/>
              <a:ext cx="82785" cy="82785"/>
              <a:chOff x="0" y="0"/>
              <a:chExt cx="1913890" cy="1913890"/>
            </a:xfrm>
          </p:grpSpPr>
          <p:sp>
            <p:nvSpPr>
              <p:cNvPr id="1100" name="Freeform 1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1" name="Group 1101"/>
            <p:cNvGrpSpPr/>
            <p:nvPr/>
          </p:nvGrpSpPr>
          <p:grpSpPr>
            <a:xfrm>
              <a:off x="9205440" y="10105340"/>
              <a:ext cx="82785" cy="82785"/>
              <a:chOff x="0" y="0"/>
              <a:chExt cx="1913890" cy="1913890"/>
            </a:xfrm>
          </p:grpSpPr>
          <p:sp>
            <p:nvSpPr>
              <p:cNvPr id="1102" name="Freeform 1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3" name="Group 1103"/>
            <p:cNvGrpSpPr/>
            <p:nvPr/>
          </p:nvGrpSpPr>
          <p:grpSpPr>
            <a:xfrm>
              <a:off x="18906712" y="537155"/>
              <a:ext cx="82785" cy="82785"/>
              <a:chOff x="0" y="0"/>
              <a:chExt cx="1913890" cy="1913890"/>
            </a:xfrm>
          </p:grpSpPr>
          <p:sp>
            <p:nvSpPr>
              <p:cNvPr id="1104" name="Freeform 1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5" name="Group 1105"/>
            <p:cNvGrpSpPr/>
            <p:nvPr/>
          </p:nvGrpSpPr>
          <p:grpSpPr>
            <a:xfrm>
              <a:off x="18906712" y="6917640"/>
              <a:ext cx="82785" cy="82785"/>
              <a:chOff x="0" y="0"/>
              <a:chExt cx="1913890" cy="1913890"/>
            </a:xfrm>
          </p:grpSpPr>
          <p:sp>
            <p:nvSpPr>
              <p:cNvPr id="1106" name="Freeform 1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7" name="Group 1107"/>
            <p:cNvGrpSpPr/>
            <p:nvPr/>
          </p:nvGrpSpPr>
          <p:grpSpPr>
            <a:xfrm>
              <a:off x="18906712" y="3724855"/>
              <a:ext cx="82785" cy="82785"/>
              <a:chOff x="0" y="0"/>
              <a:chExt cx="1913890" cy="1913890"/>
            </a:xfrm>
          </p:grpSpPr>
          <p:sp>
            <p:nvSpPr>
              <p:cNvPr id="1108" name="Freeform 1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9" name="Group 1109"/>
            <p:cNvGrpSpPr/>
            <p:nvPr/>
          </p:nvGrpSpPr>
          <p:grpSpPr>
            <a:xfrm>
              <a:off x="18906712" y="10105340"/>
              <a:ext cx="82785" cy="82785"/>
              <a:chOff x="0" y="0"/>
              <a:chExt cx="1913890" cy="1913890"/>
            </a:xfrm>
          </p:grpSpPr>
          <p:sp>
            <p:nvSpPr>
              <p:cNvPr id="1110" name="Freeform 1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1" name="Group 1111"/>
            <p:cNvGrpSpPr/>
            <p:nvPr/>
          </p:nvGrpSpPr>
          <p:grpSpPr>
            <a:xfrm>
              <a:off x="9205440" y="2155235"/>
              <a:ext cx="82785" cy="82785"/>
              <a:chOff x="0" y="0"/>
              <a:chExt cx="1913890" cy="1913890"/>
            </a:xfrm>
          </p:grpSpPr>
          <p:sp>
            <p:nvSpPr>
              <p:cNvPr id="1112" name="Freeform 1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3" name="Group 1113"/>
            <p:cNvGrpSpPr/>
            <p:nvPr/>
          </p:nvGrpSpPr>
          <p:grpSpPr>
            <a:xfrm>
              <a:off x="9205440" y="8535719"/>
              <a:ext cx="82785" cy="82785"/>
              <a:chOff x="0" y="0"/>
              <a:chExt cx="1913890" cy="1913890"/>
            </a:xfrm>
          </p:grpSpPr>
          <p:sp>
            <p:nvSpPr>
              <p:cNvPr id="1114" name="Freeform 1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5" name="Group 1115"/>
            <p:cNvGrpSpPr/>
            <p:nvPr/>
          </p:nvGrpSpPr>
          <p:grpSpPr>
            <a:xfrm>
              <a:off x="9205440" y="5342935"/>
              <a:ext cx="82785" cy="82785"/>
              <a:chOff x="0" y="0"/>
              <a:chExt cx="1913890" cy="1913890"/>
            </a:xfrm>
          </p:grpSpPr>
          <p:sp>
            <p:nvSpPr>
              <p:cNvPr id="1116" name="Freeform 1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7" name="Group 1117"/>
            <p:cNvGrpSpPr/>
            <p:nvPr/>
          </p:nvGrpSpPr>
          <p:grpSpPr>
            <a:xfrm>
              <a:off x="18906712" y="2155235"/>
              <a:ext cx="82785" cy="82785"/>
              <a:chOff x="0" y="0"/>
              <a:chExt cx="1913890" cy="1913890"/>
            </a:xfrm>
          </p:grpSpPr>
          <p:sp>
            <p:nvSpPr>
              <p:cNvPr id="1118" name="Freeform 1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9" name="Group 1119"/>
            <p:cNvGrpSpPr/>
            <p:nvPr/>
          </p:nvGrpSpPr>
          <p:grpSpPr>
            <a:xfrm>
              <a:off x="18906712" y="8535719"/>
              <a:ext cx="82785" cy="82785"/>
              <a:chOff x="0" y="0"/>
              <a:chExt cx="1913890" cy="1913890"/>
            </a:xfrm>
          </p:grpSpPr>
          <p:sp>
            <p:nvSpPr>
              <p:cNvPr id="1120" name="Freeform 1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1" name="Group 1121"/>
            <p:cNvGrpSpPr/>
            <p:nvPr/>
          </p:nvGrpSpPr>
          <p:grpSpPr>
            <a:xfrm>
              <a:off x="18906712" y="5342935"/>
              <a:ext cx="82785" cy="82785"/>
              <a:chOff x="0" y="0"/>
              <a:chExt cx="1913890" cy="1913890"/>
            </a:xfrm>
          </p:grpSpPr>
          <p:sp>
            <p:nvSpPr>
              <p:cNvPr id="1122" name="Freeform 1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3" name="Group 1123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1124" name="Freeform 1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5" name="Group 1125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1126" name="Freeform 1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7" name="Group 1127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1128" name="Freeform 1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9" name="Group 1129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1130" name="Freeform 1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1" name="Group 1131"/>
            <p:cNvGrpSpPr/>
            <p:nvPr/>
          </p:nvGrpSpPr>
          <p:grpSpPr>
            <a:xfrm>
              <a:off x="15660428" y="537155"/>
              <a:ext cx="82785" cy="82785"/>
              <a:chOff x="0" y="0"/>
              <a:chExt cx="1913890" cy="1913890"/>
            </a:xfrm>
          </p:grpSpPr>
          <p:sp>
            <p:nvSpPr>
              <p:cNvPr id="1132" name="Freeform 1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3" name="Group 1133"/>
            <p:cNvGrpSpPr/>
            <p:nvPr/>
          </p:nvGrpSpPr>
          <p:grpSpPr>
            <a:xfrm>
              <a:off x="15660428" y="6917640"/>
              <a:ext cx="82785" cy="82785"/>
              <a:chOff x="0" y="0"/>
              <a:chExt cx="1913890" cy="1913890"/>
            </a:xfrm>
          </p:grpSpPr>
          <p:sp>
            <p:nvSpPr>
              <p:cNvPr id="1134" name="Freeform 1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5" name="Group 1135"/>
            <p:cNvGrpSpPr/>
            <p:nvPr/>
          </p:nvGrpSpPr>
          <p:grpSpPr>
            <a:xfrm>
              <a:off x="15660428" y="3724855"/>
              <a:ext cx="82785" cy="82785"/>
              <a:chOff x="0" y="0"/>
              <a:chExt cx="1913890" cy="1913890"/>
            </a:xfrm>
          </p:grpSpPr>
          <p:sp>
            <p:nvSpPr>
              <p:cNvPr id="1136" name="Freeform 1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7" name="Group 1137"/>
            <p:cNvGrpSpPr/>
            <p:nvPr/>
          </p:nvGrpSpPr>
          <p:grpSpPr>
            <a:xfrm>
              <a:off x="15660428" y="10105340"/>
              <a:ext cx="82785" cy="82785"/>
              <a:chOff x="0" y="0"/>
              <a:chExt cx="1913890" cy="1913890"/>
            </a:xfrm>
          </p:grpSpPr>
          <p:sp>
            <p:nvSpPr>
              <p:cNvPr id="1138" name="Freeform 1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9" name="Group 1139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1140" name="Freeform 1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1" name="Group 1141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1142" name="Freeform 1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3" name="Group 1143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1144" name="Freeform 1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5" name="Group 1145"/>
            <p:cNvGrpSpPr/>
            <p:nvPr/>
          </p:nvGrpSpPr>
          <p:grpSpPr>
            <a:xfrm>
              <a:off x="15660428" y="2155235"/>
              <a:ext cx="82785" cy="82785"/>
              <a:chOff x="0" y="0"/>
              <a:chExt cx="1913890" cy="1913890"/>
            </a:xfrm>
          </p:grpSpPr>
          <p:sp>
            <p:nvSpPr>
              <p:cNvPr id="1146" name="Freeform 1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7" name="Group 1147"/>
            <p:cNvGrpSpPr/>
            <p:nvPr/>
          </p:nvGrpSpPr>
          <p:grpSpPr>
            <a:xfrm>
              <a:off x="15660428" y="8535719"/>
              <a:ext cx="82785" cy="82785"/>
              <a:chOff x="0" y="0"/>
              <a:chExt cx="1913890" cy="1913890"/>
            </a:xfrm>
          </p:grpSpPr>
          <p:sp>
            <p:nvSpPr>
              <p:cNvPr id="1148" name="Freeform 1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9" name="Group 1149"/>
            <p:cNvGrpSpPr/>
            <p:nvPr/>
          </p:nvGrpSpPr>
          <p:grpSpPr>
            <a:xfrm>
              <a:off x="15660428" y="5342935"/>
              <a:ext cx="82785" cy="82785"/>
              <a:chOff x="0" y="0"/>
              <a:chExt cx="1913890" cy="1913890"/>
            </a:xfrm>
          </p:grpSpPr>
          <p:sp>
            <p:nvSpPr>
              <p:cNvPr id="1150" name="Freeform 1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1" name="Group 1151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1152" name="Freeform 1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3" name="Group 1153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1154" name="Freeform 1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5" name="Group 1155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1156" name="Freeform 1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7" name="Group 1157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1158" name="Freeform 11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9" name="Group 1159"/>
            <p:cNvGrpSpPr>
              <a:grpSpLocks noChangeAspect="1"/>
            </p:cNvGrpSpPr>
            <p:nvPr/>
          </p:nvGrpSpPr>
          <p:grpSpPr>
            <a:xfrm>
              <a:off x="10785155" y="0"/>
              <a:ext cx="95594" cy="82785"/>
              <a:chOff x="0" y="0"/>
              <a:chExt cx="6350000" cy="5499100"/>
            </a:xfrm>
          </p:grpSpPr>
          <p:sp>
            <p:nvSpPr>
              <p:cNvPr id="1160" name="Freeform 11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1" name="Group 1161"/>
            <p:cNvGrpSpPr>
              <a:grpSpLocks noChangeAspect="1"/>
            </p:cNvGrpSpPr>
            <p:nvPr/>
          </p:nvGrpSpPr>
          <p:grpSpPr>
            <a:xfrm>
              <a:off x="10785155" y="6380485"/>
              <a:ext cx="95594" cy="82785"/>
              <a:chOff x="0" y="0"/>
              <a:chExt cx="6350000" cy="5499100"/>
            </a:xfrm>
          </p:grpSpPr>
          <p:sp>
            <p:nvSpPr>
              <p:cNvPr id="1162" name="Freeform 11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3" name="Group 1163"/>
            <p:cNvGrpSpPr>
              <a:grpSpLocks noChangeAspect="1"/>
            </p:cNvGrpSpPr>
            <p:nvPr/>
          </p:nvGrpSpPr>
          <p:grpSpPr>
            <a:xfrm>
              <a:off x="10785155" y="3187700"/>
              <a:ext cx="95594" cy="82785"/>
              <a:chOff x="0" y="0"/>
              <a:chExt cx="6350000" cy="5499100"/>
            </a:xfrm>
          </p:grpSpPr>
          <p:sp>
            <p:nvSpPr>
              <p:cNvPr id="1164" name="Freeform 11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5" name="Group 1165"/>
            <p:cNvGrpSpPr>
              <a:grpSpLocks noChangeAspect="1"/>
            </p:cNvGrpSpPr>
            <p:nvPr/>
          </p:nvGrpSpPr>
          <p:grpSpPr>
            <a:xfrm>
              <a:off x="10785155" y="9568185"/>
              <a:ext cx="95594" cy="82785"/>
              <a:chOff x="0" y="0"/>
              <a:chExt cx="6350000" cy="5499100"/>
            </a:xfrm>
          </p:grpSpPr>
          <p:sp>
            <p:nvSpPr>
              <p:cNvPr id="1166" name="Freeform 11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7" name="Group 1167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1168" name="Freeform 11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9" name="Group 1169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1170" name="Freeform 11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1" name="Group 1171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1172" name="Freeform 11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3" name="Group 1173"/>
            <p:cNvGrpSpPr>
              <a:grpSpLocks noChangeAspect="1"/>
            </p:cNvGrpSpPr>
            <p:nvPr/>
          </p:nvGrpSpPr>
          <p:grpSpPr>
            <a:xfrm>
              <a:off x="10785155" y="1618080"/>
              <a:ext cx="95594" cy="82785"/>
              <a:chOff x="0" y="0"/>
              <a:chExt cx="6350000" cy="5499100"/>
            </a:xfrm>
          </p:grpSpPr>
          <p:sp>
            <p:nvSpPr>
              <p:cNvPr id="1174" name="Freeform 11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5" name="Group 1175"/>
            <p:cNvGrpSpPr>
              <a:grpSpLocks noChangeAspect="1"/>
            </p:cNvGrpSpPr>
            <p:nvPr/>
          </p:nvGrpSpPr>
          <p:grpSpPr>
            <a:xfrm>
              <a:off x="10785155" y="7998564"/>
              <a:ext cx="95594" cy="82785"/>
              <a:chOff x="0" y="0"/>
              <a:chExt cx="6350000" cy="5499100"/>
            </a:xfrm>
          </p:grpSpPr>
          <p:sp>
            <p:nvSpPr>
              <p:cNvPr id="1176" name="Freeform 11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7" name="Group 1177"/>
            <p:cNvGrpSpPr>
              <a:grpSpLocks noChangeAspect="1"/>
            </p:cNvGrpSpPr>
            <p:nvPr/>
          </p:nvGrpSpPr>
          <p:grpSpPr>
            <a:xfrm>
              <a:off x="10785155" y="4805780"/>
              <a:ext cx="95594" cy="82785"/>
              <a:chOff x="0" y="0"/>
              <a:chExt cx="6350000" cy="5499100"/>
            </a:xfrm>
          </p:grpSpPr>
          <p:sp>
            <p:nvSpPr>
              <p:cNvPr id="1178" name="Freeform 11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9" name="Group 1179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1180" name="Freeform 11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1" name="Group 1181"/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1182" name="Freeform 11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3" name="Group 1183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1184" name="Freeform 1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5" name="Group 1185"/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1186" name="Freeform 1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7" name="Group 1187"/>
            <p:cNvGrpSpPr>
              <a:grpSpLocks noChangeAspect="1"/>
            </p:cNvGrpSpPr>
            <p:nvPr/>
          </p:nvGrpSpPr>
          <p:grpSpPr>
            <a:xfrm>
              <a:off x="17279304" y="0"/>
              <a:ext cx="95594" cy="82785"/>
              <a:chOff x="0" y="0"/>
              <a:chExt cx="6350000" cy="5499100"/>
            </a:xfrm>
          </p:grpSpPr>
          <p:sp>
            <p:nvSpPr>
              <p:cNvPr id="1188" name="Freeform 1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9" name="Group 1189"/>
            <p:cNvGrpSpPr>
              <a:grpSpLocks noChangeAspect="1"/>
            </p:cNvGrpSpPr>
            <p:nvPr/>
          </p:nvGrpSpPr>
          <p:grpSpPr>
            <a:xfrm>
              <a:off x="17279304" y="6380485"/>
              <a:ext cx="95594" cy="82785"/>
              <a:chOff x="0" y="0"/>
              <a:chExt cx="6350000" cy="5499100"/>
            </a:xfrm>
          </p:grpSpPr>
          <p:sp>
            <p:nvSpPr>
              <p:cNvPr id="1190" name="Freeform 1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1" name="Group 1191"/>
            <p:cNvGrpSpPr>
              <a:grpSpLocks noChangeAspect="1"/>
            </p:cNvGrpSpPr>
            <p:nvPr/>
          </p:nvGrpSpPr>
          <p:grpSpPr>
            <a:xfrm>
              <a:off x="17279304" y="3187700"/>
              <a:ext cx="95594" cy="82785"/>
              <a:chOff x="0" y="0"/>
              <a:chExt cx="6350000" cy="5499100"/>
            </a:xfrm>
          </p:grpSpPr>
          <p:sp>
            <p:nvSpPr>
              <p:cNvPr id="1192" name="Freeform 1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3" name="Group 1193"/>
            <p:cNvGrpSpPr>
              <a:grpSpLocks noChangeAspect="1"/>
            </p:cNvGrpSpPr>
            <p:nvPr/>
          </p:nvGrpSpPr>
          <p:grpSpPr>
            <a:xfrm>
              <a:off x="17279304" y="9568185"/>
              <a:ext cx="95594" cy="82785"/>
              <a:chOff x="0" y="0"/>
              <a:chExt cx="6350000" cy="5499100"/>
            </a:xfrm>
          </p:grpSpPr>
          <p:sp>
            <p:nvSpPr>
              <p:cNvPr id="1194" name="Freeform 1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5" name="Group 1195"/>
            <p:cNvGrpSpPr>
              <a:grpSpLocks noChangeAspect="1"/>
            </p:cNvGrpSpPr>
            <p:nvPr/>
          </p:nvGrpSpPr>
          <p:grpSpPr>
            <a:xfrm>
              <a:off x="20466684" y="0"/>
              <a:ext cx="95594" cy="82785"/>
              <a:chOff x="0" y="0"/>
              <a:chExt cx="6350000" cy="5499100"/>
            </a:xfrm>
          </p:grpSpPr>
          <p:sp>
            <p:nvSpPr>
              <p:cNvPr id="1196" name="Freeform 1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7" name="Group 1197"/>
            <p:cNvGrpSpPr>
              <a:grpSpLocks noChangeAspect="1"/>
            </p:cNvGrpSpPr>
            <p:nvPr/>
          </p:nvGrpSpPr>
          <p:grpSpPr>
            <a:xfrm>
              <a:off x="20466684" y="6380485"/>
              <a:ext cx="95594" cy="82785"/>
              <a:chOff x="0" y="0"/>
              <a:chExt cx="6350000" cy="5499100"/>
            </a:xfrm>
          </p:grpSpPr>
          <p:sp>
            <p:nvSpPr>
              <p:cNvPr id="1198" name="Freeform 1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9" name="Group 1199"/>
            <p:cNvGrpSpPr>
              <a:grpSpLocks noChangeAspect="1"/>
            </p:cNvGrpSpPr>
            <p:nvPr/>
          </p:nvGrpSpPr>
          <p:grpSpPr>
            <a:xfrm>
              <a:off x="20466684" y="3187700"/>
              <a:ext cx="95594" cy="82785"/>
              <a:chOff x="0" y="0"/>
              <a:chExt cx="6350000" cy="5499100"/>
            </a:xfrm>
          </p:grpSpPr>
          <p:sp>
            <p:nvSpPr>
              <p:cNvPr id="1200" name="Freeform 1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1" name="Group 1201"/>
            <p:cNvGrpSpPr>
              <a:grpSpLocks noChangeAspect="1"/>
            </p:cNvGrpSpPr>
            <p:nvPr/>
          </p:nvGrpSpPr>
          <p:grpSpPr>
            <a:xfrm>
              <a:off x="20466684" y="9568185"/>
              <a:ext cx="95594" cy="82785"/>
              <a:chOff x="0" y="0"/>
              <a:chExt cx="6350000" cy="5499100"/>
            </a:xfrm>
          </p:grpSpPr>
          <p:sp>
            <p:nvSpPr>
              <p:cNvPr id="1202" name="Freeform 1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3" name="Group 1203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1204" name="Freeform 1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5" name="Group 1205"/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1206" name="Freeform 1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7" name="Group 1207"/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1208" name="Freeform 1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9" name="Group 1209"/>
            <p:cNvGrpSpPr>
              <a:grpSpLocks noChangeAspect="1"/>
            </p:cNvGrpSpPr>
            <p:nvPr/>
          </p:nvGrpSpPr>
          <p:grpSpPr>
            <a:xfrm>
              <a:off x="17279304" y="1618080"/>
              <a:ext cx="95594" cy="82785"/>
              <a:chOff x="0" y="0"/>
              <a:chExt cx="6350000" cy="5499100"/>
            </a:xfrm>
          </p:grpSpPr>
          <p:sp>
            <p:nvSpPr>
              <p:cNvPr id="1210" name="Freeform 1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1" name="Group 1211"/>
            <p:cNvGrpSpPr>
              <a:grpSpLocks noChangeAspect="1"/>
            </p:cNvGrpSpPr>
            <p:nvPr/>
          </p:nvGrpSpPr>
          <p:grpSpPr>
            <a:xfrm>
              <a:off x="17279304" y="7998564"/>
              <a:ext cx="95594" cy="82785"/>
              <a:chOff x="0" y="0"/>
              <a:chExt cx="6350000" cy="5499100"/>
            </a:xfrm>
          </p:grpSpPr>
          <p:sp>
            <p:nvSpPr>
              <p:cNvPr id="1212" name="Freeform 1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3" name="Group 1213"/>
            <p:cNvGrpSpPr>
              <a:grpSpLocks noChangeAspect="1"/>
            </p:cNvGrpSpPr>
            <p:nvPr/>
          </p:nvGrpSpPr>
          <p:grpSpPr>
            <a:xfrm>
              <a:off x="17279304" y="4805780"/>
              <a:ext cx="95594" cy="82785"/>
              <a:chOff x="0" y="0"/>
              <a:chExt cx="6350000" cy="5499100"/>
            </a:xfrm>
          </p:grpSpPr>
          <p:sp>
            <p:nvSpPr>
              <p:cNvPr id="1214" name="Freeform 1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5" name="Group 1215"/>
            <p:cNvGrpSpPr>
              <a:grpSpLocks noChangeAspect="1"/>
            </p:cNvGrpSpPr>
            <p:nvPr/>
          </p:nvGrpSpPr>
          <p:grpSpPr>
            <a:xfrm>
              <a:off x="20466684" y="1618080"/>
              <a:ext cx="95594" cy="82785"/>
              <a:chOff x="0" y="0"/>
              <a:chExt cx="6350000" cy="5499100"/>
            </a:xfrm>
          </p:grpSpPr>
          <p:sp>
            <p:nvSpPr>
              <p:cNvPr id="1216" name="Freeform 1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7" name="Group 1217"/>
            <p:cNvGrpSpPr>
              <a:grpSpLocks noChangeAspect="1"/>
            </p:cNvGrpSpPr>
            <p:nvPr/>
          </p:nvGrpSpPr>
          <p:grpSpPr>
            <a:xfrm>
              <a:off x="20466684" y="7998564"/>
              <a:ext cx="95594" cy="82785"/>
              <a:chOff x="0" y="0"/>
              <a:chExt cx="6350000" cy="5499100"/>
            </a:xfrm>
          </p:grpSpPr>
          <p:sp>
            <p:nvSpPr>
              <p:cNvPr id="1218" name="Freeform 1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9" name="Group 1219"/>
            <p:cNvGrpSpPr>
              <a:grpSpLocks noChangeAspect="1"/>
            </p:cNvGrpSpPr>
            <p:nvPr/>
          </p:nvGrpSpPr>
          <p:grpSpPr>
            <a:xfrm>
              <a:off x="20466684" y="4805780"/>
              <a:ext cx="95594" cy="82785"/>
              <a:chOff x="0" y="0"/>
              <a:chExt cx="6350000" cy="5499100"/>
            </a:xfrm>
          </p:grpSpPr>
          <p:sp>
            <p:nvSpPr>
              <p:cNvPr id="1220" name="Freeform 1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1" name="Group 1221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1222" name="Freeform 1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3" name="Group 1223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1224" name="Freeform 1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5" name="Group 1225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1226" name="Freeform 1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7" name="Group 1227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1228" name="Freeform 12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9" name="Group 1229"/>
            <p:cNvGrpSpPr>
              <a:grpSpLocks noChangeAspect="1"/>
            </p:cNvGrpSpPr>
            <p:nvPr/>
          </p:nvGrpSpPr>
          <p:grpSpPr>
            <a:xfrm>
              <a:off x="14033020" y="0"/>
              <a:ext cx="95594" cy="82785"/>
              <a:chOff x="0" y="0"/>
              <a:chExt cx="6350000" cy="5499100"/>
            </a:xfrm>
          </p:grpSpPr>
          <p:sp>
            <p:nvSpPr>
              <p:cNvPr id="1230" name="Freeform 12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1" name="Group 1231"/>
            <p:cNvGrpSpPr>
              <a:grpSpLocks noChangeAspect="1"/>
            </p:cNvGrpSpPr>
            <p:nvPr/>
          </p:nvGrpSpPr>
          <p:grpSpPr>
            <a:xfrm>
              <a:off x="14033020" y="6380485"/>
              <a:ext cx="95594" cy="82785"/>
              <a:chOff x="0" y="0"/>
              <a:chExt cx="6350000" cy="5499100"/>
            </a:xfrm>
          </p:grpSpPr>
          <p:sp>
            <p:nvSpPr>
              <p:cNvPr id="1232" name="Freeform 12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3" name="Group 1233"/>
            <p:cNvGrpSpPr>
              <a:grpSpLocks noChangeAspect="1"/>
            </p:cNvGrpSpPr>
            <p:nvPr/>
          </p:nvGrpSpPr>
          <p:grpSpPr>
            <a:xfrm>
              <a:off x="14033020" y="3187700"/>
              <a:ext cx="95594" cy="82785"/>
              <a:chOff x="0" y="0"/>
              <a:chExt cx="6350000" cy="5499100"/>
            </a:xfrm>
          </p:grpSpPr>
          <p:sp>
            <p:nvSpPr>
              <p:cNvPr id="1234" name="Freeform 12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5" name="Group 1235"/>
            <p:cNvGrpSpPr>
              <a:grpSpLocks noChangeAspect="1"/>
            </p:cNvGrpSpPr>
            <p:nvPr/>
          </p:nvGrpSpPr>
          <p:grpSpPr>
            <a:xfrm>
              <a:off x="14033020" y="9568185"/>
              <a:ext cx="95594" cy="82785"/>
              <a:chOff x="0" y="0"/>
              <a:chExt cx="6350000" cy="5499100"/>
            </a:xfrm>
          </p:grpSpPr>
          <p:sp>
            <p:nvSpPr>
              <p:cNvPr id="1236" name="Freeform 12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7" name="Group 1237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1238" name="Freeform 12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9" name="Group 1239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1240" name="Freeform 12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1" name="Group 1241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1242" name="Freeform 12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3" name="Group 1243"/>
            <p:cNvGrpSpPr>
              <a:grpSpLocks noChangeAspect="1"/>
            </p:cNvGrpSpPr>
            <p:nvPr/>
          </p:nvGrpSpPr>
          <p:grpSpPr>
            <a:xfrm>
              <a:off x="14033020" y="1618080"/>
              <a:ext cx="95594" cy="82785"/>
              <a:chOff x="0" y="0"/>
              <a:chExt cx="6350000" cy="5499100"/>
            </a:xfrm>
          </p:grpSpPr>
          <p:sp>
            <p:nvSpPr>
              <p:cNvPr id="1244" name="Freeform 12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5" name="Group 1245"/>
            <p:cNvGrpSpPr>
              <a:grpSpLocks noChangeAspect="1"/>
            </p:cNvGrpSpPr>
            <p:nvPr/>
          </p:nvGrpSpPr>
          <p:grpSpPr>
            <a:xfrm>
              <a:off x="14033020" y="7998564"/>
              <a:ext cx="95594" cy="82785"/>
              <a:chOff x="0" y="0"/>
              <a:chExt cx="6350000" cy="5499100"/>
            </a:xfrm>
          </p:grpSpPr>
          <p:sp>
            <p:nvSpPr>
              <p:cNvPr id="1246" name="Freeform 12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7" name="Group 1247"/>
            <p:cNvGrpSpPr>
              <a:grpSpLocks noChangeAspect="1"/>
            </p:cNvGrpSpPr>
            <p:nvPr/>
          </p:nvGrpSpPr>
          <p:grpSpPr>
            <a:xfrm>
              <a:off x="14033020" y="4805780"/>
              <a:ext cx="95594" cy="82785"/>
              <a:chOff x="0" y="0"/>
              <a:chExt cx="6350000" cy="5499100"/>
            </a:xfrm>
          </p:grpSpPr>
          <p:sp>
            <p:nvSpPr>
              <p:cNvPr id="1248" name="Freeform 12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9" name="Group 1249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1250" name="Freeform 12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1" name="Group 1251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1252" name="Freeform 12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3" name="Group 125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1254" name="Freeform 12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5" name="Group 1255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1256" name="Freeform 12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7" name="Group 1257"/>
            <p:cNvGrpSpPr>
              <a:grpSpLocks noChangeAspect="1"/>
            </p:cNvGrpSpPr>
            <p:nvPr/>
          </p:nvGrpSpPr>
          <p:grpSpPr>
            <a:xfrm>
              <a:off x="11323816" y="537155"/>
              <a:ext cx="95594" cy="82785"/>
              <a:chOff x="0" y="0"/>
              <a:chExt cx="6350000" cy="5499100"/>
            </a:xfrm>
          </p:grpSpPr>
          <p:sp>
            <p:nvSpPr>
              <p:cNvPr id="1258" name="Freeform 12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9" name="Group 1259"/>
            <p:cNvGrpSpPr>
              <a:grpSpLocks noChangeAspect="1"/>
            </p:cNvGrpSpPr>
            <p:nvPr/>
          </p:nvGrpSpPr>
          <p:grpSpPr>
            <a:xfrm>
              <a:off x="11323816" y="6917640"/>
              <a:ext cx="95594" cy="82785"/>
              <a:chOff x="0" y="0"/>
              <a:chExt cx="6350000" cy="5499100"/>
            </a:xfrm>
          </p:grpSpPr>
          <p:sp>
            <p:nvSpPr>
              <p:cNvPr id="1260" name="Freeform 12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1" name="Group 1261"/>
            <p:cNvGrpSpPr>
              <a:grpSpLocks noChangeAspect="1"/>
            </p:cNvGrpSpPr>
            <p:nvPr/>
          </p:nvGrpSpPr>
          <p:grpSpPr>
            <a:xfrm>
              <a:off x="11323816" y="3724855"/>
              <a:ext cx="95594" cy="82785"/>
              <a:chOff x="0" y="0"/>
              <a:chExt cx="6350000" cy="5499100"/>
            </a:xfrm>
          </p:grpSpPr>
          <p:sp>
            <p:nvSpPr>
              <p:cNvPr id="1262" name="Freeform 12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3" name="Group 1263"/>
            <p:cNvGrpSpPr>
              <a:grpSpLocks noChangeAspect="1"/>
            </p:cNvGrpSpPr>
            <p:nvPr/>
          </p:nvGrpSpPr>
          <p:grpSpPr>
            <a:xfrm>
              <a:off x="11323816" y="10105340"/>
              <a:ext cx="95594" cy="82785"/>
              <a:chOff x="0" y="0"/>
              <a:chExt cx="6350000" cy="5499100"/>
            </a:xfrm>
          </p:grpSpPr>
          <p:sp>
            <p:nvSpPr>
              <p:cNvPr id="1264" name="Freeform 12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5" name="Group 126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1266" name="Freeform 12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7" name="Group 1267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1268" name="Freeform 12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9" name="Group 1269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1270" name="Freeform 12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1" name="Group 1271"/>
            <p:cNvGrpSpPr>
              <a:grpSpLocks noChangeAspect="1"/>
            </p:cNvGrpSpPr>
            <p:nvPr/>
          </p:nvGrpSpPr>
          <p:grpSpPr>
            <a:xfrm>
              <a:off x="11323816" y="2155235"/>
              <a:ext cx="95594" cy="82785"/>
              <a:chOff x="0" y="0"/>
              <a:chExt cx="6350000" cy="5499100"/>
            </a:xfrm>
          </p:grpSpPr>
          <p:sp>
            <p:nvSpPr>
              <p:cNvPr id="1272" name="Freeform 12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3" name="Group 1273"/>
            <p:cNvGrpSpPr>
              <a:grpSpLocks noChangeAspect="1"/>
            </p:cNvGrpSpPr>
            <p:nvPr/>
          </p:nvGrpSpPr>
          <p:grpSpPr>
            <a:xfrm>
              <a:off x="11323816" y="8535719"/>
              <a:ext cx="95594" cy="82785"/>
              <a:chOff x="0" y="0"/>
              <a:chExt cx="6350000" cy="5499100"/>
            </a:xfrm>
          </p:grpSpPr>
          <p:sp>
            <p:nvSpPr>
              <p:cNvPr id="1274" name="Freeform 12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5" name="Group 1275"/>
            <p:cNvGrpSpPr>
              <a:grpSpLocks noChangeAspect="1"/>
            </p:cNvGrpSpPr>
            <p:nvPr/>
          </p:nvGrpSpPr>
          <p:grpSpPr>
            <a:xfrm>
              <a:off x="11323816" y="5342935"/>
              <a:ext cx="95594" cy="82785"/>
              <a:chOff x="0" y="0"/>
              <a:chExt cx="6350000" cy="5499100"/>
            </a:xfrm>
          </p:grpSpPr>
          <p:sp>
            <p:nvSpPr>
              <p:cNvPr id="1276" name="Freeform 12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7" name="Group 1277"/>
            <p:cNvGrpSpPr>
              <a:grpSpLocks noChangeAspect="1"/>
            </p:cNvGrpSpPr>
            <p:nvPr/>
          </p:nvGrpSpPr>
          <p:grpSpPr>
            <a:xfrm>
              <a:off x="8116693" y="537155"/>
              <a:ext cx="95594" cy="82785"/>
              <a:chOff x="0" y="0"/>
              <a:chExt cx="6350000" cy="5499100"/>
            </a:xfrm>
          </p:grpSpPr>
          <p:sp>
            <p:nvSpPr>
              <p:cNvPr id="1278" name="Freeform 12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9" name="Group 1279"/>
            <p:cNvGrpSpPr>
              <a:grpSpLocks noChangeAspect="1"/>
            </p:cNvGrpSpPr>
            <p:nvPr/>
          </p:nvGrpSpPr>
          <p:grpSpPr>
            <a:xfrm>
              <a:off x="8116693" y="6917640"/>
              <a:ext cx="95594" cy="82785"/>
              <a:chOff x="0" y="0"/>
              <a:chExt cx="6350000" cy="5499100"/>
            </a:xfrm>
          </p:grpSpPr>
          <p:sp>
            <p:nvSpPr>
              <p:cNvPr id="1280" name="Freeform 12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1" name="Group 1281"/>
            <p:cNvGrpSpPr>
              <a:grpSpLocks noChangeAspect="1"/>
            </p:cNvGrpSpPr>
            <p:nvPr/>
          </p:nvGrpSpPr>
          <p:grpSpPr>
            <a:xfrm>
              <a:off x="8116693" y="3724855"/>
              <a:ext cx="95594" cy="82785"/>
              <a:chOff x="0" y="0"/>
              <a:chExt cx="6350000" cy="5499100"/>
            </a:xfrm>
          </p:grpSpPr>
          <p:sp>
            <p:nvSpPr>
              <p:cNvPr id="1282" name="Freeform 12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3" name="Group 1283"/>
            <p:cNvGrpSpPr>
              <a:grpSpLocks noChangeAspect="1"/>
            </p:cNvGrpSpPr>
            <p:nvPr/>
          </p:nvGrpSpPr>
          <p:grpSpPr>
            <a:xfrm>
              <a:off x="8116693" y="10105340"/>
              <a:ext cx="95594" cy="82785"/>
              <a:chOff x="0" y="0"/>
              <a:chExt cx="6350000" cy="5499100"/>
            </a:xfrm>
          </p:grpSpPr>
          <p:sp>
            <p:nvSpPr>
              <p:cNvPr id="1284" name="Freeform 12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5" name="Group 1285"/>
            <p:cNvGrpSpPr>
              <a:grpSpLocks noChangeAspect="1"/>
            </p:cNvGrpSpPr>
            <p:nvPr/>
          </p:nvGrpSpPr>
          <p:grpSpPr>
            <a:xfrm>
              <a:off x="17817965" y="537155"/>
              <a:ext cx="95594" cy="82785"/>
              <a:chOff x="0" y="0"/>
              <a:chExt cx="6350000" cy="5499100"/>
            </a:xfrm>
          </p:grpSpPr>
          <p:sp>
            <p:nvSpPr>
              <p:cNvPr id="1286" name="Freeform 12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7" name="Group 1287"/>
            <p:cNvGrpSpPr>
              <a:grpSpLocks noChangeAspect="1"/>
            </p:cNvGrpSpPr>
            <p:nvPr/>
          </p:nvGrpSpPr>
          <p:grpSpPr>
            <a:xfrm>
              <a:off x="17817965" y="6917640"/>
              <a:ext cx="95594" cy="82785"/>
              <a:chOff x="0" y="0"/>
              <a:chExt cx="6350000" cy="5499100"/>
            </a:xfrm>
          </p:grpSpPr>
          <p:sp>
            <p:nvSpPr>
              <p:cNvPr id="1288" name="Freeform 12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9" name="Group 1289"/>
            <p:cNvGrpSpPr>
              <a:grpSpLocks noChangeAspect="1"/>
            </p:cNvGrpSpPr>
            <p:nvPr/>
          </p:nvGrpSpPr>
          <p:grpSpPr>
            <a:xfrm>
              <a:off x="17817965" y="3724855"/>
              <a:ext cx="95594" cy="82785"/>
              <a:chOff x="0" y="0"/>
              <a:chExt cx="6350000" cy="5499100"/>
            </a:xfrm>
          </p:grpSpPr>
          <p:sp>
            <p:nvSpPr>
              <p:cNvPr id="1290" name="Freeform 12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1" name="Group 1291"/>
            <p:cNvGrpSpPr>
              <a:grpSpLocks noChangeAspect="1"/>
            </p:cNvGrpSpPr>
            <p:nvPr/>
          </p:nvGrpSpPr>
          <p:grpSpPr>
            <a:xfrm>
              <a:off x="17817965" y="10105340"/>
              <a:ext cx="95594" cy="82785"/>
              <a:chOff x="0" y="0"/>
              <a:chExt cx="6350000" cy="5499100"/>
            </a:xfrm>
          </p:grpSpPr>
          <p:sp>
            <p:nvSpPr>
              <p:cNvPr id="1292" name="Freeform 12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3" name="Group 1293"/>
            <p:cNvGrpSpPr>
              <a:grpSpLocks noChangeAspect="1"/>
            </p:cNvGrpSpPr>
            <p:nvPr/>
          </p:nvGrpSpPr>
          <p:grpSpPr>
            <a:xfrm>
              <a:off x="21005345" y="537155"/>
              <a:ext cx="95594" cy="82785"/>
              <a:chOff x="0" y="0"/>
              <a:chExt cx="6350000" cy="5499100"/>
            </a:xfrm>
          </p:grpSpPr>
          <p:sp>
            <p:nvSpPr>
              <p:cNvPr id="1294" name="Freeform 12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5" name="Group 1295"/>
            <p:cNvGrpSpPr>
              <a:grpSpLocks noChangeAspect="1"/>
            </p:cNvGrpSpPr>
            <p:nvPr/>
          </p:nvGrpSpPr>
          <p:grpSpPr>
            <a:xfrm>
              <a:off x="21005345" y="6917640"/>
              <a:ext cx="95594" cy="82785"/>
              <a:chOff x="0" y="0"/>
              <a:chExt cx="6350000" cy="5499100"/>
            </a:xfrm>
          </p:grpSpPr>
          <p:sp>
            <p:nvSpPr>
              <p:cNvPr id="1296" name="Freeform 12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7" name="Group 1297"/>
            <p:cNvGrpSpPr>
              <a:grpSpLocks noChangeAspect="1"/>
            </p:cNvGrpSpPr>
            <p:nvPr/>
          </p:nvGrpSpPr>
          <p:grpSpPr>
            <a:xfrm>
              <a:off x="21005345" y="3724855"/>
              <a:ext cx="95594" cy="82785"/>
              <a:chOff x="0" y="0"/>
              <a:chExt cx="6350000" cy="5499100"/>
            </a:xfrm>
          </p:grpSpPr>
          <p:sp>
            <p:nvSpPr>
              <p:cNvPr id="1298" name="Freeform 12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9" name="Group 1299"/>
            <p:cNvGrpSpPr>
              <a:grpSpLocks noChangeAspect="1"/>
            </p:cNvGrpSpPr>
            <p:nvPr/>
          </p:nvGrpSpPr>
          <p:grpSpPr>
            <a:xfrm>
              <a:off x="21005345" y="10105340"/>
              <a:ext cx="95594" cy="82785"/>
              <a:chOff x="0" y="0"/>
              <a:chExt cx="6350000" cy="5499100"/>
            </a:xfrm>
          </p:grpSpPr>
          <p:sp>
            <p:nvSpPr>
              <p:cNvPr id="1300" name="Freeform 13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1" name="Group 1301"/>
            <p:cNvGrpSpPr>
              <a:grpSpLocks noChangeAspect="1"/>
            </p:cNvGrpSpPr>
            <p:nvPr/>
          </p:nvGrpSpPr>
          <p:grpSpPr>
            <a:xfrm>
              <a:off x="8116693" y="2155235"/>
              <a:ext cx="95594" cy="82785"/>
              <a:chOff x="0" y="0"/>
              <a:chExt cx="6350000" cy="5499100"/>
            </a:xfrm>
          </p:grpSpPr>
          <p:sp>
            <p:nvSpPr>
              <p:cNvPr id="1302" name="Freeform 13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3" name="Group 1303"/>
            <p:cNvGrpSpPr>
              <a:grpSpLocks noChangeAspect="1"/>
            </p:cNvGrpSpPr>
            <p:nvPr/>
          </p:nvGrpSpPr>
          <p:grpSpPr>
            <a:xfrm>
              <a:off x="8116693" y="8535719"/>
              <a:ext cx="95594" cy="82785"/>
              <a:chOff x="0" y="0"/>
              <a:chExt cx="6350000" cy="5499100"/>
            </a:xfrm>
          </p:grpSpPr>
          <p:sp>
            <p:nvSpPr>
              <p:cNvPr id="1304" name="Freeform 13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5" name="Group 1305"/>
            <p:cNvGrpSpPr>
              <a:grpSpLocks noChangeAspect="1"/>
            </p:cNvGrpSpPr>
            <p:nvPr/>
          </p:nvGrpSpPr>
          <p:grpSpPr>
            <a:xfrm>
              <a:off x="8116693" y="5342935"/>
              <a:ext cx="95594" cy="82785"/>
              <a:chOff x="0" y="0"/>
              <a:chExt cx="6350000" cy="5499100"/>
            </a:xfrm>
          </p:grpSpPr>
          <p:sp>
            <p:nvSpPr>
              <p:cNvPr id="1306" name="Freeform 1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7" name="Group 1307"/>
            <p:cNvGrpSpPr>
              <a:grpSpLocks noChangeAspect="1"/>
            </p:cNvGrpSpPr>
            <p:nvPr/>
          </p:nvGrpSpPr>
          <p:grpSpPr>
            <a:xfrm>
              <a:off x="17817965" y="2155235"/>
              <a:ext cx="95594" cy="82785"/>
              <a:chOff x="0" y="0"/>
              <a:chExt cx="6350000" cy="5499100"/>
            </a:xfrm>
          </p:grpSpPr>
          <p:sp>
            <p:nvSpPr>
              <p:cNvPr id="1308" name="Freeform 1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9" name="Group 1309"/>
            <p:cNvGrpSpPr>
              <a:grpSpLocks noChangeAspect="1"/>
            </p:cNvGrpSpPr>
            <p:nvPr/>
          </p:nvGrpSpPr>
          <p:grpSpPr>
            <a:xfrm>
              <a:off x="17817965" y="8535719"/>
              <a:ext cx="95594" cy="82785"/>
              <a:chOff x="0" y="0"/>
              <a:chExt cx="6350000" cy="5499100"/>
            </a:xfrm>
          </p:grpSpPr>
          <p:sp>
            <p:nvSpPr>
              <p:cNvPr id="1310" name="Freeform 1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1" name="Group 1311"/>
            <p:cNvGrpSpPr>
              <a:grpSpLocks noChangeAspect="1"/>
            </p:cNvGrpSpPr>
            <p:nvPr/>
          </p:nvGrpSpPr>
          <p:grpSpPr>
            <a:xfrm>
              <a:off x="17817965" y="5342935"/>
              <a:ext cx="95594" cy="82785"/>
              <a:chOff x="0" y="0"/>
              <a:chExt cx="6350000" cy="5499100"/>
            </a:xfrm>
          </p:grpSpPr>
          <p:sp>
            <p:nvSpPr>
              <p:cNvPr id="1312" name="Freeform 1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3" name="Group 1313"/>
            <p:cNvGrpSpPr>
              <a:grpSpLocks noChangeAspect="1"/>
            </p:cNvGrpSpPr>
            <p:nvPr/>
          </p:nvGrpSpPr>
          <p:grpSpPr>
            <a:xfrm>
              <a:off x="21005345" y="2155235"/>
              <a:ext cx="95594" cy="82785"/>
              <a:chOff x="0" y="0"/>
              <a:chExt cx="6350000" cy="5499100"/>
            </a:xfrm>
          </p:grpSpPr>
          <p:sp>
            <p:nvSpPr>
              <p:cNvPr id="1314" name="Freeform 1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5" name="Group 1315"/>
            <p:cNvGrpSpPr>
              <a:grpSpLocks noChangeAspect="1"/>
            </p:cNvGrpSpPr>
            <p:nvPr/>
          </p:nvGrpSpPr>
          <p:grpSpPr>
            <a:xfrm>
              <a:off x="21005345" y="8535719"/>
              <a:ext cx="95594" cy="82785"/>
              <a:chOff x="0" y="0"/>
              <a:chExt cx="6350000" cy="5499100"/>
            </a:xfrm>
          </p:grpSpPr>
          <p:sp>
            <p:nvSpPr>
              <p:cNvPr id="1316" name="Freeform 1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7" name="Group 1317"/>
            <p:cNvGrpSpPr>
              <a:grpSpLocks noChangeAspect="1"/>
            </p:cNvGrpSpPr>
            <p:nvPr/>
          </p:nvGrpSpPr>
          <p:grpSpPr>
            <a:xfrm>
              <a:off x="21005345" y="5342935"/>
              <a:ext cx="95594" cy="82785"/>
              <a:chOff x="0" y="0"/>
              <a:chExt cx="6350000" cy="5499100"/>
            </a:xfrm>
          </p:grpSpPr>
          <p:sp>
            <p:nvSpPr>
              <p:cNvPr id="1318" name="Freeform 1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9" name="Group 1319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1320" name="Freeform 1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1" name="Group 1321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1322" name="Freeform 1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3" name="Group 1323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1324" name="Freeform 1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5" name="Group 1325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1326" name="Freeform 1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7" name="Group 1327"/>
            <p:cNvGrpSpPr>
              <a:grpSpLocks noChangeAspect="1"/>
            </p:cNvGrpSpPr>
            <p:nvPr/>
          </p:nvGrpSpPr>
          <p:grpSpPr>
            <a:xfrm>
              <a:off x="14571681" y="537155"/>
              <a:ext cx="95594" cy="82785"/>
              <a:chOff x="0" y="0"/>
              <a:chExt cx="6350000" cy="5499100"/>
            </a:xfrm>
          </p:grpSpPr>
          <p:sp>
            <p:nvSpPr>
              <p:cNvPr id="1328" name="Freeform 1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9" name="Group 1329"/>
            <p:cNvGrpSpPr>
              <a:grpSpLocks noChangeAspect="1"/>
            </p:cNvGrpSpPr>
            <p:nvPr/>
          </p:nvGrpSpPr>
          <p:grpSpPr>
            <a:xfrm>
              <a:off x="14571681" y="6917640"/>
              <a:ext cx="95594" cy="82785"/>
              <a:chOff x="0" y="0"/>
              <a:chExt cx="6350000" cy="5499100"/>
            </a:xfrm>
          </p:grpSpPr>
          <p:sp>
            <p:nvSpPr>
              <p:cNvPr id="1330" name="Freeform 1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1" name="Group 1331"/>
            <p:cNvGrpSpPr>
              <a:grpSpLocks noChangeAspect="1"/>
            </p:cNvGrpSpPr>
            <p:nvPr/>
          </p:nvGrpSpPr>
          <p:grpSpPr>
            <a:xfrm>
              <a:off x="14571681" y="3724855"/>
              <a:ext cx="95594" cy="82785"/>
              <a:chOff x="0" y="0"/>
              <a:chExt cx="6350000" cy="5499100"/>
            </a:xfrm>
          </p:grpSpPr>
          <p:sp>
            <p:nvSpPr>
              <p:cNvPr id="1332" name="Freeform 1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3" name="Group 1333"/>
            <p:cNvGrpSpPr>
              <a:grpSpLocks noChangeAspect="1"/>
            </p:cNvGrpSpPr>
            <p:nvPr/>
          </p:nvGrpSpPr>
          <p:grpSpPr>
            <a:xfrm>
              <a:off x="14571681" y="10105340"/>
              <a:ext cx="95594" cy="82785"/>
              <a:chOff x="0" y="0"/>
              <a:chExt cx="6350000" cy="5499100"/>
            </a:xfrm>
          </p:grpSpPr>
          <p:sp>
            <p:nvSpPr>
              <p:cNvPr id="1334" name="Freeform 1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5" name="Group 1335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1336" name="Freeform 1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7" name="Group 1337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1338" name="Freeform 1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9" name="Group 1339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1340" name="Freeform 1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1" name="Group 1341"/>
            <p:cNvGrpSpPr>
              <a:grpSpLocks noChangeAspect="1"/>
            </p:cNvGrpSpPr>
            <p:nvPr/>
          </p:nvGrpSpPr>
          <p:grpSpPr>
            <a:xfrm>
              <a:off x="14571681" y="2155235"/>
              <a:ext cx="95594" cy="82785"/>
              <a:chOff x="0" y="0"/>
              <a:chExt cx="6350000" cy="5499100"/>
            </a:xfrm>
          </p:grpSpPr>
          <p:sp>
            <p:nvSpPr>
              <p:cNvPr id="1342" name="Freeform 1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3" name="Group 1343"/>
            <p:cNvGrpSpPr>
              <a:grpSpLocks noChangeAspect="1"/>
            </p:cNvGrpSpPr>
            <p:nvPr/>
          </p:nvGrpSpPr>
          <p:grpSpPr>
            <a:xfrm>
              <a:off x="14571681" y="8535719"/>
              <a:ext cx="95594" cy="82785"/>
              <a:chOff x="0" y="0"/>
              <a:chExt cx="6350000" cy="5499100"/>
            </a:xfrm>
          </p:grpSpPr>
          <p:sp>
            <p:nvSpPr>
              <p:cNvPr id="1344" name="Freeform 1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5" name="Group 1345"/>
            <p:cNvGrpSpPr>
              <a:grpSpLocks noChangeAspect="1"/>
            </p:cNvGrpSpPr>
            <p:nvPr/>
          </p:nvGrpSpPr>
          <p:grpSpPr>
            <a:xfrm>
              <a:off x="14571681" y="5342935"/>
              <a:ext cx="95594" cy="82785"/>
              <a:chOff x="0" y="0"/>
              <a:chExt cx="6350000" cy="5499100"/>
            </a:xfrm>
          </p:grpSpPr>
          <p:sp>
            <p:nvSpPr>
              <p:cNvPr id="1346" name="Freeform 1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7" name="Group 1347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1348" name="Freeform 1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9" name="Group 1349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1350" name="Freeform 1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1" name="Group 1351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1352" name="Freeform 1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3" name="Group 1353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1354" name="Freeform 1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5" name="Group 1355"/>
            <p:cNvGrpSpPr>
              <a:grpSpLocks noChangeAspect="1"/>
            </p:cNvGrpSpPr>
            <p:nvPr/>
          </p:nvGrpSpPr>
          <p:grpSpPr>
            <a:xfrm>
              <a:off x="11863677" y="1075351"/>
              <a:ext cx="95594" cy="82785"/>
              <a:chOff x="0" y="0"/>
              <a:chExt cx="6350000" cy="5499100"/>
            </a:xfrm>
          </p:grpSpPr>
          <p:sp>
            <p:nvSpPr>
              <p:cNvPr id="1356" name="Freeform 1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7" name="Group 1357"/>
            <p:cNvGrpSpPr>
              <a:grpSpLocks noChangeAspect="1"/>
            </p:cNvGrpSpPr>
            <p:nvPr/>
          </p:nvGrpSpPr>
          <p:grpSpPr>
            <a:xfrm>
              <a:off x="11863677" y="7455836"/>
              <a:ext cx="95594" cy="82785"/>
              <a:chOff x="0" y="0"/>
              <a:chExt cx="6350000" cy="5499100"/>
            </a:xfrm>
          </p:grpSpPr>
          <p:sp>
            <p:nvSpPr>
              <p:cNvPr id="1358" name="Freeform 1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9" name="Group 1359"/>
            <p:cNvGrpSpPr>
              <a:grpSpLocks noChangeAspect="1"/>
            </p:cNvGrpSpPr>
            <p:nvPr/>
          </p:nvGrpSpPr>
          <p:grpSpPr>
            <a:xfrm>
              <a:off x="11863677" y="4263051"/>
              <a:ext cx="95594" cy="82785"/>
              <a:chOff x="0" y="0"/>
              <a:chExt cx="6350000" cy="5499100"/>
            </a:xfrm>
          </p:grpSpPr>
          <p:sp>
            <p:nvSpPr>
              <p:cNvPr id="1360" name="Freeform 1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1" name="Group 1361"/>
            <p:cNvGrpSpPr>
              <a:grpSpLocks noChangeAspect="1"/>
            </p:cNvGrpSpPr>
            <p:nvPr/>
          </p:nvGrpSpPr>
          <p:grpSpPr>
            <a:xfrm>
              <a:off x="11863677" y="10643536"/>
              <a:ext cx="95594" cy="82785"/>
              <a:chOff x="0" y="0"/>
              <a:chExt cx="6350000" cy="5499100"/>
            </a:xfrm>
          </p:grpSpPr>
          <p:sp>
            <p:nvSpPr>
              <p:cNvPr id="1362" name="Freeform 1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3" name="Group 1363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1364" name="Freeform 1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5" name="Group 1365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1366" name="Freeform 1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7" name="Group 1367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1368" name="Freeform 1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9" name="Group 1369"/>
            <p:cNvGrpSpPr>
              <a:grpSpLocks noChangeAspect="1"/>
            </p:cNvGrpSpPr>
            <p:nvPr/>
          </p:nvGrpSpPr>
          <p:grpSpPr>
            <a:xfrm>
              <a:off x="11863677" y="2693431"/>
              <a:ext cx="95594" cy="82785"/>
              <a:chOff x="0" y="0"/>
              <a:chExt cx="6350000" cy="5499100"/>
            </a:xfrm>
          </p:grpSpPr>
          <p:sp>
            <p:nvSpPr>
              <p:cNvPr id="1370" name="Freeform 1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1" name="Group 1371"/>
            <p:cNvGrpSpPr>
              <a:grpSpLocks noChangeAspect="1"/>
            </p:cNvGrpSpPr>
            <p:nvPr/>
          </p:nvGrpSpPr>
          <p:grpSpPr>
            <a:xfrm>
              <a:off x="11863677" y="9073915"/>
              <a:ext cx="95594" cy="82785"/>
              <a:chOff x="0" y="0"/>
              <a:chExt cx="6350000" cy="5499100"/>
            </a:xfrm>
          </p:grpSpPr>
          <p:sp>
            <p:nvSpPr>
              <p:cNvPr id="1372" name="Freeform 1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3" name="Group 1373"/>
            <p:cNvGrpSpPr>
              <a:grpSpLocks noChangeAspect="1"/>
            </p:cNvGrpSpPr>
            <p:nvPr/>
          </p:nvGrpSpPr>
          <p:grpSpPr>
            <a:xfrm>
              <a:off x="11863677" y="5881131"/>
              <a:ext cx="95594" cy="82785"/>
              <a:chOff x="0" y="0"/>
              <a:chExt cx="6350000" cy="5499100"/>
            </a:xfrm>
          </p:grpSpPr>
          <p:sp>
            <p:nvSpPr>
              <p:cNvPr id="1374" name="Freeform 1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5" name="Group 1375"/>
            <p:cNvGrpSpPr>
              <a:grpSpLocks noChangeAspect="1"/>
            </p:cNvGrpSpPr>
            <p:nvPr/>
          </p:nvGrpSpPr>
          <p:grpSpPr>
            <a:xfrm>
              <a:off x="8656553" y="1075351"/>
              <a:ext cx="95594" cy="82785"/>
              <a:chOff x="0" y="0"/>
              <a:chExt cx="6350000" cy="5499100"/>
            </a:xfrm>
          </p:grpSpPr>
          <p:sp>
            <p:nvSpPr>
              <p:cNvPr id="1376" name="Freeform 1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7" name="Group 1377"/>
            <p:cNvGrpSpPr>
              <a:grpSpLocks noChangeAspect="1"/>
            </p:cNvGrpSpPr>
            <p:nvPr/>
          </p:nvGrpSpPr>
          <p:grpSpPr>
            <a:xfrm>
              <a:off x="8656553" y="7455836"/>
              <a:ext cx="95594" cy="82785"/>
              <a:chOff x="0" y="0"/>
              <a:chExt cx="6350000" cy="5499100"/>
            </a:xfrm>
          </p:grpSpPr>
          <p:sp>
            <p:nvSpPr>
              <p:cNvPr id="1378" name="Freeform 1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9" name="Group 1379"/>
            <p:cNvGrpSpPr>
              <a:grpSpLocks noChangeAspect="1"/>
            </p:cNvGrpSpPr>
            <p:nvPr/>
          </p:nvGrpSpPr>
          <p:grpSpPr>
            <a:xfrm>
              <a:off x="8656553" y="4263051"/>
              <a:ext cx="95594" cy="82785"/>
              <a:chOff x="0" y="0"/>
              <a:chExt cx="6350000" cy="5499100"/>
            </a:xfrm>
          </p:grpSpPr>
          <p:sp>
            <p:nvSpPr>
              <p:cNvPr id="1380" name="Freeform 1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1" name="Group 1381"/>
            <p:cNvGrpSpPr>
              <a:grpSpLocks noChangeAspect="1"/>
            </p:cNvGrpSpPr>
            <p:nvPr/>
          </p:nvGrpSpPr>
          <p:grpSpPr>
            <a:xfrm>
              <a:off x="8656553" y="10643536"/>
              <a:ext cx="95594" cy="82785"/>
              <a:chOff x="0" y="0"/>
              <a:chExt cx="6350000" cy="5499100"/>
            </a:xfrm>
          </p:grpSpPr>
          <p:sp>
            <p:nvSpPr>
              <p:cNvPr id="1382" name="Freeform 1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3" name="Group 1383"/>
            <p:cNvGrpSpPr>
              <a:grpSpLocks noChangeAspect="1"/>
            </p:cNvGrpSpPr>
            <p:nvPr/>
          </p:nvGrpSpPr>
          <p:grpSpPr>
            <a:xfrm>
              <a:off x="18357826" y="1075351"/>
              <a:ext cx="95594" cy="82785"/>
              <a:chOff x="0" y="0"/>
              <a:chExt cx="6350000" cy="5499100"/>
            </a:xfrm>
          </p:grpSpPr>
          <p:sp>
            <p:nvSpPr>
              <p:cNvPr id="1384" name="Freeform 1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5" name="Group 1385"/>
            <p:cNvGrpSpPr>
              <a:grpSpLocks noChangeAspect="1"/>
            </p:cNvGrpSpPr>
            <p:nvPr/>
          </p:nvGrpSpPr>
          <p:grpSpPr>
            <a:xfrm>
              <a:off x="18357826" y="7455836"/>
              <a:ext cx="95594" cy="82785"/>
              <a:chOff x="0" y="0"/>
              <a:chExt cx="6350000" cy="5499100"/>
            </a:xfrm>
          </p:grpSpPr>
          <p:sp>
            <p:nvSpPr>
              <p:cNvPr id="1386" name="Freeform 1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7" name="Group 1387"/>
            <p:cNvGrpSpPr>
              <a:grpSpLocks noChangeAspect="1"/>
            </p:cNvGrpSpPr>
            <p:nvPr/>
          </p:nvGrpSpPr>
          <p:grpSpPr>
            <a:xfrm>
              <a:off x="18357826" y="4263051"/>
              <a:ext cx="95594" cy="82785"/>
              <a:chOff x="0" y="0"/>
              <a:chExt cx="6350000" cy="5499100"/>
            </a:xfrm>
          </p:grpSpPr>
          <p:sp>
            <p:nvSpPr>
              <p:cNvPr id="1388" name="Freeform 1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9" name="Group 1389"/>
            <p:cNvGrpSpPr>
              <a:grpSpLocks noChangeAspect="1"/>
            </p:cNvGrpSpPr>
            <p:nvPr/>
          </p:nvGrpSpPr>
          <p:grpSpPr>
            <a:xfrm>
              <a:off x="18357826" y="10643536"/>
              <a:ext cx="95594" cy="82785"/>
              <a:chOff x="0" y="0"/>
              <a:chExt cx="6350000" cy="5499100"/>
            </a:xfrm>
          </p:grpSpPr>
          <p:sp>
            <p:nvSpPr>
              <p:cNvPr id="1390" name="Freeform 1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1" name="Group 1391"/>
            <p:cNvGrpSpPr>
              <a:grpSpLocks noChangeAspect="1"/>
            </p:cNvGrpSpPr>
            <p:nvPr/>
          </p:nvGrpSpPr>
          <p:grpSpPr>
            <a:xfrm>
              <a:off x="21545206" y="1075351"/>
              <a:ext cx="95594" cy="82785"/>
              <a:chOff x="0" y="0"/>
              <a:chExt cx="6350000" cy="5499100"/>
            </a:xfrm>
          </p:grpSpPr>
          <p:sp>
            <p:nvSpPr>
              <p:cNvPr id="1392" name="Freeform 1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3" name="Group 1393"/>
            <p:cNvGrpSpPr>
              <a:grpSpLocks noChangeAspect="1"/>
            </p:cNvGrpSpPr>
            <p:nvPr/>
          </p:nvGrpSpPr>
          <p:grpSpPr>
            <a:xfrm>
              <a:off x="21545206" y="7455836"/>
              <a:ext cx="95594" cy="82785"/>
              <a:chOff x="0" y="0"/>
              <a:chExt cx="6350000" cy="5499100"/>
            </a:xfrm>
          </p:grpSpPr>
          <p:sp>
            <p:nvSpPr>
              <p:cNvPr id="1394" name="Freeform 1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5" name="Group 1395"/>
            <p:cNvGrpSpPr>
              <a:grpSpLocks noChangeAspect="1"/>
            </p:cNvGrpSpPr>
            <p:nvPr/>
          </p:nvGrpSpPr>
          <p:grpSpPr>
            <a:xfrm>
              <a:off x="21545206" y="4263051"/>
              <a:ext cx="95594" cy="82785"/>
              <a:chOff x="0" y="0"/>
              <a:chExt cx="6350000" cy="5499100"/>
            </a:xfrm>
          </p:grpSpPr>
          <p:sp>
            <p:nvSpPr>
              <p:cNvPr id="1396" name="Freeform 1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7" name="Group 1397"/>
            <p:cNvGrpSpPr>
              <a:grpSpLocks noChangeAspect="1"/>
            </p:cNvGrpSpPr>
            <p:nvPr/>
          </p:nvGrpSpPr>
          <p:grpSpPr>
            <a:xfrm>
              <a:off x="21545206" y="10643536"/>
              <a:ext cx="95594" cy="82785"/>
              <a:chOff x="0" y="0"/>
              <a:chExt cx="6350000" cy="5499100"/>
            </a:xfrm>
          </p:grpSpPr>
          <p:sp>
            <p:nvSpPr>
              <p:cNvPr id="1398" name="Freeform 1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9" name="Group 1399"/>
            <p:cNvGrpSpPr>
              <a:grpSpLocks noChangeAspect="1"/>
            </p:cNvGrpSpPr>
            <p:nvPr/>
          </p:nvGrpSpPr>
          <p:grpSpPr>
            <a:xfrm>
              <a:off x="8656553" y="2693431"/>
              <a:ext cx="95594" cy="82785"/>
              <a:chOff x="0" y="0"/>
              <a:chExt cx="6350000" cy="5499100"/>
            </a:xfrm>
          </p:grpSpPr>
          <p:sp>
            <p:nvSpPr>
              <p:cNvPr id="1400" name="Freeform 1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1" name="Group 1401"/>
            <p:cNvGrpSpPr>
              <a:grpSpLocks noChangeAspect="1"/>
            </p:cNvGrpSpPr>
            <p:nvPr/>
          </p:nvGrpSpPr>
          <p:grpSpPr>
            <a:xfrm>
              <a:off x="8656553" y="9073915"/>
              <a:ext cx="95594" cy="82785"/>
              <a:chOff x="0" y="0"/>
              <a:chExt cx="6350000" cy="5499100"/>
            </a:xfrm>
          </p:grpSpPr>
          <p:sp>
            <p:nvSpPr>
              <p:cNvPr id="1402" name="Freeform 1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3" name="Group 1403"/>
            <p:cNvGrpSpPr>
              <a:grpSpLocks noChangeAspect="1"/>
            </p:cNvGrpSpPr>
            <p:nvPr/>
          </p:nvGrpSpPr>
          <p:grpSpPr>
            <a:xfrm>
              <a:off x="8656553" y="5881131"/>
              <a:ext cx="95594" cy="82785"/>
              <a:chOff x="0" y="0"/>
              <a:chExt cx="6350000" cy="5499100"/>
            </a:xfrm>
          </p:grpSpPr>
          <p:sp>
            <p:nvSpPr>
              <p:cNvPr id="1404" name="Freeform 1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5" name="Group 1405"/>
            <p:cNvGrpSpPr>
              <a:grpSpLocks noChangeAspect="1"/>
            </p:cNvGrpSpPr>
            <p:nvPr/>
          </p:nvGrpSpPr>
          <p:grpSpPr>
            <a:xfrm>
              <a:off x="18357826" y="2693431"/>
              <a:ext cx="95594" cy="82785"/>
              <a:chOff x="0" y="0"/>
              <a:chExt cx="6350000" cy="5499100"/>
            </a:xfrm>
          </p:grpSpPr>
          <p:sp>
            <p:nvSpPr>
              <p:cNvPr id="1406" name="Freeform 1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7" name="Group 1407"/>
            <p:cNvGrpSpPr>
              <a:grpSpLocks noChangeAspect="1"/>
            </p:cNvGrpSpPr>
            <p:nvPr/>
          </p:nvGrpSpPr>
          <p:grpSpPr>
            <a:xfrm>
              <a:off x="18357826" y="9073915"/>
              <a:ext cx="95594" cy="82785"/>
              <a:chOff x="0" y="0"/>
              <a:chExt cx="6350000" cy="5499100"/>
            </a:xfrm>
          </p:grpSpPr>
          <p:sp>
            <p:nvSpPr>
              <p:cNvPr id="1408" name="Freeform 1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9" name="Group 1409"/>
            <p:cNvGrpSpPr>
              <a:grpSpLocks noChangeAspect="1"/>
            </p:cNvGrpSpPr>
            <p:nvPr/>
          </p:nvGrpSpPr>
          <p:grpSpPr>
            <a:xfrm>
              <a:off x="18357826" y="5881131"/>
              <a:ext cx="95594" cy="82785"/>
              <a:chOff x="0" y="0"/>
              <a:chExt cx="6350000" cy="5499100"/>
            </a:xfrm>
          </p:grpSpPr>
          <p:sp>
            <p:nvSpPr>
              <p:cNvPr id="1410" name="Freeform 1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1" name="Group 1411"/>
            <p:cNvGrpSpPr>
              <a:grpSpLocks noChangeAspect="1"/>
            </p:cNvGrpSpPr>
            <p:nvPr/>
          </p:nvGrpSpPr>
          <p:grpSpPr>
            <a:xfrm>
              <a:off x="21545206" y="2693431"/>
              <a:ext cx="95594" cy="82785"/>
              <a:chOff x="0" y="0"/>
              <a:chExt cx="6350000" cy="5499100"/>
            </a:xfrm>
          </p:grpSpPr>
          <p:sp>
            <p:nvSpPr>
              <p:cNvPr id="1412" name="Freeform 1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3" name="Group 1413"/>
            <p:cNvGrpSpPr>
              <a:grpSpLocks noChangeAspect="1"/>
            </p:cNvGrpSpPr>
            <p:nvPr/>
          </p:nvGrpSpPr>
          <p:grpSpPr>
            <a:xfrm>
              <a:off x="21545206" y="9073915"/>
              <a:ext cx="95594" cy="82785"/>
              <a:chOff x="0" y="0"/>
              <a:chExt cx="6350000" cy="5499100"/>
            </a:xfrm>
          </p:grpSpPr>
          <p:sp>
            <p:nvSpPr>
              <p:cNvPr id="1414" name="Freeform 1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5" name="Group 1415"/>
            <p:cNvGrpSpPr>
              <a:grpSpLocks noChangeAspect="1"/>
            </p:cNvGrpSpPr>
            <p:nvPr/>
          </p:nvGrpSpPr>
          <p:grpSpPr>
            <a:xfrm>
              <a:off x="21545206" y="5881131"/>
              <a:ext cx="95594" cy="82785"/>
              <a:chOff x="0" y="0"/>
              <a:chExt cx="6350000" cy="5499100"/>
            </a:xfrm>
          </p:grpSpPr>
          <p:sp>
            <p:nvSpPr>
              <p:cNvPr id="1416" name="Freeform 1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7" name="Group 1417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1418" name="Freeform 1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9" name="Group 1419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1420" name="Freeform 1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1" name="Group 1421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1422" name="Freeform 1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3" name="Group 1423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1424" name="Freeform 1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5" name="Group 1425"/>
            <p:cNvGrpSpPr>
              <a:grpSpLocks noChangeAspect="1"/>
            </p:cNvGrpSpPr>
            <p:nvPr/>
          </p:nvGrpSpPr>
          <p:grpSpPr>
            <a:xfrm>
              <a:off x="15111542" y="1075351"/>
              <a:ext cx="95594" cy="82785"/>
              <a:chOff x="0" y="0"/>
              <a:chExt cx="6350000" cy="5499100"/>
            </a:xfrm>
          </p:grpSpPr>
          <p:sp>
            <p:nvSpPr>
              <p:cNvPr id="1426" name="Freeform 1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7" name="Group 1427"/>
            <p:cNvGrpSpPr>
              <a:grpSpLocks noChangeAspect="1"/>
            </p:cNvGrpSpPr>
            <p:nvPr/>
          </p:nvGrpSpPr>
          <p:grpSpPr>
            <a:xfrm>
              <a:off x="15111542" y="7455836"/>
              <a:ext cx="95594" cy="82785"/>
              <a:chOff x="0" y="0"/>
              <a:chExt cx="6350000" cy="5499100"/>
            </a:xfrm>
          </p:grpSpPr>
          <p:sp>
            <p:nvSpPr>
              <p:cNvPr id="1428" name="Freeform 1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9" name="Group 1429"/>
            <p:cNvGrpSpPr>
              <a:grpSpLocks noChangeAspect="1"/>
            </p:cNvGrpSpPr>
            <p:nvPr/>
          </p:nvGrpSpPr>
          <p:grpSpPr>
            <a:xfrm>
              <a:off x="15111542" y="4263051"/>
              <a:ext cx="95594" cy="82785"/>
              <a:chOff x="0" y="0"/>
              <a:chExt cx="6350000" cy="5499100"/>
            </a:xfrm>
          </p:grpSpPr>
          <p:sp>
            <p:nvSpPr>
              <p:cNvPr id="1430" name="Freeform 1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1" name="Group 1431"/>
            <p:cNvGrpSpPr>
              <a:grpSpLocks noChangeAspect="1"/>
            </p:cNvGrpSpPr>
            <p:nvPr/>
          </p:nvGrpSpPr>
          <p:grpSpPr>
            <a:xfrm>
              <a:off x="15111542" y="10643536"/>
              <a:ext cx="95594" cy="82785"/>
              <a:chOff x="0" y="0"/>
              <a:chExt cx="6350000" cy="5499100"/>
            </a:xfrm>
          </p:grpSpPr>
          <p:sp>
            <p:nvSpPr>
              <p:cNvPr id="1432" name="Freeform 1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3" name="Group 1433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1434" name="Freeform 1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5" name="Group 1435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1436" name="Freeform 1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7" name="Group 1437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1438" name="Freeform 1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9" name="Group 1439"/>
            <p:cNvGrpSpPr>
              <a:grpSpLocks noChangeAspect="1"/>
            </p:cNvGrpSpPr>
            <p:nvPr/>
          </p:nvGrpSpPr>
          <p:grpSpPr>
            <a:xfrm>
              <a:off x="15111542" y="2693431"/>
              <a:ext cx="95594" cy="82785"/>
              <a:chOff x="0" y="0"/>
              <a:chExt cx="6350000" cy="5499100"/>
            </a:xfrm>
          </p:grpSpPr>
          <p:sp>
            <p:nvSpPr>
              <p:cNvPr id="1440" name="Freeform 1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1" name="Group 1441"/>
            <p:cNvGrpSpPr>
              <a:grpSpLocks noChangeAspect="1"/>
            </p:cNvGrpSpPr>
            <p:nvPr/>
          </p:nvGrpSpPr>
          <p:grpSpPr>
            <a:xfrm>
              <a:off x="15111542" y="9073915"/>
              <a:ext cx="95594" cy="82785"/>
              <a:chOff x="0" y="0"/>
              <a:chExt cx="6350000" cy="5499100"/>
            </a:xfrm>
          </p:grpSpPr>
          <p:sp>
            <p:nvSpPr>
              <p:cNvPr id="1442" name="Freeform 1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3" name="Group 1443"/>
            <p:cNvGrpSpPr>
              <a:grpSpLocks noChangeAspect="1"/>
            </p:cNvGrpSpPr>
            <p:nvPr/>
          </p:nvGrpSpPr>
          <p:grpSpPr>
            <a:xfrm>
              <a:off x="15111542" y="5881131"/>
              <a:ext cx="95594" cy="82785"/>
              <a:chOff x="0" y="0"/>
              <a:chExt cx="6350000" cy="5499100"/>
            </a:xfrm>
          </p:grpSpPr>
          <p:sp>
            <p:nvSpPr>
              <p:cNvPr id="1444" name="Freeform 1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5" name="Group 144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1446" name="Freeform 1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7" name="Group 1447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1448" name="Freeform 1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9" name="Group 1449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1450" name="Freeform 1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1" name="Group 1451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1452" name="Freeform 1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3" name="Group 1453"/>
            <p:cNvGrpSpPr>
              <a:grpSpLocks noChangeAspect="1"/>
            </p:cNvGrpSpPr>
            <p:nvPr/>
          </p:nvGrpSpPr>
          <p:grpSpPr>
            <a:xfrm>
              <a:off x="10246416" y="1075351"/>
              <a:ext cx="95594" cy="82785"/>
              <a:chOff x="0" y="0"/>
              <a:chExt cx="6350000" cy="5499100"/>
            </a:xfrm>
          </p:grpSpPr>
          <p:sp>
            <p:nvSpPr>
              <p:cNvPr id="1454" name="Freeform 1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5" name="Group 1455"/>
            <p:cNvGrpSpPr>
              <a:grpSpLocks noChangeAspect="1"/>
            </p:cNvGrpSpPr>
            <p:nvPr/>
          </p:nvGrpSpPr>
          <p:grpSpPr>
            <a:xfrm>
              <a:off x="10246416" y="7455836"/>
              <a:ext cx="95594" cy="82785"/>
              <a:chOff x="0" y="0"/>
              <a:chExt cx="6350000" cy="5499100"/>
            </a:xfrm>
          </p:grpSpPr>
          <p:sp>
            <p:nvSpPr>
              <p:cNvPr id="1456" name="Freeform 1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7" name="Group 1457"/>
            <p:cNvGrpSpPr>
              <a:grpSpLocks noChangeAspect="1"/>
            </p:cNvGrpSpPr>
            <p:nvPr/>
          </p:nvGrpSpPr>
          <p:grpSpPr>
            <a:xfrm>
              <a:off x="10246416" y="4263051"/>
              <a:ext cx="95594" cy="82785"/>
              <a:chOff x="0" y="0"/>
              <a:chExt cx="6350000" cy="5499100"/>
            </a:xfrm>
          </p:grpSpPr>
          <p:sp>
            <p:nvSpPr>
              <p:cNvPr id="1458" name="Freeform 1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9" name="Group 1459"/>
            <p:cNvGrpSpPr>
              <a:grpSpLocks noChangeAspect="1"/>
            </p:cNvGrpSpPr>
            <p:nvPr/>
          </p:nvGrpSpPr>
          <p:grpSpPr>
            <a:xfrm>
              <a:off x="10246416" y="10643536"/>
              <a:ext cx="95594" cy="82785"/>
              <a:chOff x="0" y="0"/>
              <a:chExt cx="6350000" cy="5499100"/>
            </a:xfrm>
          </p:grpSpPr>
          <p:sp>
            <p:nvSpPr>
              <p:cNvPr id="1460" name="Freeform 1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1" name="Group 1461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1462" name="Freeform 1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3" name="Group 1463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1464" name="Freeform 1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5" name="Group 1465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1466" name="Freeform 1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7" name="Group 1467"/>
            <p:cNvGrpSpPr>
              <a:grpSpLocks noChangeAspect="1"/>
            </p:cNvGrpSpPr>
            <p:nvPr/>
          </p:nvGrpSpPr>
          <p:grpSpPr>
            <a:xfrm>
              <a:off x="10246416" y="2693431"/>
              <a:ext cx="95594" cy="82785"/>
              <a:chOff x="0" y="0"/>
              <a:chExt cx="6350000" cy="5499100"/>
            </a:xfrm>
          </p:grpSpPr>
          <p:sp>
            <p:nvSpPr>
              <p:cNvPr id="1468" name="Freeform 1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9" name="Group 1469"/>
            <p:cNvGrpSpPr>
              <a:grpSpLocks noChangeAspect="1"/>
            </p:cNvGrpSpPr>
            <p:nvPr/>
          </p:nvGrpSpPr>
          <p:grpSpPr>
            <a:xfrm>
              <a:off x="10246416" y="9073915"/>
              <a:ext cx="95594" cy="82785"/>
              <a:chOff x="0" y="0"/>
              <a:chExt cx="6350000" cy="5499100"/>
            </a:xfrm>
          </p:grpSpPr>
          <p:sp>
            <p:nvSpPr>
              <p:cNvPr id="1470" name="Freeform 1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1" name="Group 1471"/>
            <p:cNvGrpSpPr>
              <a:grpSpLocks noChangeAspect="1"/>
            </p:cNvGrpSpPr>
            <p:nvPr/>
          </p:nvGrpSpPr>
          <p:grpSpPr>
            <a:xfrm>
              <a:off x="10246416" y="5881131"/>
              <a:ext cx="95594" cy="82785"/>
              <a:chOff x="0" y="0"/>
              <a:chExt cx="6350000" cy="5499100"/>
            </a:xfrm>
          </p:grpSpPr>
          <p:sp>
            <p:nvSpPr>
              <p:cNvPr id="1472" name="Freeform 1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3" name="Group 1473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1474" name="Freeform 1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5" name="Group 1475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1476" name="Freeform 1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7" name="Group 1477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1478" name="Freeform 1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9" name="Group 1479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1480" name="Freeform 1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1" name="Group 1481"/>
            <p:cNvGrpSpPr>
              <a:grpSpLocks noChangeAspect="1"/>
            </p:cNvGrpSpPr>
            <p:nvPr/>
          </p:nvGrpSpPr>
          <p:grpSpPr>
            <a:xfrm>
              <a:off x="16740565" y="1075351"/>
              <a:ext cx="95594" cy="82785"/>
              <a:chOff x="0" y="0"/>
              <a:chExt cx="6350000" cy="5499100"/>
            </a:xfrm>
          </p:grpSpPr>
          <p:sp>
            <p:nvSpPr>
              <p:cNvPr id="1482" name="Freeform 1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3" name="Group 1483"/>
            <p:cNvGrpSpPr>
              <a:grpSpLocks noChangeAspect="1"/>
            </p:cNvGrpSpPr>
            <p:nvPr/>
          </p:nvGrpSpPr>
          <p:grpSpPr>
            <a:xfrm>
              <a:off x="16740565" y="7455836"/>
              <a:ext cx="95594" cy="82785"/>
              <a:chOff x="0" y="0"/>
              <a:chExt cx="6350000" cy="5499100"/>
            </a:xfrm>
          </p:grpSpPr>
          <p:sp>
            <p:nvSpPr>
              <p:cNvPr id="1484" name="Freeform 1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5" name="Group 1485"/>
            <p:cNvGrpSpPr>
              <a:grpSpLocks noChangeAspect="1"/>
            </p:cNvGrpSpPr>
            <p:nvPr/>
          </p:nvGrpSpPr>
          <p:grpSpPr>
            <a:xfrm>
              <a:off x="16740565" y="4263051"/>
              <a:ext cx="95594" cy="82785"/>
              <a:chOff x="0" y="0"/>
              <a:chExt cx="6350000" cy="5499100"/>
            </a:xfrm>
          </p:grpSpPr>
          <p:sp>
            <p:nvSpPr>
              <p:cNvPr id="1486" name="Freeform 1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7" name="Group 1487"/>
            <p:cNvGrpSpPr>
              <a:grpSpLocks noChangeAspect="1"/>
            </p:cNvGrpSpPr>
            <p:nvPr/>
          </p:nvGrpSpPr>
          <p:grpSpPr>
            <a:xfrm>
              <a:off x="16740565" y="10643536"/>
              <a:ext cx="95594" cy="82785"/>
              <a:chOff x="0" y="0"/>
              <a:chExt cx="6350000" cy="5499100"/>
            </a:xfrm>
          </p:grpSpPr>
          <p:sp>
            <p:nvSpPr>
              <p:cNvPr id="1488" name="Freeform 1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9" name="Group 1489"/>
            <p:cNvGrpSpPr>
              <a:grpSpLocks noChangeAspect="1"/>
            </p:cNvGrpSpPr>
            <p:nvPr/>
          </p:nvGrpSpPr>
          <p:grpSpPr>
            <a:xfrm>
              <a:off x="19927945" y="1075351"/>
              <a:ext cx="95594" cy="82785"/>
              <a:chOff x="0" y="0"/>
              <a:chExt cx="6350000" cy="5499100"/>
            </a:xfrm>
          </p:grpSpPr>
          <p:sp>
            <p:nvSpPr>
              <p:cNvPr id="1490" name="Freeform 1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1" name="Group 1491"/>
            <p:cNvGrpSpPr>
              <a:grpSpLocks noChangeAspect="1"/>
            </p:cNvGrpSpPr>
            <p:nvPr/>
          </p:nvGrpSpPr>
          <p:grpSpPr>
            <a:xfrm>
              <a:off x="19927945" y="7455836"/>
              <a:ext cx="95594" cy="82785"/>
              <a:chOff x="0" y="0"/>
              <a:chExt cx="6350000" cy="5499100"/>
            </a:xfrm>
          </p:grpSpPr>
          <p:sp>
            <p:nvSpPr>
              <p:cNvPr id="1492" name="Freeform 1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3" name="Group 1493"/>
            <p:cNvGrpSpPr>
              <a:grpSpLocks noChangeAspect="1"/>
            </p:cNvGrpSpPr>
            <p:nvPr/>
          </p:nvGrpSpPr>
          <p:grpSpPr>
            <a:xfrm>
              <a:off x="19927945" y="4263051"/>
              <a:ext cx="95594" cy="82785"/>
              <a:chOff x="0" y="0"/>
              <a:chExt cx="6350000" cy="5499100"/>
            </a:xfrm>
          </p:grpSpPr>
          <p:sp>
            <p:nvSpPr>
              <p:cNvPr id="1494" name="Freeform 1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5" name="Group 1495"/>
            <p:cNvGrpSpPr>
              <a:grpSpLocks noChangeAspect="1"/>
            </p:cNvGrpSpPr>
            <p:nvPr/>
          </p:nvGrpSpPr>
          <p:grpSpPr>
            <a:xfrm>
              <a:off x="19927945" y="10643536"/>
              <a:ext cx="95594" cy="82785"/>
              <a:chOff x="0" y="0"/>
              <a:chExt cx="6350000" cy="5499100"/>
            </a:xfrm>
          </p:grpSpPr>
          <p:sp>
            <p:nvSpPr>
              <p:cNvPr id="1496" name="Freeform 1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7" name="Group 1497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1498" name="Freeform 1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9" name="Group 1499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1500" name="Freeform 1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1" name="Group 1501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1502" name="Freeform 1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3" name="Group 1503"/>
            <p:cNvGrpSpPr>
              <a:grpSpLocks noChangeAspect="1"/>
            </p:cNvGrpSpPr>
            <p:nvPr/>
          </p:nvGrpSpPr>
          <p:grpSpPr>
            <a:xfrm>
              <a:off x="16740565" y="2693431"/>
              <a:ext cx="95594" cy="82785"/>
              <a:chOff x="0" y="0"/>
              <a:chExt cx="6350000" cy="5499100"/>
            </a:xfrm>
          </p:grpSpPr>
          <p:sp>
            <p:nvSpPr>
              <p:cNvPr id="1504" name="Freeform 1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5" name="Group 1505"/>
            <p:cNvGrpSpPr>
              <a:grpSpLocks noChangeAspect="1"/>
            </p:cNvGrpSpPr>
            <p:nvPr/>
          </p:nvGrpSpPr>
          <p:grpSpPr>
            <a:xfrm>
              <a:off x="16740565" y="9073915"/>
              <a:ext cx="95594" cy="82785"/>
              <a:chOff x="0" y="0"/>
              <a:chExt cx="6350000" cy="5499100"/>
            </a:xfrm>
          </p:grpSpPr>
          <p:sp>
            <p:nvSpPr>
              <p:cNvPr id="1506" name="Freeform 1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7" name="Group 1507"/>
            <p:cNvGrpSpPr>
              <a:grpSpLocks noChangeAspect="1"/>
            </p:cNvGrpSpPr>
            <p:nvPr/>
          </p:nvGrpSpPr>
          <p:grpSpPr>
            <a:xfrm>
              <a:off x="16740565" y="5881131"/>
              <a:ext cx="95594" cy="82785"/>
              <a:chOff x="0" y="0"/>
              <a:chExt cx="6350000" cy="5499100"/>
            </a:xfrm>
          </p:grpSpPr>
          <p:sp>
            <p:nvSpPr>
              <p:cNvPr id="1508" name="Freeform 15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9" name="Group 1509"/>
            <p:cNvGrpSpPr>
              <a:grpSpLocks noChangeAspect="1"/>
            </p:cNvGrpSpPr>
            <p:nvPr/>
          </p:nvGrpSpPr>
          <p:grpSpPr>
            <a:xfrm>
              <a:off x="19927945" y="2693431"/>
              <a:ext cx="95594" cy="82785"/>
              <a:chOff x="0" y="0"/>
              <a:chExt cx="6350000" cy="5499100"/>
            </a:xfrm>
          </p:grpSpPr>
          <p:sp>
            <p:nvSpPr>
              <p:cNvPr id="1510" name="Freeform 15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1" name="Group 1511"/>
            <p:cNvGrpSpPr>
              <a:grpSpLocks noChangeAspect="1"/>
            </p:cNvGrpSpPr>
            <p:nvPr/>
          </p:nvGrpSpPr>
          <p:grpSpPr>
            <a:xfrm>
              <a:off x="19927945" y="9073915"/>
              <a:ext cx="95594" cy="82785"/>
              <a:chOff x="0" y="0"/>
              <a:chExt cx="6350000" cy="5499100"/>
            </a:xfrm>
          </p:grpSpPr>
          <p:sp>
            <p:nvSpPr>
              <p:cNvPr id="1512" name="Freeform 15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3" name="Group 1513"/>
            <p:cNvGrpSpPr>
              <a:grpSpLocks noChangeAspect="1"/>
            </p:cNvGrpSpPr>
            <p:nvPr/>
          </p:nvGrpSpPr>
          <p:grpSpPr>
            <a:xfrm>
              <a:off x="19927945" y="5881131"/>
              <a:ext cx="95594" cy="82785"/>
              <a:chOff x="0" y="0"/>
              <a:chExt cx="6350000" cy="5499100"/>
            </a:xfrm>
          </p:grpSpPr>
          <p:sp>
            <p:nvSpPr>
              <p:cNvPr id="1514" name="Freeform 15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5" name="Group 1515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1516" name="Freeform 15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7" name="Group 1517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1518" name="Freeform 15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9" name="Group 1519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1520" name="Freeform 15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1" name="Group 1521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1522" name="Freeform 15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3" name="Group 1523"/>
            <p:cNvGrpSpPr>
              <a:grpSpLocks noChangeAspect="1"/>
            </p:cNvGrpSpPr>
            <p:nvPr/>
          </p:nvGrpSpPr>
          <p:grpSpPr>
            <a:xfrm>
              <a:off x="13494281" y="1075351"/>
              <a:ext cx="95594" cy="82785"/>
              <a:chOff x="0" y="0"/>
              <a:chExt cx="6350000" cy="5499100"/>
            </a:xfrm>
          </p:grpSpPr>
          <p:sp>
            <p:nvSpPr>
              <p:cNvPr id="1524" name="Freeform 15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5" name="Group 1525"/>
            <p:cNvGrpSpPr>
              <a:grpSpLocks noChangeAspect="1"/>
            </p:cNvGrpSpPr>
            <p:nvPr/>
          </p:nvGrpSpPr>
          <p:grpSpPr>
            <a:xfrm>
              <a:off x="13494281" y="7455836"/>
              <a:ext cx="95594" cy="82785"/>
              <a:chOff x="0" y="0"/>
              <a:chExt cx="6350000" cy="5499100"/>
            </a:xfrm>
          </p:grpSpPr>
          <p:sp>
            <p:nvSpPr>
              <p:cNvPr id="1526" name="Freeform 15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7" name="Group 1527"/>
            <p:cNvGrpSpPr>
              <a:grpSpLocks noChangeAspect="1"/>
            </p:cNvGrpSpPr>
            <p:nvPr/>
          </p:nvGrpSpPr>
          <p:grpSpPr>
            <a:xfrm>
              <a:off x="13494281" y="4263051"/>
              <a:ext cx="95594" cy="82785"/>
              <a:chOff x="0" y="0"/>
              <a:chExt cx="6350000" cy="5499100"/>
            </a:xfrm>
          </p:grpSpPr>
          <p:sp>
            <p:nvSpPr>
              <p:cNvPr id="1528" name="Freeform 15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9" name="Group 1529"/>
            <p:cNvGrpSpPr>
              <a:grpSpLocks noChangeAspect="1"/>
            </p:cNvGrpSpPr>
            <p:nvPr/>
          </p:nvGrpSpPr>
          <p:grpSpPr>
            <a:xfrm>
              <a:off x="13494281" y="10643536"/>
              <a:ext cx="95594" cy="82785"/>
              <a:chOff x="0" y="0"/>
              <a:chExt cx="6350000" cy="5499100"/>
            </a:xfrm>
          </p:grpSpPr>
          <p:sp>
            <p:nvSpPr>
              <p:cNvPr id="1530" name="Freeform 15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1" name="Group 1531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1532" name="Freeform 15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3" name="Group 1533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1534" name="Freeform 15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5" name="Group 1535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1536" name="Freeform 15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7" name="Group 1537"/>
            <p:cNvGrpSpPr>
              <a:grpSpLocks noChangeAspect="1"/>
            </p:cNvGrpSpPr>
            <p:nvPr/>
          </p:nvGrpSpPr>
          <p:grpSpPr>
            <a:xfrm>
              <a:off x="13494281" y="2693431"/>
              <a:ext cx="95594" cy="82785"/>
              <a:chOff x="0" y="0"/>
              <a:chExt cx="6350000" cy="5499100"/>
            </a:xfrm>
          </p:grpSpPr>
          <p:sp>
            <p:nvSpPr>
              <p:cNvPr id="1538" name="Freeform 15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9" name="Group 1539"/>
            <p:cNvGrpSpPr>
              <a:grpSpLocks noChangeAspect="1"/>
            </p:cNvGrpSpPr>
            <p:nvPr/>
          </p:nvGrpSpPr>
          <p:grpSpPr>
            <a:xfrm>
              <a:off x="13494281" y="9073915"/>
              <a:ext cx="95594" cy="82785"/>
              <a:chOff x="0" y="0"/>
              <a:chExt cx="6350000" cy="5499100"/>
            </a:xfrm>
          </p:grpSpPr>
          <p:sp>
            <p:nvSpPr>
              <p:cNvPr id="1540" name="Freeform 15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1" name="Group 1541"/>
            <p:cNvGrpSpPr>
              <a:grpSpLocks noChangeAspect="1"/>
            </p:cNvGrpSpPr>
            <p:nvPr/>
          </p:nvGrpSpPr>
          <p:grpSpPr>
            <a:xfrm>
              <a:off x="13494281" y="5881131"/>
              <a:ext cx="95594" cy="82785"/>
              <a:chOff x="0" y="0"/>
              <a:chExt cx="6350000" cy="5499100"/>
            </a:xfrm>
          </p:grpSpPr>
          <p:sp>
            <p:nvSpPr>
              <p:cNvPr id="1542" name="Freeform 15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3" name="Group 1543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1544" name="Freeform 15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5" name="Group 1545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1546" name="Freeform 15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7" name="Group 1547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1548" name="Freeform 15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9" name="Group 1549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1550" name="Freeform 15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1" name="Group 1551"/>
            <p:cNvGrpSpPr>
              <a:grpSpLocks noChangeAspect="1"/>
            </p:cNvGrpSpPr>
            <p:nvPr/>
          </p:nvGrpSpPr>
          <p:grpSpPr>
            <a:xfrm>
              <a:off x="12412642" y="0"/>
              <a:ext cx="95594" cy="82785"/>
              <a:chOff x="0" y="0"/>
              <a:chExt cx="6350000" cy="5499100"/>
            </a:xfrm>
          </p:grpSpPr>
          <p:sp>
            <p:nvSpPr>
              <p:cNvPr id="1552" name="Freeform 15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3" name="Group 1553"/>
            <p:cNvGrpSpPr>
              <a:grpSpLocks noChangeAspect="1"/>
            </p:cNvGrpSpPr>
            <p:nvPr/>
          </p:nvGrpSpPr>
          <p:grpSpPr>
            <a:xfrm>
              <a:off x="12412642" y="6380485"/>
              <a:ext cx="95594" cy="82785"/>
              <a:chOff x="0" y="0"/>
              <a:chExt cx="6350000" cy="5499100"/>
            </a:xfrm>
          </p:grpSpPr>
          <p:sp>
            <p:nvSpPr>
              <p:cNvPr id="1554" name="Freeform 15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5" name="Group 1555"/>
            <p:cNvGrpSpPr>
              <a:grpSpLocks noChangeAspect="1"/>
            </p:cNvGrpSpPr>
            <p:nvPr/>
          </p:nvGrpSpPr>
          <p:grpSpPr>
            <a:xfrm>
              <a:off x="12412642" y="3187700"/>
              <a:ext cx="95594" cy="82785"/>
              <a:chOff x="0" y="0"/>
              <a:chExt cx="6350000" cy="5499100"/>
            </a:xfrm>
          </p:grpSpPr>
          <p:sp>
            <p:nvSpPr>
              <p:cNvPr id="1556" name="Freeform 15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7" name="Group 1557"/>
            <p:cNvGrpSpPr>
              <a:grpSpLocks noChangeAspect="1"/>
            </p:cNvGrpSpPr>
            <p:nvPr/>
          </p:nvGrpSpPr>
          <p:grpSpPr>
            <a:xfrm>
              <a:off x="12412642" y="9568185"/>
              <a:ext cx="95594" cy="82785"/>
              <a:chOff x="0" y="0"/>
              <a:chExt cx="6350000" cy="5499100"/>
            </a:xfrm>
          </p:grpSpPr>
          <p:sp>
            <p:nvSpPr>
              <p:cNvPr id="1558" name="Freeform 15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9" name="Group 1559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1560" name="Freeform 15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1" name="Group 1561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1562" name="Freeform 15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3" name="Group 1563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1564" name="Freeform 15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5" name="Group 1565"/>
            <p:cNvGrpSpPr>
              <a:grpSpLocks noChangeAspect="1"/>
            </p:cNvGrpSpPr>
            <p:nvPr/>
          </p:nvGrpSpPr>
          <p:grpSpPr>
            <a:xfrm>
              <a:off x="12412642" y="1618080"/>
              <a:ext cx="95594" cy="82785"/>
              <a:chOff x="0" y="0"/>
              <a:chExt cx="6350000" cy="5499100"/>
            </a:xfrm>
          </p:grpSpPr>
          <p:sp>
            <p:nvSpPr>
              <p:cNvPr id="1566" name="Freeform 15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7" name="Group 1567"/>
            <p:cNvGrpSpPr>
              <a:grpSpLocks noChangeAspect="1"/>
            </p:cNvGrpSpPr>
            <p:nvPr/>
          </p:nvGrpSpPr>
          <p:grpSpPr>
            <a:xfrm>
              <a:off x="12412642" y="7998564"/>
              <a:ext cx="95594" cy="82785"/>
              <a:chOff x="0" y="0"/>
              <a:chExt cx="6350000" cy="5499100"/>
            </a:xfrm>
          </p:grpSpPr>
          <p:sp>
            <p:nvSpPr>
              <p:cNvPr id="1568" name="Freeform 15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9" name="Group 1569"/>
            <p:cNvGrpSpPr>
              <a:grpSpLocks noChangeAspect="1"/>
            </p:cNvGrpSpPr>
            <p:nvPr/>
          </p:nvGrpSpPr>
          <p:grpSpPr>
            <a:xfrm>
              <a:off x="12412642" y="4805780"/>
              <a:ext cx="95594" cy="82785"/>
              <a:chOff x="0" y="0"/>
              <a:chExt cx="6350000" cy="5499100"/>
            </a:xfrm>
          </p:grpSpPr>
          <p:sp>
            <p:nvSpPr>
              <p:cNvPr id="1570" name="Freeform 15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1" name="Group 1571"/>
            <p:cNvGrpSpPr>
              <a:grpSpLocks noChangeAspect="1"/>
            </p:cNvGrpSpPr>
            <p:nvPr/>
          </p:nvGrpSpPr>
          <p:grpSpPr>
            <a:xfrm>
              <a:off x="9205518" y="0"/>
              <a:ext cx="95594" cy="82785"/>
              <a:chOff x="0" y="0"/>
              <a:chExt cx="6350000" cy="5499100"/>
            </a:xfrm>
          </p:grpSpPr>
          <p:sp>
            <p:nvSpPr>
              <p:cNvPr id="1572" name="Freeform 15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3" name="Group 1573"/>
            <p:cNvGrpSpPr>
              <a:grpSpLocks noChangeAspect="1"/>
            </p:cNvGrpSpPr>
            <p:nvPr/>
          </p:nvGrpSpPr>
          <p:grpSpPr>
            <a:xfrm>
              <a:off x="9205518" y="6380485"/>
              <a:ext cx="95594" cy="82785"/>
              <a:chOff x="0" y="0"/>
              <a:chExt cx="6350000" cy="5499100"/>
            </a:xfrm>
          </p:grpSpPr>
          <p:sp>
            <p:nvSpPr>
              <p:cNvPr id="1574" name="Freeform 15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5" name="Group 1575"/>
            <p:cNvGrpSpPr>
              <a:grpSpLocks noChangeAspect="1"/>
            </p:cNvGrpSpPr>
            <p:nvPr/>
          </p:nvGrpSpPr>
          <p:grpSpPr>
            <a:xfrm>
              <a:off x="9205518" y="3187700"/>
              <a:ext cx="95594" cy="82785"/>
              <a:chOff x="0" y="0"/>
              <a:chExt cx="6350000" cy="5499100"/>
            </a:xfrm>
          </p:grpSpPr>
          <p:sp>
            <p:nvSpPr>
              <p:cNvPr id="1576" name="Freeform 15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7" name="Group 1577"/>
            <p:cNvGrpSpPr>
              <a:grpSpLocks noChangeAspect="1"/>
            </p:cNvGrpSpPr>
            <p:nvPr/>
          </p:nvGrpSpPr>
          <p:grpSpPr>
            <a:xfrm>
              <a:off x="9205518" y="9568185"/>
              <a:ext cx="95594" cy="82785"/>
              <a:chOff x="0" y="0"/>
              <a:chExt cx="6350000" cy="5499100"/>
            </a:xfrm>
          </p:grpSpPr>
          <p:sp>
            <p:nvSpPr>
              <p:cNvPr id="1578" name="Freeform 15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9" name="Group 1579"/>
            <p:cNvGrpSpPr>
              <a:grpSpLocks noChangeAspect="1"/>
            </p:cNvGrpSpPr>
            <p:nvPr/>
          </p:nvGrpSpPr>
          <p:grpSpPr>
            <a:xfrm>
              <a:off x="18906791" y="0"/>
              <a:ext cx="95594" cy="82785"/>
              <a:chOff x="0" y="0"/>
              <a:chExt cx="6350000" cy="5499100"/>
            </a:xfrm>
          </p:grpSpPr>
          <p:sp>
            <p:nvSpPr>
              <p:cNvPr id="1580" name="Freeform 15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1" name="Group 1581"/>
            <p:cNvGrpSpPr>
              <a:grpSpLocks noChangeAspect="1"/>
            </p:cNvGrpSpPr>
            <p:nvPr/>
          </p:nvGrpSpPr>
          <p:grpSpPr>
            <a:xfrm>
              <a:off x="18906791" y="6380485"/>
              <a:ext cx="95594" cy="82785"/>
              <a:chOff x="0" y="0"/>
              <a:chExt cx="6350000" cy="5499100"/>
            </a:xfrm>
          </p:grpSpPr>
          <p:sp>
            <p:nvSpPr>
              <p:cNvPr id="1582" name="Freeform 15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3" name="Group 1583"/>
            <p:cNvGrpSpPr>
              <a:grpSpLocks noChangeAspect="1"/>
            </p:cNvGrpSpPr>
            <p:nvPr/>
          </p:nvGrpSpPr>
          <p:grpSpPr>
            <a:xfrm>
              <a:off x="18906791" y="3187700"/>
              <a:ext cx="95594" cy="82785"/>
              <a:chOff x="0" y="0"/>
              <a:chExt cx="6350000" cy="5499100"/>
            </a:xfrm>
          </p:grpSpPr>
          <p:sp>
            <p:nvSpPr>
              <p:cNvPr id="1584" name="Freeform 15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5" name="Group 1585"/>
            <p:cNvGrpSpPr>
              <a:grpSpLocks noChangeAspect="1"/>
            </p:cNvGrpSpPr>
            <p:nvPr/>
          </p:nvGrpSpPr>
          <p:grpSpPr>
            <a:xfrm>
              <a:off x="18906791" y="9568185"/>
              <a:ext cx="95594" cy="82785"/>
              <a:chOff x="0" y="0"/>
              <a:chExt cx="6350000" cy="5499100"/>
            </a:xfrm>
          </p:grpSpPr>
          <p:sp>
            <p:nvSpPr>
              <p:cNvPr id="1586" name="Freeform 15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7" name="Group 1587"/>
            <p:cNvGrpSpPr>
              <a:grpSpLocks noChangeAspect="1"/>
            </p:cNvGrpSpPr>
            <p:nvPr/>
          </p:nvGrpSpPr>
          <p:grpSpPr>
            <a:xfrm>
              <a:off x="9205518" y="1618080"/>
              <a:ext cx="95594" cy="82785"/>
              <a:chOff x="0" y="0"/>
              <a:chExt cx="6350000" cy="5499100"/>
            </a:xfrm>
          </p:grpSpPr>
          <p:sp>
            <p:nvSpPr>
              <p:cNvPr id="1588" name="Freeform 15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9" name="Group 1589"/>
            <p:cNvGrpSpPr>
              <a:grpSpLocks noChangeAspect="1"/>
            </p:cNvGrpSpPr>
            <p:nvPr/>
          </p:nvGrpSpPr>
          <p:grpSpPr>
            <a:xfrm>
              <a:off x="9205518" y="7998564"/>
              <a:ext cx="95594" cy="82785"/>
              <a:chOff x="0" y="0"/>
              <a:chExt cx="6350000" cy="5499100"/>
            </a:xfrm>
          </p:grpSpPr>
          <p:sp>
            <p:nvSpPr>
              <p:cNvPr id="1590" name="Freeform 15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1" name="Group 1591"/>
            <p:cNvGrpSpPr>
              <a:grpSpLocks noChangeAspect="1"/>
            </p:cNvGrpSpPr>
            <p:nvPr/>
          </p:nvGrpSpPr>
          <p:grpSpPr>
            <a:xfrm>
              <a:off x="9205518" y="4805780"/>
              <a:ext cx="95594" cy="82785"/>
              <a:chOff x="0" y="0"/>
              <a:chExt cx="6350000" cy="5499100"/>
            </a:xfrm>
          </p:grpSpPr>
          <p:sp>
            <p:nvSpPr>
              <p:cNvPr id="1592" name="Freeform 15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3" name="Group 1593"/>
            <p:cNvGrpSpPr>
              <a:grpSpLocks noChangeAspect="1"/>
            </p:cNvGrpSpPr>
            <p:nvPr/>
          </p:nvGrpSpPr>
          <p:grpSpPr>
            <a:xfrm>
              <a:off x="18906791" y="1618080"/>
              <a:ext cx="95594" cy="82785"/>
              <a:chOff x="0" y="0"/>
              <a:chExt cx="6350000" cy="5499100"/>
            </a:xfrm>
          </p:grpSpPr>
          <p:sp>
            <p:nvSpPr>
              <p:cNvPr id="1594" name="Freeform 15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5" name="Group 1595"/>
            <p:cNvGrpSpPr>
              <a:grpSpLocks noChangeAspect="1"/>
            </p:cNvGrpSpPr>
            <p:nvPr/>
          </p:nvGrpSpPr>
          <p:grpSpPr>
            <a:xfrm>
              <a:off x="18906791" y="7998564"/>
              <a:ext cx="95594" cy="82785"/>
              <a:chOff x="0" y="0"/>
              <a:chExt cx="6350000" cy="5499100"/>
            </a:xfrm>
          </p:grpSpPr>
          <p:sp>
            <p:nvSpPr>
              <p:cNvPr id="1596" name="Freeform 15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7" name="Group 1597"/>
            <p:cNvGrpSpPr>
              <a:grpSpLocks noChangeAspect="1"/>
            </p:cNvGrpSpPr>
            <p:nvPr/>
          </p:nvGrpSpPr>
          <p:grpSpPr>
            <a:xfrm>
              <a:off x="18906791" y="4805780"/>
              <a:ext cx="95594" cy="82785"/>
              <a:chOff x="0" y="0"/>
              <a:chExt cx="6350000" cy="5499100"/>
            </a:xfrm>
          </p:grpSpPr>
          <p:sp>
            <p:nvSpPr>
              <p:cNvPr id="1598" name="Freeform 15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9" name="Group 1599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1600" name="Freeform 16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1" name="Group 1601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1602" name="Freeform 16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3" name="Group 1603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1604" name="Freeform 16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5" name="Group 1605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1606" name="Freeform 16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7" name="Group 1607"/>
            <p:cNvGrpSpPr>
              <a:grpSpLocks noChangeAspect="1"/>
            </p:cNvGrpSpPr>
            <p:nvPr/>
          </p:nvGrpSpPr>
          <p:grpSpPr>
            <a:xfrm>
              <a:off x="15660507" y="0"/>
              <a:ext cx="95594" cy="82785"/>
              <a:chOff x="0" y="0"/>
              <a:chExt cx="6350000" cy="5499100"/>
            </a:xfrm>
          </p:grpSpPr>
          <p:sp>
            <p:nvSpPr>
              <p:cNvPr id="1608" name="Freeform 16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9" name="Group 1609"/>
            <p:cNvGrpSpPr>
              <a:grpSpLocks noChangeAspect="1"/>
            </p:cNvGrpSpPr>
            <p:nvPr/>
          </p:nvGrpSpPr>
          <p:grpSpPr>
            <a:xfrm>
              <a:off x="15660507" y="6380485"/>
              <a:ext cx="95594" cy="82785"/>
              <a:chOff x="0" y="0"/>
              <a:chExt cx="6350000" cy="5499100"/>
            </a:xfrm>
          </p:grpSpPr>
          <p:sp>
            <p:nvSpPr>
              <p:cNvPr id="1610" name="Freeform 16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1" name="Group 1611"/>
            <p:cNvGrpSpPr>
              <a:grpSpLocks noChangeAspect="1"/>
            </p:cNvGrpSpPr>
            <p:nvPr/>
          </p:nvGrpSpPr>
          <p:grpSpPr>
            <a:xfrm>
              <a:off x="15660507" y="3187700"/>
              <a:ext cx="95594" cy="82785"/>
              <a:chOff x="0" y="0"/>
              <a:chExt cx="6350000" cy="5499100"/>
            </a:xfrm>
          </p:grpSpPr>
          <p:sp>
            <p:nvSpPr>
              <p:cNvPr id="1612" name="Freeform 16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3" name="Group 1613"/>
            <p:cNvGrpSpPr>
              <a:grpSpLocks noChangeAspect="1"/>
            </p:cNvGrpSpPr>
            <p:nvPr/>
          </p:nvGrpSpPr>
          <p:grpSpPr>
            <a:xfrm>
              <a:off x="15660507" y="9568185"/>
              <a:ext cx="95594" cy="82785"/>
              <a:chOff x="0" y="0"/>
              <a:chExt cx="6350000" cy="5499100"/>
            </a:xfrm>
          </p:grpSpPr>
          <p:sp>
            <p:nvSpPr>
              <p:cNvPr id="1614" name="Freeform 16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5" name="Group 1615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1616" name="Freeform 16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7" name="Group 1617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1618" name="Freeform 16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9" name="Group 1619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1620" name="Freeform 16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1" name="Group 1621"/>
            <p:cNvGrpSpPr>
              <a:grpSpLocks noChangeAspect="1"/>
            </p:cNvGrpSpPr>
            <p:nvPr/>
          </p:nvGrpSpPr>
          <p:grpSpPr>
            <a:xfrm>
              <a:off x="15660507" y="1618080"/>
              <a:ext cx="95594" cy="82785"/>
              <a:chOff x="0" y="0"/>
              <a:chExt cx="6350000" cy="5499100"/>
            </a:xfrm>
          </p:grpSpPr>
          <p:sp>
            <p:nvSpPr>
              <p:cNvPr id="1622" name="Freeform 16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3" name="Group 1623"/>
            <p:cNvGrpSpPr>
              <a:grpSpLocks noChangeAspect="1"/>
            </p:cNvGrpSpPr>
            <p:nvPr/>
          </p:nvGrpSpPr>
          <p:grpSpPr>
            <a:xfrm>
              <a:off x="15660507" y="7998564"/>
              <a:ext cx="95594" cy="82785"/>
              <a:chOff x="0" y="0"/>
              <a:chExt cx="6350000" cy="5499100"/>
            </a:xfrm>
          </p:grpSpPr>
          <p:sp>
            <p:nvSpPr>
              <p:cNvPr id="1624" name="Freeform 16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5" name="Group 1625"/>
            <p:cNvGrpSpPr>
              <a:grpSpLocks noChangeAspect="1"/>
            </p:cNvGrpSpPr>
            <p:nvPr/>
          </p:nvGrpSpPr>
          <p:grpSpPr>
            <a:xfrm>
              <a:off x="15660507" y="4805780"/>
              <a:ext cx="95594" cy="82785"/>
              <a:chOff x="0" y="0"/>
              <a:chExt cx="6350000" cy="5499100"/>
            </a:xfrm>
          </p:grpSpPr>
          <p:sp>
            <p:nvSpPr>
              <p:cNvPr id="1626" name="Freeform 16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7" name="Group 1627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1628" name="Freeform 16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9" name="Group 1629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1630" name="Freeform 16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1" name="Group 1631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1632" name="Freeform 16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3" name="Group 1633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1634" name="Freeform 16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5" name="Group 1635"/>
            <p:cNvGrpSpPr>
              <a:grpSpLocks noChangeAspect="1"/>
            </p:cNvGrpSpPr>
            <p:nvPr/>
          </p:nvGrpSpPr>
          <p:grpSpPr>
            <a:xfrm>
              <a:off x="9701272" y="537155"/>
              <a:ext cx="95594" cy="82785"/>
              <a:chOff x="0" y="0"/>
              <a:chExt cx="6350000" cy="5499100"/>
            </a:xfrm>
          </p:grpSpPr>
          <p:sp>
            <p:nvSpPr>
              <p:cNvPr id="1636" name="Freeform 16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7" name="Group 1637"/>
            <p:cNvGrpSpPr>
              <a:grpSpLocks noChangeAspect="1"/>
            </p:cNvGrpSpPr>
            <p:nvPr/>
          </p:nvGrpSpPr>
          <p:grpSpPr>
            <a:xfrm>
              <a:off x="9701272" y="6917640"/>
              <a:ext cx="95594" cy="82785"/>
              <a:chOff x="0" y="0"/>
              <a:chExt cx="6350000" cy="5499100"/>
            </a:xfrm>
          </p:grpSpPr>
          <p:sp>
            <p:nvSpPr>
              <p:cNvPr id="1638" name="Freeform 16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9" name="Group 1639"/>
            <p:cNvGrpSpPr>
              <a:grpSpLocks noChangeAspect="1"/>
            </p:cNvGrpSpPr>
            <p:nvPr/>
          </p:nvGrpSpPr>
          <p:grpSpPr>
            <a:xfrm>
              <a:off x="9701272" y="3724855"/>
              <a:ext cx="95594" cy="82785"/>
              <a:chOff x="0" y="0"/>
              <a:chExt cx="6350000" cy="5499100"/>
            </a:xfrm>
          </p:grpSpPr>
          <p:sp>
            <p:nvSpPr>
              <p:cNvPr id="1640" name="Freeform 16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1" name="Group 1641"/>
            <p:cNvGrpSpPr>
              <a:grpSpLocks noChangeAspect="1"/>
            </p:cNvGrpSpPr>
            <p:nvPr/>
          </p:nvGrpSpPr>
          <p:grpSpPr>
            <a:xfrm>
              <a:off x="9701272" y="10105340"/>
              <a:ext cx="95594" cy="82785"/>
              <a:chOff x="0" y="0"/>
              <a:chExt cx="6350000" cy="5499100"/>
            </a:xfrm>
          </p:grpSpPr>
          <p:sp>
            <p:nvSpPr>
              <p:cNvPr id="1642" name="Freeform 16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3" name="Group 1643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1644" name="Freeform 16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5" name="Group 1645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1646" name="Freeform 16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7" name="Group 1647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1648" name="Freeform 16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9" name="Group 1649"/>
            <p:cNvGrpSpPr>
              <a:grpSpLocks noChangeAspect="1"/>
            </p:cNvGrpSpPr>
            <p:nvPr/>
          </p:nvGrpSpPr>
          <p:grpSpPr>
            <a:xfrm>
              <a:off x="9701272" y="2155235"/>
              <a:ext cx="95594" cy="82785"/>
              <a:chOff x="0" y="0"/>
              <a:chExt cx="6350000" cy="5499100"/>
            </a:xfrm>
          </p:grpSpPr>
          <p:sp>
            <p:nvSpPr>
              <p:cNvPr id="1650" name="Freeform 16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1" name="Group 1651"/>
            <p:cNvGrpSpPr>
              <a:grpSpLocks noChangeAspect="1"/>
            </p:cNvGrpSpPr>
            <p:nvPr/>
          </p:nvGrpSpPr>
          <p:grpSpPr>
            <a:xfrm>
              <a:off x="9701272" y="8535719"/>
              <a:ext cx="95594" cy="82785"/>
              <a:chOff x="0" y="0"/>
              <a:chExt cx="6350000" cy="5499100"/>
            </a:xfrm>
          </p:grpSpPr>
          <p:sp>
            <p:nvSpPr>
              <p:cNvPr id="1652" name="Freeform 16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3" name="Group 1653"/>
            <p:cNvGrpSpPr>
              <a:grpSpLocks noChangeAspect="1"/>
            </p:cNvGrpSpPr>
            <p:nvPr/>
          </p:nvGrpSpPr>
          <p:grpSpPr>
            <a:xfrm>
              <a:off x="9701272" y="5342935"/>
              <a:ext cx="95594" cy="82785"/>
              <a:chOff x="0" y="0"/>
              <a:chExt cx="6350000" cy="5499100"/>
            </a:xfrm>
          </p:grpSpPr>
          <p:sp>
            <p:nvSpPr>
              <p:cNvPr id="1654" name="Freeform 16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5" name="Group 1655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1656" name="Freeform 16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7" name="Group 1657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1658" name="Freeform 16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9" name="Group 1659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1660" name="Freeform 16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1" name="Group 1661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1662" name="Freeform 16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3" name="Group 1663"/>
            <p:cNvGrpSpPr>
              <a:grpSpLocks noChangeAspect="1"/>
            </p:cNvGrpSpPr>
            <p:nvPr/>
          </p:nvGrpSpPr>
          <p:grpSpPr>
            <a:xfrm>
              <a:off x="16195421" y="537155"/>
              <a:ext cx="95594" cy="82785"/>
              <a:chOff x="0" y="0"/>
              <a:chExt cx="6350000" cy="5499100"/>
            </a:xfrm>
          </p:grpSpPr>
          <p:sp>
            <p:nvSpPr>
              <p:cNvPr id="1664" name="Freeform 16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5" name="Group 1665"/>
            <p:cNvGrpSpPr>
              <a:grpSpLocks noChangeAspect="1"/>
            </p:cNvGrpSpPr>
            <p:nvPr/>
          </p:nvGrpSpPr>
          <p:grpSpPr>
            <a:xfrm>
              <a:off x="16195421" y="6917640"/>
              <a:ext cx="95594" cy="82785"/>
              <a:chOff x="0" y="0"/>
              <a:chExt cx="6350000" cy="5499100"/>
            </a:xfrm>
          </p:grpSpPr>
          <p:sp>
            <p:nvSpPr>
              <p:cNvPr id="1666" name="Freeform 16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7" name="Group 1667"/>
            <p:cNvGrpSpPr>
              <a:grpSpLocks noChangeAspect="1"/>
            </p:cNvGrpSpPr>
            <p:nvPr/>
          </p:nvGrpSpPr>
          <p:grpSpPr>
            <a:xfrm>
              <a:off x="16195421" y="3724855"/>
              <a:ext cx="95594" cy="82785"/>
              <a:chOff x="0" y="0"/>
              <a:chExt cx="6350000" cy="5499100"/>
            </a:xfrm>
          </p:grpSpPr>
          <p:sp>
            <p:nvSpPr>
              <p:cNvPr id="1668" name="Freeform 16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9" name="Group 1669"/>
            <p:cNvGrpSpPr>
              <a:grpSpLocks noChangeAspect="1"/>
            </p:cNvGrpSpPr>
            <p:nvPr/>
          </p:nvGrpSpPr>
          <p:grpSpPr>
            <a:xfrm>
              <a:off x="16195421" y="10105340"/>
              <a:ext cx="95594" cy="82785"/>
              <a:chOff x="0" y="0"/>
              <a:chExt cx="6350000" cy="5499100"/>
            </a:xfrm>
          </p:grpSpPr>
          <p:sp>
            <p:nvSpPr>
              <p:cNvPr id="1670" name="Freeform 16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1" name="Group 1671"/>
            <p:cNvGrpSpPr>
              <a:grpSpLocks noChangeAspect="1"/>
            </p:cNvGrpSpPr>
            <p:nvPr/>
          </p:nvGrpSpPr>
          <p:grpSpPr>
            <a:xfrm>
              <a:off x="19382801" y="537155"/>
              <a:ext cx="95594" cy="82785"/>
              <a:chOff x="0" y="0"/>
              <a:chExt cx="6350000" cy="5499100"/>
            </a:xfrm>
          </p:grpSpPr>
          <p:sp>
            <p:nvSpPr>
              <p:cNvPr id="1672" name="Freeform 16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3" name="Group 1673"/>
            <p:cNvGrpSpPr>
              <a:grpSpLocks noChangeAspect="1"/>
            </p:cNvGrpSpPr>
            <p:nvPr/>
          </p:nvGrpSpPr>
          <p:grpSpPr>
            <a:xfrm>
              <a:off x="19382801" y="6917640"/>
              <a:ext cx="95594" cy="82785"/>
              <a:chOff x="0" y="0"/>
              <a:chExt cx="6350000" cy="5499100"/>
            </a:xfrm>
          </p:grpSpPr>
          <p:sp>
            <p:nvSpPr>
              <p:cNvPr id="1674" name="Freeform 16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5" name="Group 1675"/>
            <p:cNvGrpSpPr>
              <a:grpSpLocks noChangeAspect="1"/>
            </p:cNvGrpSpPr>
            <p:nvPr/>
          </p:nvGrpSpPr>
          <p:grpSpPr>
            <a:xfrm>
              <a:off x="19382801" y="3724855"/>
              <a:ext cx="95594" cy="82785"/>
              <a:chOff x="0" y="0"/>
              <a:chExt cx="6350000" cy="5499100"/>
            </a:xfrm>
          </p:grpSpPr>
          <p:sp>
            <p:nvSpPr>
              <p:cNvPr id="1676" name="Freeform 16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7" name="Group 1677"/>
            <p:cNvGrpSpPr>
              <a:grpSpLocks noChangeAspect="1"/>
            </p:cNvGrpSpPr>
            <p:nvPr/>
          </p:nvGrpSpPr>
          <p:grpSpPr>
            <a:xfrm>
              <a:off x="19382801" y="10105340"/>
              <a:ext cx="95594" cy="82785"/>
              <a:chOff x="0" y="0"/>
              <a:chExt cx="6350000" cy="5499100"/>
            </a:xfrm>
          </p:grpSpPr>
          <p:sp>
            <p:nvSpPr>
              <p:cNvPr id="1678" name="Freeform 16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9" name="Group 1679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1680" name="Freeform 16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1" name="Group 1681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1682" name="Freeform 16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3" name="Group 1683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1684" name="Freeform 16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5" name="Group 1685"/>
            <p:cNvGrpSpPr>
              <a:grpSpLocks noChangeAspect="1"/>
            </p:cNvGrpSpPr>
            <p:nvPr/>
          </p:nvGrpSpPr>
          <p:grpSpPr>
            <a:xfrm>
              <a:off x="16195421" y="2155235"/>
              <a:ext cx="95594" cy="82785"/>
              <a:chOff x="0" y="0"/>
              <a:chExt cx="6350000" cy="5499100"/>
            </a:xfrm>
          </p:grpSpPr>
          <p:sp>
            <p:nvSpPr>
              <p:cNvPr id="1686" name="Freeform 16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7" name="Group 1687"/>
            <p:cNvGrpSpPr>
              <a:grpSpLocks noChangeAspect="1"/>
            </p:cNvGrpSpPr>
            <p:nvPr/>
          </p:nvGrpSpPr>
          <p:grpSpPr>
            <a:xfrm>
              <a:off x="16195421" y="8535719"/>
              <a:ext cx="95594" cy="82785"/>
              <a:chOff x="0" y="0"/>
              <a:chExt cx="6350000" cy="5499100"/>
            </a:xfrm>
          </p:grpSpPr>
          <p:sp>
            <p:nvSpPr>
              <p:cNvPr id="1688" name="Freeform 16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9" name="Group 1689"/>
            <p:cNvGrpSpPr>
              <a:grpSpLocks noChangeAspect="1"/>
            </p:cNvGrpSpPr>
            <p:nvPr/>
          </p:nvGrpSpPr>
          <p:grpSpPr>
            <a:xfrm>
              <a:off x="16195421" y="5342935"/>
              <a:ext cx="95594" cy="82785"/>
              <a:chOff x="0" y="0"/>
              <a:chExt cx="6350000" cy="5499100"/>
            </a:xfrm>
          </p:grpSpPr>
          <p:sp>
            <p:nvSpPr>
              <p:cNvPr id="1690" name="Freeform 16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1" name="Group 1691"/>
            <p:cNvGrpSpPr>
              <a:grpSpLocks noChangeAspect="1"/>
            </p:cNvGrpSpPr>
            <p:nvPr/>
          </p:nvGrpSpPr>
          <p:grpSpPr>
            <a:xfrm>
              <a:off x="19382801" y="2155235"/>
              <a:ext cx="95594" cy="82785"/>
              <a:chOff x="0" y="0"/>
              <a:chExt cx="6350000" cy="5499100"/>
            </a:xfrm>
          </p:grpSpPr>
          <p:sp>
            <p:nvSpPr>
              <p:cNvPr id="1692" name="Freeform 16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3" name="Group 1693"/>
            <p:cNvGrpSpPr>
              <a:grpSpLocks noChangeAspect="1"/>
            </p:cNvGrpSpPr>
            <p:nvPr/>
          </p:nvGrpSpPr>
          <p:grpSpPr>
            <a:xfrm>
              <a:off x="19382801" y="8535719"/>
              <a:ext cx="95594" cy="82785"/>
              <a:chOff x="0" y="0"/>
              <a:chExt cx="6350000" cy="5499100"/>
            </a:xfrm>
          </p:grpSpPr>
          <p:sp>
            <p:nvSpPr>
              <p:cNvPr id="1694" name="Freeform 16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5" name="Group 1695"/>
            <p:cNvGrpSpPr>
              <a:grpSpLocks noChangeAspect="1"/>
            </p:cNvGrpSpPr>
            <p:nvPr/>
          </p:nvGrpSpPr>
          <p:grpSpPr>
            <a:xfrm>
              <a:off x="19382801" y="5342935"/>
              <a:ext cx="95594" cy="82785"/>
              <a:chOff x="0" y="0"/>
              <a:chExt cx="6350000" cy="5499100"/>
            </a:xfrm>
          </p:grpSpPr>
          <p:sp>
            <p:nvSpPr>
              <p:cNvPr id="1696" name="Freeform 16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7" name="Group 1697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1698" name="Freeform 16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9" name="Group 1699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1700" name="Freeform 17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1" name="Group 1701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1702" name="Freeform 17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3" name="Group 1703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1704" name="Freeform 17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5" name="Group 1705"/>
            <p:cNvGrpSpPr>
              <a:grpSpLocks noChangeAspect="1"/>
            </p:cNvGrpSpPr>
            <p:nvPr/>
          </p:nvGrpSpPr>
          <p:grpSpPr>
            <a:xfrm>
              <a:off x="12949137" y="537155"/>
              <a:ext cx="95594" cy="82785"/>
              <a:chOff x="0" y="0"/>
              <a:chExt cx="6350000" cy="5499100"/>
            </a:xfrm>
          </p:grpSpPr>
          <p:sp>
            <p:nvSpPr>
              <p:cNvPr id="1706" name="Freeform 17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7" name="Group 1707"/>
            <p:cNvGrpSpPr>
              <a:grpSpLocks noChangeAspect="1"/>
            </p:cNvGrpSpPr>
            <p:nvPr/>
          </p:nvGrpSpPr>
          <p:grpSpPr>
            <a:xfrm>
              <a:off x="12949137" y="6917640"/>
              <a:ext cx="95594" cy="82785"/>
              <a:chOff x="0" y="0"/>
              <a:chExt cx="6350000" cy="5499100"/>
            </a:xfrm>
          </p:grpSpPr>
          <p:sp>
            <p:nvSpPr>
              <p:cNvPr id="1708" name="Freeform 17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9" name="Group 1709"/>
            <p:cNvGrpSpPr>
              <a:grpSpLocks noChangeAspect="1"/>
            </p:cNvGrpSpPr>
            <p:nvPr/>
          </p:nvGrpSpPr>
          <p:grpSpPr>
            <a:xfrm>
              <a:off x="12949137" y="3724855"/>
              <a:ext cx="95594" cy="82785"/>
              <a:chOff x="0" y="0"/>
              <a:chExt cx="6350000" cy="5499100"/>
            </a:xfrm>
          </p:grpSpPr>
          <p:sp>
            <p:nvSpPr>
              <p:cNvPr id="1710" name="Freeform 17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1" name="Group 1711"/>
            <p:cNvGrpSpPr>
              <a:grpSpLocks noChangeAspect="1"/>
            </p:cNvGrpSpPr>
            <p:nvPr/>
          </p:nvGrpSpPr>
          <p:grpSpPr>
            <a:xfrm>
              <a:off x="12949137" y="10105340"/>
              <a:ext cx="95594" cy="82785"/>
              <a:chOff x="0" y="0"/>
              <a:chExt cx="6350000" cy="5499100"/>
            </a:xfrm>
          </p:grpSpPr>
          <p:sp>
            <p:nvSpPr>
              <p:cNvPr id="1712" name="Freeform 17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3" name="Group 1713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1714" name="Freeform 17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5" name="Group 1715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1716" name="Freeform 17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7" name="Group 1717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1718" name="Freeform 17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9" name="Group 1719"/>
            <p:cNvGrpSpPr>
              <a:grpSpLocks noChangeAspect="1"/>
            </p:cNvGrpSpPr>
            <p:nvPr/>
          </p:nvGrpSpPr>
          <p:grpSpPr>
            <a:xfrm>
              <a:off x="12949137" y="2155235"/>
              <a:ext cx="95594" cy="82785"/>
              <a:chOff x="0" y="0"/>
              <a:chExt cx="6350000" cy="5499100"/>
            </a:xfrm>
          </p:grpSpPr>
          <p:sp>
            <p:nvSpPr>
              <p:cNvPr id="1720" name="Freeform 17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1" name="Group 1721"/>
            <p:cNvGrpSpPr>
              <a:grpSpLocks noChangeAspect="1"/>
            </p:cNvGrpSpPr>
            <p:nvPr/>
          </p:nvGrpSpPr>
          <p:grpSpPr>
            <a:xfrm>
              <a:off x="12949137" y="8535719"/>
              <a:ext cx="95594" cy="82785"/>
              <a:chOff x="0" y="0"/>
              <a:chExt cx="6350000" cy="5499100"/>
            </a:xfrm>
          </p:grpSpPr>
          <p:sp>
            <p:nvSpPr>
              <p:cNvPr id="1722" name="Freeform 17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3" name="Group 1723"/>
            <p:cNvGrpSpPr>
              <a:grpSpLocks noChangeAspect="1"/>
            </p:cNvGrpSpPr>
            <p:nvPr/>
          </p:nvGrpSpPr>
          <p:grpSpPr>
            <a:xfrm>
              <a:off x="12949137" y="5342935"/>
              <a:ext cx="95594" cy="82785"/>
              <a:chOff x="0" y="0"/>
              <a:chExt cx="6350000" cy="5499100"/>
            </a:xfrm>
          </p:grpSpPr>
          <p:sp>
            <p:nvSpPr>
              <p:cNvPr id="1724" name="Freeform 17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1725" name="Group 1725"/>
          <p:cNvGrpSpPr/>
          <p:nvPr/>
        </p:nvGrpSpPr>
        <p:grpSpPr>
          <a:xfrm>
            <a:off x="15460988" y="1344761"/>
            <a:ext cx="1615341" cy="873019"/>
            <a:chOff x="0" y="0"/>
            <a:chExt cx="2153788" cy="1164026"/>
          </a:xfrm>
        </p:grpSpPr>
        <p:sp>
          <p:nvSpPr>
            <p:cNvPr id="1726" name="AutoShape 1726"/>
            <p:cNvSpPr/>
            <p:nvPr/>
          </p:nvSpPr>
          <p:spPr>
            <a:xfrm>
              <a:off x="0" y="0"/>
              <a:ext cx="2153788" cy="1164026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1727" name="TextBox 1727"/>
            <p:cNvSpPr txBox="1"/>
            <p:nvPr/>
          </p:nvSpPr>
          <p:spPr>
            <a:xfrm>
              <a:off x="361290" y="349474"/>
              <a:ext cx="1431207" cy="426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41"/>
                </a:lnSpc>
                <a:spcBef>
                  <a:spcPct val="0"/>
                </a:spcBef>
              </a:pPr>
              <a:r>
                <a:rPr lang="en-US" sz="1958">
                  <a:solidFill>
                    <a:srgbClr val="FFFFFF"/>
                  </a:solidFill>
                  <a:latin typeface="League Spartan Bold"/>
                </a:rPr>
                <a:t> CCLAW</a:t>
              </a:r>
            </a:p>
          </p:txBody>
        </p:sp>
      </p:grpSp>
      <p:grpSp>
        <p:nvGrpSpPr>
          <p:cNvPr id="1728" name="Group 1728"/>
          <p:cNvGrpSpPr/>
          <p:nvPr/>
        </p:nvGrpSpPr>
        <p:grpSpPr>
          <a:xfrm>
            <a:off x="1028700" y="5232810"/>
            <a:ext cx="9097793" cy="4025490"/>
            <a:chOff x="0" y="0"/>
            <a:chExt cx="12130390" cy="5367320"/>
          </a:xfrm>
        </p:grpSpPr>
        <p:sp>
          <p:nvSpPr>
            <p:cNvPr id="1729" name="AutoShape 1729"/>
            <p:cNvSpPr/>
            <p:nvPr/>
          </p:nvSpPr>
          <p:spPr>
            <a:xfrm>
              <a:off x="0" y="0"/>
              <a:ext cx="12130390" cy="536732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730" name="TextBox 1730"/>
            <p:cNvSpPr txBox="1"/>
            <p:nvPr/>
          </p:nvSpPr>
          <p:spPr>
            <a:xfrm>
              <a:off x="517228" y="557799"/>
              <a:ext cx="10887133" cy="37688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250"/>
                </a:lnSpc>
              </a:pPr>
              <a:r>
                <a:rPr lang="en-US" sz="9000">
                  <a:solidFill>
                    <a:srgbClr val="1B1B1B"/>
                  </a:solidFill>
                  <a:latin typeface="League Spartan Bold"/>
                </a:rPr>
                <a:t>Monad Transformers</a:t>
              </a:r>
            </a:p>
          </p:txBody>
        </p:sp>
        <p:sp>
          <p:nvSpPr>
            <p:cNvPr id="1731" name="TextBox 1731"/>
            <p:cNvSpPr txBox="1"/>
            <p:nvPr/>
          </p:nvSpPr>
          <p:spPr>
            <a:xfrm>
              <a:off x="517228" y="4851968"/>
              <a:ext cx="10887133" cy="515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B1B1B"/>
                  </a:solidFill>
                  <a:latin typeface="Clear Sans Regular"/>
                </a:rPr>
                <a:t>May 20, 2021</a:t>
              </a:r>
            </a:p>
          </p:txBody>
        </p:sp>
      </p:grpSp>
      <p:sp>
        <p:nvSpPr>
          <p:cNvPr id="1732" name="TextBox 1732"/>
          <p:cNvSpPr txBox="1"/>
          <p:nvPr/>
        </p:nvSpPr>
        <p:spPr>
          <a:xfrm>
            <a:off x="14679599" y="7385624"/>
            <a:ext cx="2579701" cy="187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FEBA3D"/>
                </a:solidFill>
                <a:latin typeface="League Spartan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6825" y="1121130"/>
            <a:ext cx="5351165" cy="8044740"/>
            <a:chOff x="0" y="0"/>
            <a:chExt cx="7134887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7" name="Group 507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508" name="Freeform 5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9" name="Group 509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1" name="Group 511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512" name="Freeform 5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3" name="Group 513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514" name="Freeform 5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5" name="Group 515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516" name="Freeform 5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7" name="Group 517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518" name="Freeform 5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9" name="Group 519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1" name="Group 521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522" name="Freeform 5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3" name="Group 523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524" name="Freeform 5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5" name="Group 52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526" name="Freeform 5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7" name="Group 527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528" name="Freeform 5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9" name="Group 529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1" name="Group 531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532" name="Freeform 5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3" name="Group 533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534" name="Freeform 5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5" name="Group 535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7" name="Group 537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538" name="Freeform 5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9" name="Group 539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540" name="Freeform 5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1" name="Group 541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542" name="Freeform 5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3" name="Group 543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544" name="Freeform 5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5" name="Group 545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546" name="Freeform 5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7" name="Group 547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548" name="Freeform 5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9" name="Group 549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550" name="Freeform 5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1" name="Group 551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552" name="Freeform 5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3" name="Group 553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554" name="Freeform 5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5" name="Group 555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556" name="Freeform 5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7" name="Group 557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558" name="Freeform 5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9" name="Group 559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560" name="Freeform 5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1" name="Group 561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562" name="Freeform 5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3" name="Group 563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564" name="Freeform 5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5" name="Group 565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566" name="Freeform 5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7" name="Group 567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568" name="Freeform 5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9" name="Group 569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570" name="Freeform 5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1" name="Group 571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572" name="Freeform 5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3" name="Group 573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574" name="Freeform 5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5" name="Group 575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576" name="Freeform 5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7" name="Group 577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578" name="Freeform 5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9" name="Group 579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580" name="Freeform 5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1" name="Group 581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582" name="Freeform 5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3" name="Group 583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584" name="Freeform 5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5" name="Group 585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586" name="Freeform 5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7" name="Group 587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588" name="Freeform 5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9" name="Group 589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590" name="Freeform 5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591" name="Group 591"/>
          <p:cNvGrpSpPr/>
          <p:nvPr/>
        </p:nvGrpSpPr>
        <p:grpSpPr>
          <a:xfrm>
            <a:off x="4905645" y="1028700"/>
            <a:ext cx="1712345" cy="1420468"/>
            <a:chOff x="0" y="0"/>
            <a:chExt cx="2283127" cy="1893957"/>
          </a:xfrm>
        </p:grpSpPr>
        <p:sp>
          <p:nvSpPr>
            <p:cNvPr id="592" name="AutoShape 592"/>
            <p:cNvSpPr/>
            <p:nvPr/>
          </p:nvSpPr>
          <p:spPr>
            <a:xfrm>
              <a:off x="0" y="0"/>
              <a:ext cx="2283127" cy="1893957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593" name="TextBox 593"/>
            <p:cNvSpPr txBox="1"/>
            <p:nvPr/>
          </p:nvSpPr>
          <p:spPr>
            <a:xfrm>
              <a:off x="382986" y="668367"/>
              <a:ext cx="1517154" cy="509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FFFFFF"/>
                  </a:solidFill>
                  <a:latin typeface="League Spartan Bold"/>
                </a:rPr>
                <a:t>K/B</a:t>
              </a:r>
            </a:p>
          </p:txBody>
        </p:sp>
      </p:grpSp>
      <p:grpSp>
        <p:nvGrpSpPr>
          <p:cNvPr id="594" name="Group 594"/>
          <p:cNvGrpSpPr/>
          <p:nvPr/>
        </p:nvGrpSpPr>
        <p:grpSpPr>
          <a:xfrm rot="-5400000">
            <a:off x="-289678" y="7481676"/>
            <a:ext cx="3209302" cy="591596"/>
            <a:chOff x="0" y="0"/>
            <a:chExt cx="4279070" cy="788794"/>
          </a:xfrm>
        </p:grpSpPr>
        <p:sp>
          <p:nvSpPr>
            <p:cNvPr id="595" name="AutoShape 595"/>
            <p:cNvSpPr/>
            <p:nvPr/>
          </p:nvSpPr>
          <p:spPr>
            <a:xfrm>
              <a:off x="0" y="0"/>
              <a:ext cx="4279070" cy="7887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96" name="TextBox 596"/>
            <p:cNvSpPr txBox="1"/>
            <p:nvPr/>
          </p:nvSpPr>
          <p:spPr>
            <a:xfrm>
              <a:off x="224160" y="214166"/>
              <a:ext cx="3830750" cy="331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500" spc="75" dirty="0">
                  <a:solidFill>
                    <a:srgbClr val="FEBA3D"/>
                  </a:solidFill>
                  <a:latin typeface="Clear Sans Regular"/>
                </a:rPr>
                <a:t>MONAD TRANSFORMERS</a:t>
              </a:r>
            </a:p>
          </p:txBody>
        </p:sp>
      </p:grpSp>
      <p:grpSp>
        <p:nvGrpSpPr>
          <p:cNvPr id="597" name="Group 597"/>
          <p:cNvGrpSpPr/>
          <p:nvPr/>
        </p:nvGrpSpPr>
        <p:grpSpPr>
          <a:xfrm>
            <a:off x="9144000" y="5122069"/>
            <a:ext cx="8115300" cy="4579024"/>
            <a:chOff x="0" y="-28575"/>
            <a:chExt cx="10820400" cy="6105366"/>
          </a:xfrm>
        </p:grpSpPr>
        <p:sp>
          <p:nvSpPr>
            <p:cNvPr id="598" name="TextBox 598"/>
            <p:cNvSpPr txBox="1"/>
            <p:nvPr/>
          </p:nvSpPr>
          <p:spPr>
            <a:xfrm>
              <a:off x="0" y="-28575"/>
              <a:ext cx="10820400" cy="321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375"/>
                </a:lnSpc>
              </a:pPr>
              <a:r>
                <a:rPr lang="en-US" sz="7500" dirty="0">
                  <a:solidFill>
                    <a:srgbClr val="FEBA3D"/>
                  </a:solidFill>
                  <a:latin typeface="League Spartan Bold"/>
                </a:rPr>
                <a:t>Thanks for listening!</a:t>
              </a:r>
            </a:p>
          </p:txBody>
        </p:sp>
        <p:sp>
          <p:nvSpPr>
            <p:cNvPr id="599" name="TextBox 599"/>
            <p:cNvSpPr txBox="1"/>
            <p:nvPr/>
          </p:nvSpPr>
          <p:spPr>
            <a:xfrm>
              <a:off x="0" y="3860800"/>
              <a:ext cx="10820400" cy="2215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/>
              <a:r>
                <a:rPr lang="en-SG" b="1" dirty="0">
                  <a:solidFill>
                    <a:srgbClr val="1B1B1B"/>
                  </a:solidFill>
                  <a:latin typeface="Helvetica" pitchFamily="2" charset="0"/>
                </a:rPr>
                <a:t>&lt;&lt; References &gt;&gt;</a:t>
              </a:r>
            </a:p>
            <a:p>
              <a:pPr algn="r"/>
              <a:r>
                <a:rPr lang="en-US" dirty="0" err="1">
                  <a:solidFill>
                    <a:srgbClr val="000000"/>
                  </a:solidFill>
                  <a:latin typeface="Open Sans Light"/>
                </a:rPr>
                <a:t>Haskellbook</a:t>
              </a:r>
              <a:r>
                <a:rPr lang="en-US" dirty="0">
                  <a:solidFill>
                    <a:srgbClr val="000000"/>
                  </a:solidFill>
                  <a:latin typeface="Open Sans Light"/>
                </a:rPr>
                <a:t> Chapter 25: Intro to Monad Transformers </a:t>
              </a:r>
            </a:p>
            <a:p>
              <a:pPr algn="r"/>
              <a:r>
                <a:rPr lang="en-US" dirty="0">
                  <a:solidFill>
                    <a:srgbClr val="000000"/>
                  </a:solidFill>
                  <a:latin typeface="Open Sans Light"/>
                </a:rPr>
                <a:t>Stack Overflow: Why are monads not closed under composition?</a:t>
              </a:r>
              <a:r>
                <a:rPr lang="en-SG" dirty="0">
                  <a:latin typeface="Helvetica" pitchFamily="2" charset="0"/>
                </a:rPr>
                <a:t> </a:t>
              </a:r>
              <a:r>
                <a:rPr lang="en-SG" dirty="0">
                  <a:solidFill>
                    <a:srgbClr val="0000FF"/>
                  </a:solidFill>
                  <a:latin typeface="Helvetica" pitchFamily="2" charset="0"/>
                </a:rPr>
                <a:t>https://</a:t>
              </a:r>
              <a:r>
                <a:rPr lang="en-SG" dirty="0" err="1">
                  <a:solidFill>
                    <a:srgbClr val="0000FF"/>
                  </a:solidFill>
                  <a:latin typeface="Helvetica" pitchFamily="2" charset="0"/>
                </a:rPr>
                <a:t>stackoverflow.com</a:t>
              </a:r>
              <a:r>
                <a:rPr lang="en-SG" dirty="0">
                  <a:solidFill>
                    <a:srgbClr val="0000FF"/>
                  </a:solidFill>
                  <a:latin typeface="Helvetica" pitchFamily="2" charset="0"/>
                </a:rPr>
                <a:t>/a/5504669</a:t>
              </a:r>
            </a:p>
            <a:p>
              <a:pPr algn="r"/>
              <a:r>
                <a:rPr lang="en-US" dirty="0">
                  <a:solidFill>
                    <a:srgbClr val="000000"/>
                  </a:solidFill>
                  <a:latin typeface="Open Sans Ligh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Open Sans Light"/>
                </a:rPr>
                <a:t>Hoogle</a:t>
              </a:r>
              <a:r>
                <a:rPr lang="en-US" dirty="0">
                  <a:solidFill>
                    <a:srgbClr val="000000"/>
                  </a:solidFill>
                  <a:latin typeface="Open Sans Light"/>
                </a:rPr>
                <a:t>: </a:t>
              </a:r>
              <a:r>
                <a:rPr lang="en-US" dirty="0" err="1">
                  <a:solidFill>
                    <a:srgbClr val="000000"/>
                  </a:solidFill>
                  <a:latin typeface="Open Sans Light"/>
                </a:rPr>
                <a:t>lsp</a:t>
              </a:r>
              <a:r>
                <a:rPr lang="en-US" dirty="0">
                  <a:solidFill>
                    <a:srgbClr val="000000"/>
                  </a:solidFill>
                  <a:latin typeface="Open Sans Light"/>
                </a:rPr>
                <a:t> – Haskell Library for the Microsoft Language Server Protocol</a:t>
              </a:r>
            </a:p>
            <a:p>
              <a:pPr algn="r"/>
              <a:r>
                <a:rPr lang="en-SG" dirty="0">
                  <a:solidFill>
                    <a:srgbClr val="0000FF"/>
                  </a:solidFill>
                  <a:latin typeface="Helvetica" pitchFamily="2" charset="0"/>
                </a:rPr>
                <a:t>https://</a:t>
              </a:r>
              <a:r>
                <a:rPr lang="en-SG" dirty="0" err="1">
                  <a:solidFill>
                    <a:srgbClr val="0000FF"/>
                  </a:solidFill>
                  <a:latin typeface="Helvetica" pitchFamily="2" charset="0"/>
                </a:rPr>
                <a:t>hackage.haskell.org</a:t>
              </a:r>
              <a:r>
                <a:rPr lang="en-SG" dirty="0">
                  <a:solidFill>
                    <a:srgbClr val="0000FF"/>
                  </a:solidFill>
                  <a:latin typeface="Helvetica" pitchFamily="2" charset="0"/>
                </a:rPr>
                <a:t>/package/lsp-1.2.0.0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65433" y="3914028"/>
            <a:ext cx="7559026" cy="2453866"/>
            <a:chOff x="0" y="-28575"/>
            <a:chExt cx="10078702" cy="3271821"/>
          </a:xfrm>
        </p:grpSpPr>
        <p:sp>
          <p:nvSpPr>
            <p:cNvPr id="3" name="TextBox 3"/>
            <p:cNvSpPr txBox="1"/>
            <p:nvPr/>
          </p:nvSpPr>
          <p:spPr>
            <a:xfrm>
              <a:off x="0" y="-28575"/>
              <a:ext cx="10078702" cy="1547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>
                  <a:solidFill>
                    <a:srgbClr val="FFFFFF"/>
                  </a:solidFill>
                  <a:latin typeface="League Spartan Bold"/>
                </a:rPr>
                <a:t>Talking Points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17270"/>
              <a:ext cx="10078702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0" lvl="1" indent="-313055">
                <a:lnSpc>
                  <a:spcPts val="3624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1B1B1B"/>
                  </a:solidFill>
                  <a:latin typeface="League Spartan Bold"/>
                </a:rPr>
                <a:t>What/Why/How</a:t>
              </a:r>
            </a:p>
            <a:p>
              <a:pPr marL="626110" lvl="1" indent="-313055">
                <a:lnSpc>
                  <a:spcPts val="3624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1B1B1B"/>
                  </a:solidFill>
                  <a:latin typeface="League Spartan Bold"/>
                </a:rPr>
                <a:t>Monad </a:t>
              </a:r>
              <a:r>
                <a:rPr lang="en-US" sz="2900" dirty="0" err="1">
                  <a:solidFill>
                    <a:srgbClr val="1B1B1B"/>
                  </a:solidFill>
                  <a:latin typeface="League Spartan Bold"/>
                </a:rPr>
                <a:t>Transfomers</a:t>
              </a:r>
              <a:r>
                <a:rPr lang="en-US" sz="2900" dirty="0">
                  <a:solidFill>
                    <a:srgbClr val="1B1B1B"/>
                  </a:solidFill>
                  <a:latin typeface="League Spartan Bold"/>
                </a:rPr>
                <a:t> in baby-l4/</a:t>
              </a:r>
              <a:r>
                <a:rPr lang="en-US" sz="2900" dirty="0" err="1">
                  <a:solidFill>
                    <a:srgbClr val="1B1B1B"/>
                  </a:solidFill>
                  <a:latin typeface="League Spartan Bold"/>
                </a:rPr>
                <a:t>lsp</a:t>
              </a:r>
              <a:endParaRPr lang="en-US" sz="1323" dirty="0">
                <a:solidFill>
                  <a:srgbClr val="1B1B1B"/>
                </a:solidFill>
                <a:latin typeface="Arimo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121130"/>
            <a:ext cx="5755220" cy="8044740"/>
            <a:chOff x="0" y="0"/>
            <a:chExt cx="7673626" cy="10726320"/>
          </a:xfrm>
        </p:grpSpPr>
        <p:grpSp>
          <p:nvGrpSpPr>
            <p:cNvPr id="6" name="Group 6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4" name="Group 44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" name="Group 46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8" name="Group 48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0" name="Group 50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2" name="Group 52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4" name="Group 54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6" name="Group 56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" name="Group 58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4" name="Group 64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6" name="Group 66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8" name="Group 68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0" name="Group 70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2" name="Group 72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4" name="Group 74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6" name="Group 76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8" name="Group 78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0" name="Group 80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2" name="Group 82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4" name="Group 84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6" name="Group 86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8" name="Group 88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89" name="Freeform 8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0" name="Group 90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2" name="Group 92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4" name="Group 94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6" name="Group 96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8" name="Group 98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0" name="Group 100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101" name="Freeform 10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2" name="Group 102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4" name="Group 104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6" name="Group 106"/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8" name="Group 108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109" name="Freeform 10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0" name="Group 110"/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2" name="Group 112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4" name="Group 114"/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115" name="Freeform 1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6" name="Group 116"/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117" name="Freeform 1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8" name="Group 118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0" name="Group 120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121" name="Freeform 1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2" name="Group 122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4" name="Group 124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125" name="Freeform 1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6" name="Group 126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127" name="Freeform 1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8" name="Group 128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0" name="Group 130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131" name="Freeform 1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2" name="Group 132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133" name="Freeform 1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4" name="Group 134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6" name="Group 136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137" name="Freeform 1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8" name="Group 138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139" name="Freeform 13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0" name="Group 140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2" name="Group 142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143" name="Freeform 14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4" name="Group 144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145" name="Freeform 14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6" name="Group 146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8" name="Group 148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149" name="Freeform 14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0" name="Group 150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151" name="Freeform 15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2" name="Group 152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153" name="Freeform 15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4" name="Group 154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155" name="Freeform 15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6" name="Group 156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157" name="Freeform 15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8" name="Group 158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0" name="Group 160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161" name="Freeform 16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2" name="Group 162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163" name="Freeform 16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4" name="Group 164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6" name="Group 166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167" name="Freeform 16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8" name="Group 168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169" name="Freeform 16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0" name="Group 170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2" name="Group 172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173" name="Freeform 17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4" name="Group 174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175" name="Freeform 17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6" name="Group 176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8" name="Group 178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0" name="Group 180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2" name="Group 182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4" name="Group 184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185" name="Freeform 18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6" name="Group 186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8" name="Group 188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0" name="Group 190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191" name="Freeform 19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2" name="Group 192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193" name="Freeform 19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4" name="Group 194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195" name="Freeform 19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6" name="Group 196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197" name="Freeform 19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8" name="Group 198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199" name="Freeform 19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0" name="Group 200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201" name="Freeform 20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2" name="Group 202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4" name="Group 204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205" name="Freeform 20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6" name="Group 206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207" name="Freeform 20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8" name="Group 208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209" name="Freeform 20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0" name="Group 210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211" name="Freeform 2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2" name="Group 212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213" name="Freeform 2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4" name="Group 214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215" name="Freeform 2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6" name="Group 216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217" name="Freeform 21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8" name="Group 218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219" name="Freeform 21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0" name="Group 220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221" name="Freeform 22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2" name="Group 222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223" name="Freeform 22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4" name="Group 224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225" name="Freeform 22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6" name="Group 226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227" name="Freeform 22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8" name="Group 228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229" name="Freeform 22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0" name="Group 230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231" name="Freeform 23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2" name="Group 232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233" name="Freeform 23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4" name="Group 234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235" name="Freeform 23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6" name="Group 236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237" name="Freeform 23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8" name="Group 238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239" name="Freeform 23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0" name="Group 240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241" name="Freeform 24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2" name="Group 242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4" name="Group 244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245" name="Freeform 24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6" name="Group 246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247" name="Freeform 24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8" name="Group 248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249" name="Freeform 24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0" name="Group 250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251" name="Freeform 25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2" name="Group 252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253" name="Freeform 25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4" name="Group 254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255" name="Freeform 25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6" name="Group 256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257" name="Freeform 25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8" name="Group 258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259" name="Freeform 25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0" name="Group 260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261" name="Freeform 26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2" name="Group 262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263" name="Freeform 26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4" name="Group 264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265" name="Freeform 26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6" name="Group 266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267" name="Freeform 26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8" name="Group 268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269" name="Freeform 26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0" name="Group 270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271" name="Freeform 27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2" name="Group 272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273" name="Freeform 27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4" name="Group 274"/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275" name="Freeform 27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6" name="Group 276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277" name="Freeform 27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8" name="Group 278"/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279" name="Freeform 27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0" name="Group 280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281" name="Freeform 28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2" name="Group 282"/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283" name="Freeform 28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4" name="Group 284"/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285" name="Freeform 28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6" name="Group 286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287" name="Freeform 28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8" name="Group 288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289" name="Freeform 28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0" name="Group 290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291" name="Freeform 29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2" name="Group 292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293" name="Freeform 29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4" name="Group 294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295" name="Freeform 29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6" name="Group 296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297" name="Freeform 29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8" name="Group 298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299" name="Freeform 29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0" name="Group 300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301" name="Freeform 30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2" name="Group 302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303" name="Freeform 30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4" name="Group 304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305" name="Freeform 30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6" name="Group 306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307" name="Freeform 30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8" name="Group 308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309" name="Freeform 30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0" name="Group 310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311" name="Freeform 3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2" name="Group 312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313" name="Freeform 3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4" name="Group 314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315" name="Freeform 3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6" name="Group 316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317" name="Freeform 31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8" name="Group 318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319" name="Freeform 31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0" name="Group 320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321" name="Freeform 32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2" name="Group 322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323" name="Freeform 32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4" name="Group 324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325" name="Freeform 32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6" name="Group 326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327" name="Freeform 32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8" name="Group 328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329" name="Freeform 32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30" name="Group 330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331" name="Freeform 33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32" name="Group 332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333" name="Freeform 33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34" name="Group 334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335" name="Freeform 33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36" name="Group 336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337" name="Freeform 33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38" name="Group 338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339" name="Freeform 33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0" name="Group 340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341" name="Freeform 34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2" name="Group 342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343" name="Freeform 34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4" name="Group 344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345" name="Freeform 34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6" name="Group 346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347" name="Freeform 34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8" name="Group 348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349" name="Freeform 34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0" name="Group 350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351" name="Freeform 35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2" name="Group 352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353" name="Freeform 35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4" name="Group 354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355" name="Freeform 35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6" name="Group 356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357" name="Freeform 35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8" name="Group 358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359" name="Freeform 35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0" name="Group 360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361" name="Freeform 36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2" name="Group 362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363" name="Freeform 36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4" name="Group 364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365" name="Freeform 36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6" name="Group 366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367" name="Freeform 36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8" name="Group 368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369" name="Freeform 36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70" name="Group 370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371" name="Freeform 37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72" name="Group 372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373" name="Freeform 37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74" name="Group 374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375" name="Freeform 37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76" name="Group 376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377" name="Freeform 37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78" name="Group 378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379" name="Freeform 37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80" name="Group 380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381" name="Freeform 38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82" name="Group 382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383" name="Freeform 38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84" name="Group 384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385" name="Freeform 38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86" name="Group 386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387" name="Freeform 38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88" name="Group 388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389" name="Freeform 38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90" name="Group 390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391" name="Freeform 39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92" name="Group 392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393" name="Freeform 39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94" name="Group 394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395" name="Freeform 39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96" name="Group 396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397" name="Freeform 39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98" name="Group 398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399" name="Freeform 39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0" name="Group 400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401" name="Freeform 40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2" name="Group 402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403" name="Freeform 40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4" name="Group 404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405" name="Freeform 40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6" name="Group 406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407" name="Freeform 40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8" name="Group 408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409" name="Freeform 40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10" name="Group 410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411" name="Freeform 4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12" name="Group 412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413" name="Freeform 4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14" name="Group 414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415" name="Freeform 4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16" name="Group 416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417" name="Freeform 41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18" name="Group 418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419" name="Freeform 41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20" name="Group 420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421" name="Freeform 42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22" name="Group 422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423" name="Freeform 42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24" name="Group 424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425" name="Freeform 42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26" name="Group 426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427" name="Freeform 42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28" name="Group 428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429" name="Freeform 42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30" name="Group 430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431" name="Freeform 43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32" name="Group 432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433" name="Freeform 43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34" name="Group 434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435" name="Freeform 43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36" name="Group 436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437" name="Freeform 43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38" name="Group 438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439" name="Freeform 43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40" name="Group 440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441" name="Freeform 44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42" name="Group 442"/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443" name="Freeform 44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44" name="Group 444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445" name="Freeform 44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46" name="Group 446"/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447" name="Freeform 44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48" name="Group 448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449" name="Freeform 44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50" name="Group 450"/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451" name="Freeform 45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52" name="Group 452"/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453" name="Freeform 45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54" name="Group 454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455" name="Freeform 45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56" name="Group 456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457" name="Freeform 45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58" name="Group 458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459" name="Freeform 45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0" name="Group 460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461" name="Freeform 46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2" name="Group 462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463" name="Freeform 46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4" name="Group 464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465" name="Freeform 46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6" name="Group 466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467" name="Freeform 46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8" name="Group 468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469" name="Freeform 46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0" name="Group 470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471" name="Freeform 47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2" name="Group 472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473" name="Freeform 47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4" name="Group 474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475" name="Freeform 47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6" name="Group 476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477" name="Freeform 47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8" name="Group 478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479" name="Freeform 47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80" name="Group 480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481" name="Freeform 48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82" name="Group 482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483" name="Freeform 48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84" name="Group 484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485" name="Freeform 48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86" name="Group 486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487" name="Freeform 48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88" name="Group 488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489" name="Freeform 48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0" name="Group 490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491" name="Freeform 49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2" name="Group 492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493" name="Freeform 49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4" name="Group 494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495" name="Freeform 49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6" name="Group 496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497" name="Freeform 49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8" name="Group 498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499" name="Freeform 49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00" name="Group 500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501" name="Freeform 50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02" name="Group 502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503" name="Freeform 50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04" name="Group 504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505" name="Freeform 50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06" name="Group 506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507" name="Freeform 50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08" name="Group 508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509" name="Freeform 50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0" name="Group 510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511" name="Freeform 51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2" name="Group 512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513" name="Freeform 51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4" name="Group 514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515" name="Freeform 51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6" name="Group 516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517" name="Freeform 51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8" name="Group 518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519" name="Freeform 51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20" name="Group 520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521" name="Freeform 52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22" name="Group 522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523" name="Freeform 52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24" name="Group 524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525" name="Freeform 52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26" name="Group 526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527" name="Freeform 52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28" name="Group 528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529" name="Freeform 52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0" name="Group 530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531" name="Freeform 53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2" name="Group 532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533" name="Freeform 53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4" name="Group 534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535" name="Freeform 53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6" name="Group 536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537" name="Freeform 53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8" name="Group 538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539" name="Freeform 53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40" name="Group 540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541" name="Freeform 54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42" name="Group 542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543" name="Freeform 54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44" name="Group 544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545" name="Freeform 54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46" name="Group 546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547" name="Freeform 54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48" name="Group 548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549" name="Freeform 54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50" name="Group 550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551" name="Freeform 55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52" name="Group 552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553" name="Freeform 55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54" name="Group 554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555" name="Freeform 55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56" name="Group 556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557" name="Freeform 55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58" name="Group 558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559" name="Freeform 55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60" name="Group 560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561" name="Freeform 56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62" name="Group 562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563" name="Freeform 56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64" name="Group 564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565" name="Freeform 56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66" name="Group 566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567" name="Freeform 56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68" name="Group 568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569" name="Freeform 56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70" name="Group 570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571" name="Freeform 57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72" name="Group 572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573" name="Freeform 57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74" name="Group 574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575" name="Freeform 57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76" name="Group 576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577" name="Freeform 57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78" name="Group 578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579" name="Freeform 57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0" name="Group 580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581" name="Freeform 58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2" name="Group 582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583" name="Freeform 58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4" name="Group 584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585" name="Freeform 58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6" name="Group 586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587" name="Freeform 58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8" name="Group 588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589" name="Freeform 58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0" name="Group 590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591" name="Freeform 59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2" name="Group 592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593" name="Freeform 59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4" name="Group 594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595" name="Freeform 59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6" name="Group 596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597" name="Freeform 59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8" name="Group 598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599" name="Freeform 59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00" name="Group 600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601" name="Freeform 60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02" name="Group 602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603" name="Freeform 60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04" name="Group 604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605" name="Freeform 60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06" name="Group 606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607" name="Freeform 60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08" name="Group 608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609" name="Freeform 60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0" name="Group 610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611" name="Freeform 61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2" name="Group 612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613" name="Freeform 61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4" name="Group 614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615" name="Freeform 61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6" name="Group 616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617" name="Freeform 61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8" name="Group 618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619" name="Freeform 61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20" name="Group 620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621" name="Freeform 62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22" name="Group 622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623" name="Freeform 62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24" name="Group 624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625" name="Freeform 62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26" name="Group 626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627" name="Freeform 62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28" name="Group 628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629" name="Freeform 62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30" name="Group 630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631" name="Freeform 63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32" name="Group 632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633" name="Freeform 63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34" name="Group 634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635" name="Freeform 63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636" name="TextBox 636"/>
          <p:cNvSpPr txBox="1"/>
          <p:nvPr/>
        </p:nvSpPr>
        <p:spPr>
          <a:xfrm>
            <a:off x="2411582" y="4178587"/>
            <a:ext cx="2989456" cy="187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9"/>
              </a:lnSpc>
            </a:pPr>
            <a:r>
              <a:rPr lang="en-US" sz="11999">
                <a:solidFill>
                  <a:srgbClr val="1B1B1B"/>
                </a:solidFill>
                <a:latin typeface="League Spartan Bold"/>
              </a:rPr>
              <a:t>02</a:t>
            </a:r>
          </a:p>
        </p:txBody>
      </p:sp>
      <p:grpSp>
        <p:nvGrpSpPr>
          <p:cNvPr id="637" name="Group 637"/>
          <p:cNvGrpSpPr/>
          <p:nvPr/>
        </p:nvGrpSpPr>
        <p:grpSpPr>
          <a:xfrm>
            <a:off x="838200" y="8857204"/>
            <a:ext cx="3396585" cy="591596"/>
            <a:chOff x="0" y="0"/>
            <a:chExt cx="4528780" cy="788794"/>
          </a:xfrm>
        </p:grpSpPr>
        <p:sp>
          <p:nvSpPr>
            <p:cNvPr id="638" name="AutoShape 638"/>
            <p:cNvSpPr/>
            <p:nvPr/>
          </p:nvSpPr>
          <p:spPr>
            <a:xfrm>
              <a:off x="0" y="0"/>
              <a:ext cx="4528780" cy="788794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639" name="TextBox 639"/>
            <p:cNvSpPr txBox="1"/>
            <p:nvPr/>
          </p:nvSpPr>
          <p:spPr>
            <a:xfrm>
              <a:off x="237241" y="217928"/>
              <a:ext cx="4054298" cy="324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500" spc="75">
                  <a:solidFill>
                    <a:srgbClr val="1B1B1B"/>
                  </a:solidFill>
                  <a:latin typeface="Clear Sans Regular"/>
                </a:rPr>
                <a:t>MONAD TRANSFORMERS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74021" y="1074915"/>
            <a:ext cx="4485279" cy="8044740"/>
            <a:chOff x="0" y="0"/>
            <a:chExt cx="5980372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541398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541398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1398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398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728778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728778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728778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728778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541398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541398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541398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728778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3728778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3728778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080058" y="537155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080058" y="6917640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080058" y="372485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1080058" y="10105340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4267438" y="537155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4267438" y="6917640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4267438" y="3724855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4267438" y="10105340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080058" y="215523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080058" y="8535719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080058" y="5342935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4267438" y="215523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267438" y="8535719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267438" y="5342935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619919" y="1075351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19919" y="7455836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19919" y="4263051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19919" y="10643536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807299" y="1075351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4807299" y="7455836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4807299" y="4263051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4807299" y="10643536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19919" y="2693431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1619919" y="9073915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1619919" y="5881131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4807299" y="2693431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4807299" y="907391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4807299" y="5881131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2168884" y="0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2168884" y="6380485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168884" y="3187700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168884" y="9568185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5356264" y="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5356264" y="6380485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5356264" y="318770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356264" y="956818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2168884" y="161808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2168884" y="7998564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2168884" y="480578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5356264" y="1618080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5356264" y="7998564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5356264" y="4805780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2707545" y="537155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2707545" y="6917640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2707545" y="3724855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2707545" y="10105340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5894925" y="53715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5894925" y="6917640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5894925" y="372485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5894925" y="10105340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2707545" y="2155235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2707545" y="8535719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2707545" y="5342935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5894925" y="215523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5894925" y="8535719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5894925" y="534293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3247406" y="1075351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3247406" y="7455836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3247406" y="4263051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3247406" y="10643536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3247406" y="2693431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3247406" y="907391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3247406" y="5881131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1080137" y="0"/>
              <a:ext cx="82785" cy="82785"/>
              <a:chOff x="0" y="0"/>
              <a:chExt cx="1913890" cy="191389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1080137" y="6380485"/>
              <a:ext cx="82785" cy="82785"/>
              <a:chOff x="0" y="0"/>
              <a:chExt cx="1913890" cy="191389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1080137" y="3187700"/>
              <a:ext cx="82785" cy="82785"/>
              <a:chOff x="0" y="0"/>
              <a:chExt cx="1913890" cy="191389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0137" y="9568185"/>
              <a:ext cx="82785" cy="82785"/>
              <a:chOff x="0" y="0"/>
              <a:chExt cx="1913890" cy="191389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4267517" y="0"/>
              <a:ext cx="82785" cy="82785"/>
              <a:chOff x="0" y="0"/>
              <a:chExt cx="1913890" cy="191389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4267517" y="6380485"/>
              <a:ext cx="82785" cy="82785"/>
              <a:chOff x="0" y="0"/>
              <a:chExt cx="1913890" cy="191389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4267517" y="3187700"/>
              <a:ext cx="82785" cy="82785"/>
              <a:chOff x="0" y="0"/>
              <a:chExt cx="1913890" cy="191389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4267517" y="9568185"/>
              <a:ext cx="82785" cy="82785"/>
              <a:chOff x="0" y="0"/>
              <a:chExt cx="1913890" cy="191389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080137" y="1618080"/>
              <a:ext cx="82785" cy="82785"/>
              <a:chOff x="0" y="0"/>
              <a:chExt cx="1913890" cy="191389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080137" y="7998564"/>
              <a:ext cx="82785" cy="82785"/>
              <a:chOff x="0" y="0"/>
              <a:chExt cx="1913890" cy="191389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080137" y="4805780"/>
              <a:ext cx="82785" cy="82785"/>
              <a:chOff x="0" y="0"/>
              <a:chExt cx="1913890" cy="191389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4267517" y="1618080"/>
              <a:ext cx="82785" cy="82785"/>
              <a:chOff x="0" y="0"/>
              <a:chExt cx="1913890" cy="191389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4267517" y="7998564"/>
              <a:ext cx="82785" cy="82785"/>
              <a:chOff x="0" y="0"/>
              <a:chExt cx="1913890" cy="191389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4267517" y="4805780"/>
              <a:ext cx="82785" cy="82785"/>
              <a:chOff x="0" y="0"/>
              <a:chExt cx="1913890" cy="191389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618797" y="537155"/>
              <a:ext cx="82785" cy="82785"/>
              <a:chOff x="0" y="0"/>
              <a:chExt cx="1913890" cy="191389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618797" y="6917640"/>
              <a:ext cx="82785" cy="82785"/>
              <a:chOff x="0" y="0"/>
              <a:chExt cx="1913890" cy="191389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618797" y="3724855"/>
              <a:ext cx="82785" cy="82785"/>
              <a:chOff x="0" y="0"/>
              <a:chExt cx="1913890" cy="191389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618797" y="10105340"/>
              <a:ext cx="82785" cy="82785"/>
              <a:chOff x="0" y="0"/>
              <a:chExt cx="1913890" cy="191389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4806178" y="537155"/>
              <a:ext cx="82785" cy="82785"/>
              <a:chOff x="0" y="0"/>
              <a:chExt cx="1913890" cy="191389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4806178" y="6917640"/>
              <a:ext cx="82785" cy="82785"/>
              <a:chOff x="0" y="0"/>
              <a:chExt cx="1913890" cy="191389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4806178" y="3724855"/>
              <a:ext cx="82785" cy="82785"/>
              <a:chOff x="0" y="0"/>
              <a:chExt cx="1913890" cy="191389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4806178" y="10105340"/>
              <a:ext cx="82785" cy="82785"/>
              <a:chOff x="0" y="0"/>
              <a:chExt cx="1913890" cy="191389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618797" y="2155235"/>
              <a:ext cx="82785" cy="82785"/>
              <a:chOff x="0" y="0"/>
              <a:chExt cx="1913890" cy="191389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618797" y="8535719"/>
              <a:ext cx="82785" cy="82785"/>
              <a:chOff x="0" y="0"/>
              <a:chExt cx="1913890" cy="191389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618797" y="5342935"/>
              <a:ext cx="82785" cy="82785"/>
              <a:chOff x="0" y="0"/>
              <a:chExt cx="1913890" cy="191389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4806178" y="2155235"/>
              <a:ext cx="82785" cy="82785"/>
              <a:chOff x="0" y="0"/>
              <a:chExt cx="1913890" cy="191389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4806178" y="8535719"/>
              <a:ext cx="82785" cy="82785"/>
              <a:chOff x="0" y="0"/>
              <a:chExt cx="1913890" cy="191389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4806178" y="5342935"/>
              <a:ext cx="82785" cy="82785"/>
              <a:chOff x="0" y="0"/>
              <a:chExt cx="1913890" cy="191389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2158658" y="1075351"/>
              <a:ext cx="82785" cy="82785"/>
              <a:chOff x="0" y="0"/>
              <a:chExt cx="1913890" cy="191389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2158658" y="7455836"/>
              <a:ext cx="82785" cy="82785"/>
              <a:chOff x="0" y="0"/>
              <a:chExt cx="1913890" cy="191389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2158658" y="4263051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2158658" y="10643536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5346038" y="1075351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5346038" y="7455836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5346038" y="4263051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5346038" y="10643536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158658" y="2693431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158658" y="907391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158658" y="5881131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5346038" y="2693431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5346038" y="9073915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5346038" y="588113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541398" y="107535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541398" y="7455836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541398" y="42630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541398" y="10643536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28778" y="107535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28778" y="7455836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3728778" y="42630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3728778" y="10643536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1398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1398" y="9073915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541398" y="5881131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3728778" y="2693431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3728778" y="9073915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3728778" y="5881131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7623" y="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2707623" y="638048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2707623" y="318770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2707623" y="956818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5895003" y="0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5895003" y="638048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5895003" y="3187700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5895003" y="9568185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2707623" y="1618080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2707623" y="7998564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2707623" y="4805780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5895003" y="1618080"/>
              <a:ext cx="82785" cy="82785"/>
              <a:chOff x="0" y="0"/>
              <a:chExt cx="1913890" cy="191389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5895003" y="7998564"/>
              <a:ext cx="82785" cy="82785"/>
              <a:chOff x="0" y="0"/>
              <a:chExt cx="1913890" cy="191389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5895003" y="4805780"/>
              <a:ext cx="82785" cy="82785"/>
              <a:chOff x="0" y="0"/>
              <a:chExt cx="1913890" cy="191389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3246284" y="537155"/>
              <a:ext cx="82785" cy="82785"/>
              <a:chOff x="0" y="0"/>
              <a:chExt cx="1913890" cy="191389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3246284" y="6917640"/>
              <a:ext cx="82785" cy="82785"/>
              <a:chOff x="0" y="0"/>
              <a:chExt cx="1913890" cy="191389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3246284" y="3724855"/>
              <a:ext cx="82785" cy="82785"/>
              <a:chOff x="0" y="0"/>
              <a:chExt cx="1913890" cy="191389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3246284" y="10105340"/>
              <a:ext cx="82785" cy="82785"/>
              <a:chOff x="0" y="0"/>
              <a:chExt cx="1913890" cy="191389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3246284" y="2155235"/>
              <a:ext cx="82785" cy="82785"/>
              <a:chOff x="0" y="0"/>
              <a:chExt cx="1913890" cy="191389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3246284" y="8535719"/>
              <a:ext cx="82785" cy="82785"/>
              <a:chOff x="0" y="0"/>
              <a:chExt cx="1913890" cy="191389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3246284" y="5342935"/>
              <a:ext cx="82785" cy="82785"/>
              <a:chOff x="0" y="0"/>
              <a:chExt cx="1913890" cy="191389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618876" y="0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1618876" y="6380485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1618876" y="3187700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1618876" y="9568185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4806256" y="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4806256" y="6380485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4806256" y="318770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4806256" y="95681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1618876" y="161808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1618876" y="7998564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1618876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4806256" y="1618080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4806256" y="7998564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4806256" y="4805780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2157537" y="53715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2157537" y="6917640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2157537" y="37248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2157537" y="101053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44917" y="5371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44917" y="6917640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44917" y="372485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>
              <a:grpSpLocks noChangeAspect="1"/>
            </p:cNvGrpSpPr>
            <p:nvPr/>
          </p:nvGrpSpPr>
          <p:grpSpPr>
            <a:xfrm>
              <a:off x="5344917" y="10105340"/>
              <a:ext cx="95594" cy="82785"/>
              <a:chOff x="0" y="0"/>
              <a:chExt cx="6350000" cy="54991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>
              <a:grpSpLocks noChangeAspect="1"/>
            </p:cNvGrpSpPr>
            <p:nvPr/>
          </p:nvGrpSpPr>
          <p:grpSpPr>
            <a:xfrm>
              <a:off x="2157537" y="2155235"/>
              <a:ext cx="95594" cy="82785"/>
              <a:chOff x="0" y="0"/>
              <a:chExt cx="6350000" cy="54991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>
              <a:grpSpLocks noChangeAspect="1"/>
            </p:cNvGrpSpPr>
            <p:nvPr/>
          </p:nvGrpSpPr>
          <p:grpSpPr>
            <a:xfrm>
              <a:off x="2157537" y="8535719"/>
              <a:ext cx="95594" cy="82785"/>
              <a:chOff x="0" y="0"/>
              <a:chExt cx="6350000" cy="54991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>
              <a:grpSpLocks noChangeAspect="1"/>
            </p:cNvGrpSpPr>
            <p:nvPr/>
          </p:nvGrpSpPr>
          <p:grpSpPr>
            <a:xfrm>
              <a:off x="2157537" y="5342935"/>
              <a:ext cx="95594" cy="82785"/>
              <a:chOff x="0" y="0"/>
              <a:chExt cx="6350000" cy="54991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>
              <a:grpSpLocks noChangeAspect="1"/>
            </p:cNvGrpSpPr>
            <p:nvPr/>
          </p:nvGrpSpPr>
          <p:grpSpPr>
            <a:xfrm>
              <a:off x="5344917" y="2155235"/>
              <a:ext cx="95594" cy="82785"/>
              <a:chOff x="0" y="0"/>
              <a:chExt cx="6350000" cy="54991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>
              <a:grpSpLocks noChangeAspect="1"/>
            </p:cNvGrpSpPr>
            <p:nvPr/>
          </p:nvGrpSpPr>
          <p:grpSpPr>
            <a:xfrm>
              <a:off x="5344917" y="8535719"/>
              <a:ext cx="95594" cy="82785"/>
              <a:chOff x="0" y="0"/>
              <a:chExt cx="6350000" cy="54991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>
              <a:grpSpLocks noChangeAspect="1"/>
            </p:cNvGrpSpPr>
            <p:nvPr/>
          </p:nvGrpSpPr>
          <p:grpSpPr>
            <a:xfrm>
              <a:off x="5344917" y="5342935"/>
              <a:ext cx="95594" cy="82785"/>
              <a:chOff x="0" y="0"/>
              <a:chExt cx="6350000" cy="54991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>
              <a:grpSpLocks noChangeAspect="1"/>
            </p:cNvGrpSpPr>
            <p:nvPr/>
          </p:nvGrpSpPr>
          <p:grpSpPr>
            <a:xfrm>
              <a:off x="2697397" y="1075351"/>
              <a:ext cx="95594" cy="82785"/>
              <a:chOff x="0" y="0"/>
              <a:chExt cx="6350000" cy="54991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>
              <a:grpSpLocks noChangeAspect="1"/>
            </p:cNvGrpSpPr>
            <p:nvPr/>
          </p:nvGrpSpPr>
          <p:grpSpPr>
            <a:xfrm>
              <a:off x="2697397" y="7455836"/>
              <a:ext cx="95594" cy="82785"/>
              <a:chOff x="0" y="0"/>
              <a:chExt cx="6350000" cy="54991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>
              <a:grpSpLocks noChangeAspect="1"/>
            </p:cNvGrpSpPr>
            <p:nvPr/>
          </p:nvGrpSpPr>
          <p:grpSpPr>
            <a:xfrm>
              <a:off x="2697397" y="4263051"/>
              <a:ext cx="95594" cy="82785"/>
              <a:chOff x="0" y="0"/>
              <a:chExt cx="6350000" cy="54991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>
              <a:grpSpLocks noChangeAspect="1"/>
            </p:cNvGrpSpPr>
            <p:nvPr/>
          </p:nvGrpSpPr>
          <p:grpSpPr>
            <a:xfrm>
              <a:off x="2697397" y="10643536"/>
              <a:ext cx="95594" cy="82785"/>
              <a:chOff x="0" y="0"/>
              <a:chExt cx="6350000" cy="54991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>
              <a:grpSpLocks noChangeAspect="1"/>
            </p:cNvGrpSpPr>
            <p:nvPr/>
          </p:nvGrpSpPr>
          <p:grpSpPr>
            <a:xfrm>
              <a:off x="5884777" y="1075351"/>
              <a:ext cx="95594" cy="82785"/>
              <a:chOff x="0" y="0"/>
              <a:chExt cx="6350000" cy="54991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>
              <a:grpSpLocks noChangeAspect="1"/>
            </p:cNvGrpSpPr>
            <p:nvPr/>
          </p:nvGrpSpPr>
          <p:grpSpPr>
            <a:xfrm>
              <a:off x="5884777" y="7455836"/>
              <a:ext cx="95594" cy="82785"/>
              <a:chOff x="0" y="0"/>
              <a:chExt cx="6350000" cy="54991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>
              <a:grpSpLocks noChangeAspect="1"/>
            </p:cNvGrpSpPr>
            <p:nvPr/>
          </p:nvGrpSpPr>
          <p:grpSpPr>
            <a:xfrm>
              <a:off x="5884777" y="4263051"/>
              <a:ext cx="95594" cy="82785"/>
              <a:chOff x="0" y="0"/>
              <a:chExt cx="6350000" cy="54991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>
              <a:grpSpLocks noChangeAspect="1"/>
            </p:cNvGrpSpPr>
            <p:nvPr/>
          </p:nvGrpSpPr>
          <p:grpSpPr>
            <a:xfrm>
              <a:off x="5884777" y="10643536"/>
              <a:ext cx="95594" cy="82785"/>
              <a:chOff x="0" y="0"/>
              <a:chExt cx="6350000" cy="54991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>
              <a:grpSpLocks noChangeAspect="1"/>
            </p:cNvGrpSpPr>
            <p:nvPr/>
          </p:nvGrpSpPr>
          <p:grpSpPr>
            <a:xfrm>
              <a:off x="2697397" y="2693431"/>
              <a:ext cx="95594" cy="82785"/>
              <a:chOff x="0" y="0"/>
              <a:chExt cx="6350000" cy="54991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>
              <a:grpSpLocks noChangeAspect="1"/>
            </p:cNvGrpSpPr>
            <p:nvPr/>
          </p:nvGrpSpPr>
          <p:grpSpPr>
            <a:xfrm>
              <a:off x="2697397" y="9073915"/>
              <a:ext cx="95594" cy="82785"/>
              <a:chOff x="0" y="0"/>
              <a:chExt cx="6350000" cy="54991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>
              <a:grpSpLocks noChangeAspect="1"/>
            </p:cNvGrpSpPr>
            <p:nvPr/>
          </p:nvGrpSpPr>
          <p:grpSpPr>
            <a:xfrm>
              <a:off x="2697397" y="5881131"/>
              <a:ext cx="95594" cy="82785"/>
              <a:chOff x="0" y="0"/>
              <a:chExt cx="6350000" cy="54991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>
              <a:grpSpLocks noChangeAspect="1"/>
            </p:cNvGrpSpPr>
            <p:nvPr/>
          </p:nvGrpSpPr>
          <p:grpSpPr>
            <a:xfrm>
              <a:off x="5884777" y="2693431"/>
              <a:ext cx="95594" cy="82785"/>
              <a:chOff x="0" y="0"/>
              <a:chExt cx="6350000" cy="54991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>
              <a:grpSpLocks noChangeAspect="1"/>
            </p:cNvGrpSpPr>
            <p:nvPr/>
          </p:nvGrpSpPr>
          <p:grpSpPr>
            <a:xfrm>
              <a:off x="5884777" y="9073915"/>
              <a:ext cx="95594" cy="82785"/>
              <a:chOff x="0" y="0"/>
              <a:chExt cx="6350000" cy="54991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>
              <a:grpSpLocks noChangeAspect="1"/>
            </p:cNvGrpSpPr>
            <p:nvPr/>
          </p:nvGrpSpPr>
          <p:grpSpPr>
            <a:xfrm>
              <a:off x="5884777" y="5881131"/>
              <a:ext cx="95594" cy="82785"/>
              <a:chOff x="0" y="0"/>
              <a:chExt cx="6350000" cy="54991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>
              <a:grpSpLocks noChangeAspect="1"/>
            </p:cNvGrpSpPr>
            <p:nvPr/>
          </p:nvGrpSpPr>
          <p:grpSpPr>
            <a:xfrm>
              <a:off x="1080137" y="1075351"/>
              <a:ext cx="95594" cy="82785"/>
              <a:chOff x="0" y="0"/>
              <a:chExt cx="6350000" cy="54991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>
              <a:grpSpLocks noChangeAspect="1"/>
            </p:cNvGrpSpPr>
            <p:nvPr/>
          </p:nvGrpSpPr>
          <p:grpSpPr>
            <a:xfrm>
              <a:off x="1080137" y="7455836"/>
              <a:ext cx="95594" cy="82785"/>
              <a:chOff x="0" y="0"/>
              <a:chExt cx="6350000" cy="54991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>
              <a:grpSpLocks noChangeAspect="1"/>
            </p:cNvGrpSpPr>
            <p:nvPr/>
          </p:nvGrpSpPr>
          <p:grpSpPr>
            <a:xfrm>
              <a:off x="1080137" y="4263051"/>
              <a:ext cx="95594" cy="82785"/>
              <a:chOff x="0" y="0"/>
              <a:chExt cx="6350000" cy="54991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>
              <a:grpSpLocks noChangeAspect="1"/>
            </p:cNvGrpSpPr>
            <p:nvPr/>
          </p:nvGrpSpPr>
          <p:grpSpPr>
            <a:xfrm>
              <a:off x="1080137" y="10643536"/>
              <a:ext cx="95594" cy="82785"/>
              <a:chOff x="0" y="0"/>
              <a:chExt cx="6350000" cy="54991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>
              <a:grpSpLocks noChangeAspect="1"/>
            </p:cNvGrpSpPr>
            <p:nvPr/>
          </p:nvGrpSpPr>
          <p:grpSpPr>
            <a:xfrm>
              <a:off x="4267517" y="1075351"/>
              <a:ext cx="95594" cy="82785"/>
              <a:chOff x="0" y="0"/>
              <a:chExt cx="6350000" cy="54991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>
              <a:grpSpLocks noChangeAspect="1"/>
            </p:cNvGrpSpPr>
            <p:nvPr/>
          </p:nvGrpSpPr>
          <p:grpSpPr>
            <a:xfrm>
              <a:off x="4267517" y="7455836"/>
              <a:ext cx="95594" cy="82785"/>
              <a:chOff x="0" y="0"/>
              <a:chExt cx="6350000" cy="54991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>
              <a:grpSpLocks noChangeAspect="1"/>
            </p:cNvGrpSpPr>
            <p:nvPr/>
          </p:nvGrpSpPr>
          <p:grpSpPr>
            <a:xfrm>
              <a:off x="4267517" y="4263051"/>
              <a:ext cx="95594" cy="82785"/>
              <a:chOff x="0" y="0"/>
              <a:chExt cx="6350000" cy="54991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>
              <a:grpSpLocks noChangeAspect="1"/>
            </p:cNvGrpSpPr>
            <p:nvPr/>
          </p:nvGrpSpPr>
          <p:grpSpPr>
            <a:xfrm>
              <a:off x="4267517" y="10643536"/>
              <a:ext cx="95594" cy="82785"/>
              <a:chOff x="0" y="0"/>
              <a:chExt cx="6350000" cy="54991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>
              <a:grpSpLocks noChangeAspect="1"/>
            </p:cNvGrpSpPr>
            <p:nvPr/>
          </p:nvGrpSpPr>
          <p:grpSpPr>
            <a:xfrm>
              <a:off x="1080137" y="2693431"/>
              <a:ext cx="95594" cy="82785"/>
              <a:chOff x="0" y="0"/>
              <a:chExt cx="6350000" cy="54991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>
              <a:grpSpLocks noChangeAspect="1"/>
            </p:cNvGrpSpPr>
            <p:nvPr/>
          </p:nvGrpSpPr>
          <p:grpSpPr>
            <a:xfrm>
              <a:off x="1080137" y="9073915"/>
              <a:ext cx="95594" cy="82785"/>
              <a:chOff x="0" y="0"/>
              <a:chExt cx="6350000" cy="54991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>
              <a:grpSpLocks noChangeAspect="1"/>
            </p:cNvGrpSpPr>
            <p:nvPr/>
          </p:nvGrpSpPr>
          <p:grpSpPr>
            <a:xfrm>
              <a:off x="1080137" y="5881131"/>
              <a:ext cx="95594" cy="82785"/>
              <a:chOff x="0" y="0"/>
              <a:chExt cx="6350000" cy="54991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>
              <a:grpSpLocks noChangeAspect="1"/>
            </p:cNvGrpSpPr>
            <p:nvPr/>
          </p:nvGrpSpPr>
          <p:grpSpPr>
            <a:xfrm>
              <a:off x="4267517" y="2693431"/>
              <a:ext cx="95594" cy="82785"/>
              <a:chOff x="0" y="0"/>
              <a:chExt cx="6350000" cy="54991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>
              <a:grpSpLocks noChangeAspect="1"/>
            </p:cNvGrpSpPr>
            <p:nvPr/>
          </p:nvGrpSpPr>
          <p:grpSpPr>
            <a:xfrm>
              <a:off x="4267517" y="9073915"/>
              <a:ext cx="95594" cy="82785"/>
              <a:chOff x="0" y="0"/>
              <a:chExt cx="6350000" cy="54991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>
              <a:grpSpLocks noChangeAspect="1"/>
            </p:cNvGrpSpPr>
            <p:nvPr/>
          </p:nvGrpSpPr>
          <p:grpSpPr>
            <a:xfrm>
              <a:off x="4267517" y="5881131"/>
              <a:ext cx="95594" cy="82785"/>
              <a:chOff x="0" y="0"/>
              <a:chExt cx="6350000" cy="54991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>
              <a:grpSpLocks noChangeAspect="1"/>
            </p:cNvGrpSpPr>
            <p:nvPr/>
          </p:nvGrpSpPr>
          <p:grpSpPr>
            <a:xfrm>
              <a:off x="3246362" y="0"/>
              <a:ext cx="95594" cy="82785"/>
              <a:chOff x="0" y="0"/>
              <a:chExt cx="6350000" cy="54991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>
              <a:grpSpLocks noChangeAspect="1"/>
            </p:cNvGrpSpPr>
            <p:nvPr/>
          </p:nvGrpSpPr>
          <p:grpSpPr>
            <a:xfrm>
              <a:off x="3246362" y="6380485"/>
              <a:ext cx="95594" cy="82785"/>
              <a:chOff x="0" y="0"/>
              <a:chExt cx="6350000" cy="54991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>
              <a:grpSpLocks noChangeAspect="1"/>
            </p:cNvGrpSpPr>
            <p:nvPr/>
          </p:nvGrpSpPr>
          <p:grpSpPr>
            <a:xfrm>
              <a:off x="3246362" y="3187700"/>
              <a:ext cx="95594" cy="82785"/>
              <a:chOff x="0" y="0"/>
              <a:chExt cx="6350000" cy="54991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>
              <a:grpSpLocks noChangeAspect="1"/>
            </p:cNvGrpSpPr>
            <p:nvPr/>
          </p:nvGrpSpPr>
          <p:grpSpPr>
            <a:xfrm>
              <a:off x="3246362" y="9568185"/>
              <a:ext cx="95594" cy="82785"/>
              <a:chOff x="0" y="0"/>
              <a:chExt cx="6350000" cy="54991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>
              <a:grpSpLocks noChangeAspect="1"/>
            </p:cNvGrpSpPr>
            <p:nvPr/>
          </p:nvGrpSpPr>
          <p:grpSpPr>
            <a:xfrm>
              <a:off x="3246362" y="1618080"/>
              <a:ext cx="95594" cy="82785"/>
              <a:chOff x="0" y="0"/>
              <a:chExt cx="6350000" cy="54991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>
              <a:grpSpLocks noChangeAspect="1"/>
            </p:cNvGrpSpPr>
            <p:nvPr/>
          </p:nvGrpSpPr>
          <p:grpSpPr>
            <a:xfrm>
              <a:off x="3246362" y="7998564"/>
              <a:ext cx="95594" cy="82785"/>
              <a:chOff x="0" y="0"/>
              <a:chExt cx="6350000" cy="54991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>
              <a:grpSpLocks noChangeAspect="1"/>
            </p:cNvGrpSpPr>
            <p:nvPr/>
          </p:nvGrpSpPr>
          <p:grpSpPr>
            <a:xfrm>
              <a:off x="3246362" y="4805780"/>
              <a:ext cx="95594" cy="82785"/>
              <a:chOff x="0" y="0"/>
              <a:chExt cx="6350000" cy="54991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>
              <a:grpSpLocks noChangeAspect="1"/>
            </p:cNvGrpSpPr>
            <p:nvPr/>
          </p:nvGrpSpPr>
          <p:grpSpPr>
            <a:xfrm>
              <a:off x="534993" y="537155"/>
              <a:ext cx="95594" cy="82785"/>
              <a:chOff x="0" y="0"/>
              <a:chExt cx="6350000" cy="54991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>
              <a:grpSpLocks noChangeAspect="1"/>
            </p:cNvGrpSpPr>
            <p:nvPr/>
          </p:nvGrpSpPr>
          <p:grpSpPr>
            <a:xfrm>
              <a:off x="534993" y="6917640"/>
              <a:ext cx="95594" cy="82785"/>
              <a:chOff x="0" y="0"/>
              <a:chExt cx="6350000" cy="54991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>
              <a:grpSpLocks noChangeAspect="1"/>
            </p:cNvGrpSpPr>
            <p:nvPr/>
          </p:nvGrpSpPr>
          <p:grpSpPr>
            <a:xfrm>
              <a:off x="534993" y="3724855"/>
              <a:ext cx="95594" cy="82785"/>
              <a:chOff x="0" y="0"/>
              <a:chExt cx="6350000" cy="54991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>
              <a:grpSpLocks noChangeAspect="1"/>
            </p:cNvGrpSpPr>
            <p:nvPr/>
          </p:nvGrpSpPr>
          <p:grpSpPr>
            <a:xfrm>
              <a:off x="534993" y="10105340"/>
              <a:ext cx="95594" cy="82785"/>
              <a:chOff x="0" y="0"/>
              <a:chExt cx="6350000" cy="54991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>
              <a:grpSpLocks noChangeAspect="1"/>
            </p:cNvGrpSpPr>
            <p:nvPr/>
          </p:nvGrpSpPr>
          <p:grpSpPr>
            <a:xfrm>
              <a:off x="3722373" y="537155"/>
              <a:ext cx="95594" cy="82785"/>
              <a:chOff x="0" y="0"/>
              <a:chExt cx="6350000" cy="54991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>
              <a:grpSpLocks noChangeAspect="1"/>
            </p:cNvGrpSpPr>
            <p:nvPr/>
          </p:nvGrpSpPr>
          <p:grpSpPr>
            <a:xfrm>
              <a:off x="3722373" y="6917640"/>
              <a:ext cx="95594" cy="82785"/>
              <a:chOff x="0" y="0"/>
              <a:chExt cx="6350000" cy="54991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>
              <a:grpSpLocks noChangeAspect="1"/>
            </p:cNvGrpSpPr>
            <p:nvPr/>
          </p:nvGrpSpPr>
          <p:grpSpPr>
            <a:xfrm>
              <a:off x="3722373" y="3724855"/>
              <a:ext cx="95594" cy="82785"/>
              <a:chOff x="0" y="0"/>
              <a:chExt cx="6350000" cy="54991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>
              <a:grpSpLocks noChangeAspect="1"/>
            </p:cNvGrpSpPr>
            <p:nvPr/>
          </p:nvGrpSpPr>
          <p:grpSpPr>
            <a:xfrm>
              <a:off x="3722373" y="10105340"/>
              <a:ext cx="95594" cy="82785"/>
              <a:chOff x="0" y="0"/>
              <a:chExt cx="6350000" cy="54991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>
              <a:grpSpLocks noChangeAspect="1"/>
            </p:cNvGrpSpPr>
            <p:nvPr/>
          </p:nvGrpSpPr>
          <p:grpSpPr>
            <a:xfrm>
              <a:off x="534993" y="2155235"/>
              <a:ext cx="95594" cy="82785"/>
              <a:chOff x="0" y="0"/>
              <a:chExt cx="6350000" cy="54991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>
              <a:grpSpLocks noChangeAspect="1"/>
            </p:cNvGrpSpPr>
            <p:nvPr/>
          </p:nvGrpSpPr>
          <p:grpSpPr>
            <a:xfrm>
              <a:off x="534993" y="8535719"/>
              <a:ext cx="95594" cy="82785"/>
              <a:chOff x="0" y="0"/>
              <a:chExt cx="6350000" cy="54991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>
              <a:grpSpLocks noChangeAspect="1"/>
            </p:cNvGrpSpPr>
            <p:nvPr/>
          </p:nvGrpSpPr>
          <p:grpSpPr>
            <a:xfrm>
              <a:off x="534993" y="5342935"/>
              <a:ext cx="95594" cy="82785"/>
              <a:chOff x="0" y="0"/>
              <a:chExt cx="6350000" cy="54991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>
              <a:grpSpLocks noChangeAspect="1"/>
            </p:cNvGrpSpPr>
            <p:nvPr/>
          </p:nvGrpSpPr>
          <p:grpSpPr>
            <a:xfrm>
              <a:off x="3722373" y="2155235"/>
              <a:ext cx="95594" cy="82785"/>
              <a:chOff x="0" y="0"/>
              <a:chExt cx="6350000" cy="54991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>
              <a:grpSpLocks noChangeAspect="1"/>
            </p:cNvGrpSpPr>
            <p:nvPr/>
          </p:nvGrpSpPr>
          <p:grpSpPr>
            <a:xfrm>
              <a:off x="3722373" y="8535719"/>
              <a:ext cx="95594" cy="82785"/>
              <a:chOff x="0" y="0"/>
              <a:chExt cx="6350000" cy="54991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>
              <a:grpSpLocks noChangeAspect="1"/>
            </p:cNvGrpSpPr>
            <p:nvPr/>
          </p:nvGrpSpPr>
          <p:grpSpPr>
            <a:xfrm>
              <a:off x="3722373" y="5342935"/>
              <a:ext cx="95594" cy="82785"/>
              <a:chOff x="0" y="0"/>
              <a:chExt cx="6350000" cy="54991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507" name="Group 507"/>
          <p:cNvGrpSpPr/>
          <p:nvPr/>
        </p:nvGrpSpPr>
        <p:grpSpPr>
          <a:xfrm>
            <a:off x="14865454" y="8791939"/>
            <a:ext cx="2584346" cy="591596"/>
            <a:chOff x="0" y="0"/>
            <a:chExt cx="3445794" cy="788794"/>
          </a:xfrm>
        </p:grpSpPr>
        <p:sp>
          <p:nvSpPr>
            <p:cNvPr id="508" name="AutoShape 508"/>
            <p:cNvSpPr/>
            <p:nvPr/>
          </p:nvSpPr>
          <p:spPr>
            <a:xfrm>
              <a:off x="0" y="0"/>
              <a:ext cx="3445794" cy="7887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09" name="TextBox 509"/>
            <p:cNvSpPr txBox="1"/>
            <p:nvPr/>
          </p:nvSpPr>
          <p:spPr>
            <a:xfrm>
              <a:off x="180508" y="217928"/>
              <a:ext cx="3084778" cy="324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en-US" sz="1500" spc="75">
                  <a:solidFill>
                    <a:srgbClr val="1B1B1B"/>
                  </a:solidFill>
                  <a:latin typeface="Clear Sans Regular"/>
                </a:rPr>
                <a:t>MONAD TRANSFORMERS</a:t>
              </a:r>
            </a:p>
          </p:txBody>
        </p:sp>
      </p:grpSp>
      <p:sp>
        <p:nvSpPr>
          <p:cNvPr id="510" name="TextBox 510"/>
          <p:cNvSpPr txBox="1"/>
          <p:nvPr/>
        </p:nvSpPr>
        <p:spPr>
          <a:xfrm>
            <a:off x="3804332" y="2163187"/>
            <a:ext cx="8587351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>
                <a:solidFill>
                  <a:srgbClr val="1B1B1B"/>
                </a:solidFill>
                <a:latin typeface="League Spartan Bold"/>
              </a:rPr>
              <a:t>What</a:t>
            </a:r>
            <a:r>
              <a:rPr lang="en-US" sz="7500">
                <a:solidFill>
                  <a:srgbClr val="D9D9D9"/>
                </a:solidFill>
                <a:latin typeface="League Spartan Bold"/>
              </a:rPr>
              <a:t>/Why/How</a:t>
            </a:r>
          </a:p>
        </p:txBody>
      </p:sp>
      <p:grpSp>
        <p:nvGrpSpPr>
          <p:cNvPr id="511" name="Group 511"/>
          <p:cNvGrpSpPr/>
          <p:nvPr/>
        </p:nvGrpSpPr>
        <p:grpSpPr>
          <a:xfrm>
            <a:off x="1524000" y="4957543"/>
            <a:ext cx="8873476" cy="1491063"/>
            <a:chOff x="0" y="-19050"/>
            <a:chExt cx="11831302" cy="1988083"/>
          </a:xfrm>
        </p:grpSpPr>
        <p:sp>
          <p:nvSpPr>
            <p:cNvPr id="512" name="TextBox 512"/>
            <p:cNvSpPr txBox="1"/>
            <p:nvPr/>
          </p:nvSpPr>
          <p:spPr>
            <a:xfrm>
              <a:off x="0" y="-19050"/>
              <a:ext cx="11831302" cy="62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999" dirty="0">
                  <a:solidFill>
                    <a:srgbClr val="1B1B1B"/>
                  </a:solidFill>
                  <a:latin typeface="League Spartan Bold"/>
                </a:rPr>
                <a:t>Monads (ugh)</a:t>
              </a:r>
            </a:p>
          </p:txBody>
        </p:sp>
        <p:sp>
          <p:nvSpPr>
            <p:cNvPr id="513" name="TextBox 513"/>
            <p:cNvSpPr txBox="1"/>
            <p:nvPr/>
          </p:nvSpPr>
          <p:spPr>
            <a:xfrm>
              <a:off x="0" y="1081867"/>
              <a:ext cx="11831302" cy="887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monads are </a:t>
              </a:r>
              <a:r>
                <a:rPr lang="en-US" sz="1899" u="sng" dirty="0">
                  <a:solidFill>
                    <a:srgbClr val="1B1B1B"/>
                  </a:solidFill>
                  <a:latin typeface="Clear Sans Regular Bold"/>
                </a:rPr>
                <a:t>the interface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(in 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haskell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) for expressing useful effects [1]</a:t>
              </a:r>
              <a:br>
                <a:rPr lang="en-US" sz="1899" dirty="0">
                  <a:solidFill>
                    <a:srgbClr val="1B1B1B"/>
                  </a:solidFill>
                  <a:latin typeface="Clear Sans Regular"/>
                </a:rPr>
              </a:br>
              <a:endParaRPr lang="en-US" sz="1899" dirty="0">
                <a:solidFill>
                  <a:srgbClr val="1B1B1B"/>
                </a:solidFill>
                <a:latin typeface="Clear Sans Regular"/>
              </a:endParaRPr>
            </a:p>
          </p:txBody>
        </p:sp>
      </p:grpSp>
      <p:grpSp>
        <p:nvGrpSpPr>
          <p:cNvPr id="514" name="Group 514"/>
          <p:cNvGrpSpPr/>
          <p:nvPr/>
        </p:nvGrpSpPr>
        <p:grpSpPr>
          <a:xfrm>
            <a:off x="1524000" y="6992102"/>
            <a:ext cx="8873476" cy="1837310"/>
            <a:chOff x="0" y="-19050"/>
            <a:chExt cx="11831302" cy="2449747"/>
          </a:xfrm>
        </p:grpSpPr>
        <p:sp>
          <p:nvSpPr>
            <p:cNvPr id="515" name="TextBox 515"/>
            <p:cNvSpPr txBox="1"/>
            <p:nvPr/>
          </p:nvSpPr>
          <p:spPr>
            <a:xfrm>
              <a:off x="0" y="-19050"/>
              <a:ext cx="11831302" cy="62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999">
                  <a:solidFill>
                    <a:srgbClr val="1B1B1B"/>
                  </a:solidFill>
                  <a:latin typeface="League Spartan Bold"/>
                </a:rPr>
                <a:t>Monad Transformers</a:t>
              </a:r>
            </a:p>
          </p:txBody>
        </p:sp>
        <p:sp>
          <p:nvSpPr>
            <p:cNvPr id="516" name="TextBox 516"/>
            <p:cNvSpPr txBox="1"/>
            <p:nvPr/>
          </p:nvSpPr>
          <p:spPr>
            <a:xfrm>
              <a:off x="0" y="1081865"/>
              <a:ext cx="11831302" cy="1348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A monad transformer is a context (defined for some monad) with well defined interactions with other monads.</a:t>
              </a:r>
            </a:p>
            <a:p>
              <a:pPr>
                <a:lnSpc>
                  <a:spcPts val="2659"/>
                </a:lnSpc>
              </a:pPr>
              <a:endParaRPr lang="en-US" sz="1899" dirty="0">
                <a:solidFill>
                  <a:srgbClr val="1B1B1B"/>
                </a:solidFill>
                <a:latin typeface="Clear Sans Regular"/>
              </a:endParaRPr>
            </a:p>
          </p:txBody>
        </p:sp>
      </p:grpSp>
      <p:grpSp>
        <p:nvGrpSpPr>
          <p:cNvPr id="517" name="Group 517"/>
          <p:cNvGrpSpPr/>
          <p:nvPr/>
        </p:nvGrpSpPr>
        <p:grpSpPr>
          <a:xfrm>
            <a:off x="1524000" y="1881941"/>
            <a:ext cx="1637070" cy="1358024"/>
            <a:chOff x="0" y="0"/>
            <a:chExt cx="2182759" cy="1810698"/>
          </a:xfrm>
        </p:grpSpPr>
        <p:sp>
          <p:nvSpPr>
            <p:cNvPr id="518" name="AutoShape 518"/>
            <p:cNvSpPr/>
            <p:nvPr/>
          </p:nvSpPr>
          <p:spPr>
            <a:xfrm>
              <a:off x="0" y="0"/>
              <a:ext cx="2182759" cy="1810698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519" name="TextBox 519"/>
            <p:cNvSpPr txBox="1"/>
            <p:nvPr/>
          </p:nvSpPr>
          <p:spPr>
            <a:xfrm>
              <a:off x="366150" y="627384"/>
              <a:ext cx="1450459" cy="508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0" name="TextBox 520"/>
          <p:cNvSpPr txBox="1"/>
          <p:nvPr/>
        </p:nvSpPr>
        <p:spPr>
          <a:xfrm>
            <a:off x="14662899" y="319086"/>
            <a:ext cx="2989456" cy="187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9"/>
              </a:lnSpc>
            </a:pPr>
            <a:r>
              <a:rPr lang="en-US" sz="11999">
                <a:solidFill>
                  <a:srgbClr val="1B1B1B"/>
                </a:solidFill>
                <a:latin typeface="League Spartan Bold"/>
              </a:rPr>
              <a:t>03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F1634FA-967C-0048-B3E5-2373DAD11525}"/>
              </a:ext>
            </a:extLst>
          </p:cNvPr>
          <p:cNvSpPr txBox="1"/>
          <p:nvPr/>
        </p:nvSpPr>
        <p:spPr>
          <a:xfrm>
            <a:off x="7772400" y="9934939"/>
            <a:ext cx="114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B1B1B"/>
                </a:solidFill>
                <a:latin typeface="Clear Sans Regular"/>
              </a:rPr>
              <a:t>[1]  </a:t>
            </a:r>
            <a:r>
              <a:rPr lang="en-US" sz="1600" dirty="0">
                <a:solidFill>
                  <a:srgbClr val="1B1B1B"/>
                </a:solidFill>
                <a:latin typeface="Clear Sans Regular"/>
                <a:hlinkClick r:id="rId2"/>
              </a:rPr>
              <a:t>http://flint.cs.yale.edu/trifonov/cs629/WadlerMonadsForFP.pdf</a:t>
            </a:r>
            <a:r>
              <a:rPr lang="en-US" sz="1600" dirty="0">
                <a:solidFill>
                  <a:srgbClr val="1B1B1B"/>
                </a:solidFill>
                <a:latin typeface="Clear Sans Regular"/>
              </a:rPr>
              <a:t> for the motivation behind monads in Haskell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74021" y="1074915"/>
            <a:ext cx="4485279" cy="8044740"/>
            <a:chOff x="0" y="0"/>
            <a:chExt cx="5980372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541398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541398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1398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398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728778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728778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728778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728778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541398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541398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541398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728778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3728778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3728778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080058" y="537155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080058" y="6917640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080058" y="372485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1080058" y="10105340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4267438" y="537155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4267438" y="6917640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4267438" y="3724855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4267438" y="10105340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080058" y="215523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080058" y="8535719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080058" y="5342935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4267438" y="215523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267438" y="8535719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267438" y="5342935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619919" y="1075351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19919" y="7455836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19919" y="4263051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19919" y="10643536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807299" y="1075351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4807299" y="7455836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4807299" y="4263051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4807299" y="10643536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19919" y="2693431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1619919" y="9073915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1619919" y="5881131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4807299" y="2693431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4807299" y="907391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4807299" y="5881131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2168884" y="0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2168884" y="6380485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168884" y="3187700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168884" y="9568185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5356264" y="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5356264" y="6380485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5356264" y="318770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356264" y="956818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2168884" y="161808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2168884" y="7998564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2168884" y="480578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5356264" y="1618080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5356264" y="7998564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5356264" y="4805780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2707545" y="537155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2707545" y="6917640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2707545" y="3724855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2707545" y="10105340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5894925" y="53715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5894925" y="6917640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5894925" y="372485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5894925" y="10105340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2707545" y="2155235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2707545" y="8535719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2707545" y="5342935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5894925" y="215523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5894925" y="8535719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5894925" y="534293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3247406" y="1075351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3247406" y="7455836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3247406" y="4263051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3247406" y="10643536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3247406" y="2693431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3247406" y="907391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3247406" y="5881131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1080137" y="0"/>
              <a:ext cx="82785" cy="82785"/>
              <a:chOff x="0" y="0"/>
              <a:chExt cx="1913890" cy="191389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1080137" y="6380485"/>
              <a:ext cx="82785" cy="82785"/>
              <a:chOff x="0" y="0"/>
              <a:chExt cx="1913890" cy="191389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1080137" y="3187700"/>
              <a:ext cx="82785" cy="82785"/>
              <a:chOff x="0" y="0"/>
              <a:chExt cx="1913890" cy="191389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0137" y="9568185"/>
              <a:ext cx="82785" cy="82785"/>
              <a:chOff x="0" y="0"/>
              <a:chExt cx="1913890" cy="191389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4267517" y="0"/>
              <a:ext cx="82785" cy="82785"/>
              <a:chOff x="0" y="0"/>
              <a:chExt cx="1913890" cy="191389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4267517" y="6380485"/>
              <a:ext cx="82785" cy="82785"/>
              <a:chOff x="0" y="0"/>
              <a:chExt cx="1913890" cy="191389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4267517" y="3187700"/>
              <a:ext cx="82785" cy="82785"/>
              <a:chOff x="0" y="0"/>
              <a:chExt cx="1913890" cy="191389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4267517" y="9568185"/>
              <a:ext cx="82785" cy="82785"/>
              <a:chOff x="0" y="0"/>
              <a:chExt cx="1913890" cy="191389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080137" y="1618080"/>
              <a:ext cx="82785" cy="82785"/>
              <a:chOff x="0" y="0"/>
              <a:chExt cx="1913890" cy="191389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080137" y="7998564"/>
              <a:ext cx="82785" cy="82785"/>
              <a:chOff x="0" y="0"/>
              <a:chExt cx="1913890" cy="191389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080137" y="4805780"/>
              <a:ext cx="82785" cy="82785"/>
              <a:chOff x="0" y="0"/>
              <a:chExt cx="1913890" cy="191389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4267517" y="1618080"/>
              <a:ext cx="82785" cy="82785"/>
              <a:chOff x="0" y="0"/>
              <a:chExt cx="1913890" cy="191389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4267517" y="7998564"/>
              <a:ext cx="82785" cy="82785"/>
              <a:chOff x="0" y="0"/>
              <a:chExt cx="1913890" cy="191389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4267517" y="4805780"/>
              <a:ext cx="82785" cy="82785"/>
              <a:chOff x="0" y="0"/>
              <a:chExt cx="1913890" cy="191389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618797" y="537155"/>
              <a:ext cx="82785" cy="82785"/>
              <a:chOff x="0" y="0"/>
              <a:chExt cx="1913890" cy="191389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618797" y="6917640"/>
              <a:ext cx="82785" cy="82785"/>
              <a:chOff x="0" y="0"/>
              <a:chExt cx="1913890" cy="191389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618797" y="3724855"/>
              <a:ext cx="82785" cy="82785"/>
              <a:chOff x="0" y="0"/>
              <a:chExt cx="1913890" cy="191389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618797" y="10105340"/>
              <a:ext cx="82785" cy="82785"/>
              <a:chOff x="0" y="0"/>
              <a:chExt cx="1913890" cy="191389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4806178" y="537155"/>
              <a:ext cx="82785" cy="82785"/>
              <a:chOff x="0" y="0"/>
              <a:chExt cx="1913890" cy="191389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4806178" y="6917640"/>
              <a:ext cx="82785" cy="82785"/>
              <a:chOff x="0" y="0"/>
              <a:chExt cx="1913890" cy="191389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4806178" y="3724855"/>
              <a:ext cx="82785" cy="82785"/>
              <a:chOff x="0" y="0"/>
              <a:chExt cx="1913890" cy="191389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4806178" y="10105340"/>
              <a:ext cx="82785" cy="82785"/>
              <a:chOff x="0" y="0"/>
              <a:chExt cx="1913890" cy="191389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618797" y="2155235"/>
              <a:ext cx="82785" cy="82785"/>
              <a:chOff x="0" y="0"/>
              <a:chExt cx="1913890" cy="191389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618797" y="8535719"/>
              <a:ext cx="82785" cy="82785"/>
              <a:chOff x="0" y="0"/>
              <a:chExt cx="1913890" cy="191389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618797" y="5342935"/>
              <a:ext cx="82785" cy="82785"/>
              <a:chOff x="0" y="0"/>
              <a:chExt cx="1913890" cy="191389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4806178" y="2155235"/>
              <a:ext cx="82785" cy="82785"/>
              <a:chOff x="0" y="0"/>
              <a:chExt cx="1913890" cy="191389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4806178" y="8535719"/>
              <a:ext cx="82785" cy="82785"/>
              <a:chOff x="0" y="0"/>
              <a:chExt cx="1913890" cy="191389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4806178" y="5342935"/>
              <a:ext cx="82785" cy="82785"/>
              <a:chOff x="0" y="0"/>
              <a:chExt cx="1913890" cy="191389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2158658" y="1075351"/>
              <a:ext cx="82785" cy="82785"/>
              <a:chOff x="0" y="0"/>
              <a:chExt cx="1913890" cy="191389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2158658" y="7455836"/>
              <a:ext cx="82785" cy="82785"/>
              <a:chOff x="0" y="0"/>
              <a:chExt cx="1913890" cy="191389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2158658" y="4263051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2158658" y="10643536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5346038" y="1075351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5346038" y="7455836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5346038" y="4263051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5346038" y="10643536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158658" y="2693431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158658" y="907391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158658" y="5881131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5346038" y="2693431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5346038" y="9073915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5346038" y="588113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541398" y="107535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541398" y="7455836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541398" y="42630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541398" y="10643536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28778" y="107535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28778" y="7455836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3728778" y="42630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3728778" y="10643536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1398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1398" y="9073915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541398" y="5881131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3728778" y="2693431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3728778" y="9073915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3728778" y="5881131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7623" y="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2707623" y="638048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2707623" y="318770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2707623" y="956818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5895003" y="0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5895003" y="638048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5895003" y="3187700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5895003" y="9568185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2707623" y="1618080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2707623" y="7998564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2707623" y="4805780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5895003" y="1618080"/>
              <a:ext cx="82785" cy="82785"/>
              <a:chOff x="0" y="0"/>
              <a:chExt cx="1913890" cy="191389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5895003" y="7998564"/>
              <a:ext cx="82785" cy="82785"/>
              <a:chOff x="0" y="0"/>
              <a:chExt cx="1913890" cy="191389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5895003" y="4805780"/>
              <a:ext cx="82785" cy="82785"/>
              <a:chOff x="0" y="0"/>
              <a:chExt cx="1913890" cy="191389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3246284" y="537155"/>
              <a:ext cx="82785" cy="82785"/>
              <a:chOff x="0" y="0"/>
              <a:chExt cx="1913890" cy="191389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3246284" y="6917640"/>
              <a:ext cx="82785" cy="82785"/>
              <a:chOff x="0" y="0"/>
              <a:chExt cx="1913890" cy="191389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3246284" y="3724855"/>
              <a:ext cx="82785" cy="82785"/>
              <a:chOff x="0" y="0"/>
              <a:chExt cx="1913890" cy="191389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3246284" y="10105340"/>
              <a:ext cx="82785" cy="82785"/>
              <a:chOff x="0" y="0"/>
              <a:chExt cx="1913890" cy="191389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3246284" y="2155235"/>
              <a:ext cx="82785" cy="82785"/>
              <a:chOff x="0" y="0"/>
              <a:chExt cx="1913890" cy="191389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3246284" y="8535719"/>
              <a:ext cx="82785" cy="82785"/>
              <a:chOff x="0" y="0"/>
              <a:chExt cx="1913890" cy="191389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3246284" y="5342935"/>
              <a:ext cx="82785" cy="82785"/>
              <a:chOff x="0" y="0"/>
              <a:chExt cx="1913890" cy="191389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618876" y="0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1618876" y="6380485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1618876" y="3187700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1618876" y="9568185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4806256" y="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4806256" y="6380485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4806256" y="318770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4806256" y="95681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1618876" y="161808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1618876" y="7998564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1618876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4806256" y="1618080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4806256" y="7998564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4806256" y="4805780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2157537" y="53715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2157537" y="6917640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2157537" y="37248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2157537" y="101053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44917" y="5371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44917" y="6917640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44917" y="372485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>
              <a:grpSpLocks noChangeAspect="1"/>
            </p:cNvGrpSpPr>
            <p:nvPr/>
          </p:nvGrpSpPr>
          <p:grpSpPr>
            <a:xfrm>
              <a:off x="5344917" y="10105340"/>
              <a:ext cx="95594" cy="82785"/>
              <a:chOff x="0" y="0"/>
              <a:chExt cx="6350000" cy="54991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>
              <a:grpSpLocks noChangeAspect="1"/>
            </p:cNvGrpSpPr>
            <p:nvPr/>
          </p:nvGrpSpPr>
          <p:grpSpPr>
            <a:xfrm>
              <a:off x="2157537" y="2155235"/>
              <a:ext cx="95594" cy="82785"/>
              <a:chOff x="0" y="0"/>
              <a:chExt cx="6350000" cy="54991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>
              <a:grpSpLocks noChangeAspect="1"/>
            </p:cNvGrpSpPr>
            <p:nvPr/>
          </p:nvGrpSpPr>
          <p:grpSpPr>
            <a:xfrm>
              <a:off x="2157537" y="8535719"/>
              <a:ext cx="95594" cy="82785"/>
              <a:chOff x="0" y="0"/>
              <a:chExt cx="6350000" cy="54991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>
              <a:grpSpLocks noChangeAspect="1"/>
            </p:cNvGrpSpPr>
            <p:nvPr/>
          </p:nvGrpSpPr>
          <p:grpSpPr>
            <a:xfrm>
              <a:off x="2157537" y="5342935"/>
              <a:ext cx="95594" cy="82785"/>
              <a:chOff x="0" y="0"/>
              <a:chExt cx="6350000" cy="54991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>
              <a:grpSpLocks noChangeAspect="1"/>
            </p:cNvGrpSpPr>
            <p:nvPr/>
          </p:nvGrpSpPr>
          <p:grpSpPr>
            <a:xfrm>
              <a:off x="5344917" y="2155235"/>
              <a:ext cx="95594" cy="82785"/>
              <a:chOff x="0" y="0"/>
              <a:chExt cx="6350000" cy="54991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>
              <a:grpSpLocks noChangeAspect="1"/>
            </p:cNvGrpSpPr>
            <p:nvPr/>
          </p:nvGrpSpPr>
          <p:grpSpPr>
            <a:xfrm>
              <a:off x="5344917" y="8535719"/>
              <a:ext cx="95594" cy="82785"/>
              <a:chOff x="0" y="0"/>
              <a:chExt cx="6350000" cy="54991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>
              <a:grpSpLocks noChangeAspect="1"/>
            </p:cNvGrpSpPr>
            <p:nvPr/>
          </p:nvGrpSpPr>
          <p:grpSpPr>
            <a:xfrm>
              <a:off x="5344917" y="5342935"/>
              <a:ext cx="95594" cy="82785"/>
              <a:chOff x="0" y="0"/>
              <a:chExt cx="6350000" cy="54991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>
              <a:grpSpLocks noChangeAspect="1"/>
            </p:cNvGrpSpPr>
            <p:nvPr/>
          </p:nvGrpSpPr>
          <p:grpSpPr>
            <a:xfrm>
              <a:off x="2697397" y="1075351"/>
              <a:ext cx="95594" cy="82785"/>
              <a:chOff x="0" y="0"/>
              <a:chExt cx="6350000" cy="54991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>
              <a:grpSpLocks noChangeAspect="1"/>
            </p:cNvGrpSpPr>
            <p:nvPr/>
          </p:nvGrpSpPr>
          <p:grpSpPr>
            <a:xfrm>
              <a:off x="2697397" y="7455836"/>
              <a:ext cx="95594" cy="82785"/>
              <a:chOff x="0" y="0"/>
              <a:chExt cx="6350000" cy="54991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>
              <a:grpSpLocks noChangeAspect="1"/>
            </p:cNvGrpSpPr>
            <p:nvPr/>
          </p:nvGrpSpPr>
          <p:grpSpPr>
            <a:xfrm>
              <a:off x="2697397" y="4263051"/>
              <a:ext cx="95594" cy="82785"/>
              <a:chOff x="0" y="0"/>
              <a:chExt cx="6350000" cy="54991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>
              <a:grpSpLocks noChangeAspect="1"/>
            </p:cNvGrpSpPr>
            <p:nvPr/>
          </p:nvGrpSpPr>
          <p:grpSpPr>
            <a:xfrm>
              <a:off x="2697397" y="10643536"/>
              <a:ext cx="95594" cy="82785"/>
              <a:chOff x="0" y="0"/>
              <a:chExt cx="6350000" cy="54991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>
              <a:grpSpLocks noChangeAspect="1"/>
            </p:cNvGrpSpPr>
            <p:nvPr/>
          </p:nvGrpSpPr>
          <p:grpSpPr>
            <a:xfrm>
              <a:off x="5884777" y="1075351"/>
              <a:ext cx="95594" cy="82785"/>
              <a:chOff x="0" y="0"/>
              <a:chExt cx="6350000" cy="54991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>
              <a:grpSpLocks noChangeAspect="1"/>
            </p:cNvGrpSpPr>
            <p:nvPr/>
          </p:nvGrpSpPr>
          <p:grpSpPr>
            <a:xfrm>
              <a:off x="5884777" y="7455836"/>
              <a:ext cx="95594" cy="82785"/>
              <a:chOff x="0" y="0"/>
              <a:chExt cx="6350000" cy="54991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>
              <a:grpSpLocks noChangeAspect="1"/>
            </p:cNvGrpSpPr>
            <p:nvPr/>
          </p:nvGrpSpPr>
          <p:grpSpPr>
            <a:xfrm>
              <a:off x="5884777" y="4263051"/>
              <a:ext cx="95594" cy="82785"/>
              <a:chOff x="0" y="0"/>
              <a:chExt cx="6350000" cy="54991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>
              <a:grpSpLocks noChangeAspect="1"/>
            </p:cNvGrpSpPr>
            <p:nvPr/>
          </p:nvGrpSpPr>
          <p:grpSpPr>
            <a:xfrm>
              <a:off x="5884777" y="10643536"/>
              <a:ext cx="95594" cy="82785"/>
              <a:chOff x="0" y="0"/>
              <a:chExt cx="6350000" cy="54991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>
              <a:grpSpLocks noChangeAspect="1"/>
            </p:cNvGrpSpPr>
            <p:nvPr/>
          </p:nvGrpSpPr>
          <p:grpSpPr>
            <a:xfrm>
              <a:off x="2697397" y="2693431"/>
              <a:ext cx="95594" cy="82785"/>
              <a:chOff x="0" y="0"/>
              <a:chExt cx="6350000" cy="54991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>
              <a:grpSpLocks noChangeAspect="1"/>
            </p:cNvGrpSpPr>
            <p:nvPr/>
          </p:nvGrpSpPr>
          <p:grpSpPr>
            <a:xfrm>
              <a:off x="2697397" y="9073915"/>
              <a:ext cx="95594" cy="82785"/>
              <a:chOff x="0" y="0"/>
              <a:chExt cx="6350000" cy="54991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>
              <a:grpSpLocks noChangeAspect="1"/>
            </p:cNvGrpSpPr>
            <p:nvPr/>
          </p:nvGrpSpPr>
          <p:grpSpPr>
            <a:xfrm>
              <a:off x="2697397" y="5881131"/>
              <a:ext cx="95594" cy="82785"/>
              <a:chOff x="0" y="0"/>
              <a:chExt cx="6350000" cy="54991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>
              <a:grpSpLocks noChangeAspect="1"/>
            </p:cNvGrpSpPr>
            <p:nvPr/>
          </p:nvGrpSpPr>
          <p:grpSpPr>
            <a:xfrm>
              <a:off x="5884777" y="2693431"/>
              <a:ext cx="95594" cy="82785"/>
              <a:chOff x="0" y="0"/>
              <a:chExt cx="6350000" cy="54991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>
              <a:grpSpLocks noChangeAspect="1"/>
            </p:cNvGrpSpPr>
            <p:nvPr/>
          </p:nvGrpSpPr>
          <p:grpSpPr>
            <a:xfrm>
              <a:off x="5884777" y="9073915"/>
              <a:ext cx="95594" cy="82785"/>
              <a:chOff x="0" y="0"/>
              <a:chExt cx="6350000" cy="54991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>
              <a:grpSpLocks noChangeAspect="1"/>
            </p:cNvGrpSpPr>
            <p:nvPr/>
          </p:nvGrpSpPr>
          <p:grpSpPr>
            <a:xfrm>
              <a:off x="5884777" y="5881131"/>
              <a:ext cx="95594" cy="82785"/>
              <a:chOff x="0" y="0"/>
              <a:chExt cx="6350000" cy="54991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>
              <a:grpSpLocks noChangeAspect="1"/>
            </p:cNvGrpSpPr>
            <p:nvPr/>
          </p:nvGrpSpPr>
          <p:grpSpPr>
            <a:xfrm>
              <a:off x="1080137" y="1075351"/>
              <a:ext cx="95594" cy="82785"/>
              <a:chOff x="0" y="0"/>
              <a:chExt cx="6350000" cy="54991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>
              <a:grpSpLocks noChangeAspect="1"/>
            </p:cNvGrpSpPr>
            <p:nvPr/>
          </p:nvGrpSpPr>
          <p:grpSpPr>
            <a:xfrm>
              <a:off x="1080137" y="7455836"/>
              <a:ext cx="95594" cy="82785"/>
              <a:chOff x="0" y="0"/>
              <a:chExt cx="6350000" cy="54991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>
              <a:grpSpLocks noChangeAspect="1"/>
            </p:cNvGrpSpPr>
            <p:nvPr/>
          </p:nvGrpSpPr>
          <p:grpSpPr>
            <a:xfrm>
              <a:off x="1080137" y="4263051"/>
              <a:ext cx="95594" cy="82785"/>
              <a:chOff x="0" y="0"/>
              <a:chExt cx="6350000" cy="54991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>
              <a:grpSpLocks noChangeAspect="1"/>
            </p:cNvGrpSpPr>
            <p:nvPr/>
          </p:nvGrpSpPr>
          <p:grpSpPr>
            <a:xfrm>
              <a:off x="1080137" y="10643536"/>
              <a:ext cx="95594" cy="82785"/>
              <a:chOff x="0" y="0"/>
              <a:chExt cx="6350000" cy="54991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>
              <a:grpSpLocks noChangeAspect="1"/>
            </p:cNvGrpSpPr>
            <p:nvPr/>
          </p:nvGrpSpPr>
          <p:grpSpPr>
            <a:xfrm>
              <a:off x="4267517" y="1075351"/>
              <a:ext cx="95594" cy="82785"/>
              <a:chOff x="0" y="0"/>
              <a:chExt cx="6350000" cy="54991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>
              <a:grpSpLocks noChangeAspect="1"/>
            </p:cNvGrpSpPr>
            <p:nvPr/>
          </p:nvGrpSpPr>
          <p:grpSpPr>
            <a:xfrm>
              <a:off x="4267517" y="7455836"/>
              <a:ext cx="95594" cy="82785"/>
              <a:chOff x="0" y="0"/>
              <a:chExt cx="6350000" cy="54991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>
              <a:grpSpLocks noChangeAspect="1"/>
            </p:cNvGrpSpPr>
            <p:nvPr/>
          </p:nvGrpSpPr>
          <p:grpSpPr>
            <a:xfrm>
              <a:off x="4267517" y="4263051"/>
              <a:ext cx="95594" cy="82785"/>
              <a:chOff x="0" y="0"/>
              <a:chExt cx="6350000" cy="54991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>
              <a:grpSpLocks noChangeAspect="1"/>
            </p:cNvGrpSpPr>
            <p:nvPr/>
          </p:nvGrpSpPr>
          <p:grpSpPr>
            <a:xfrm>
              <a:off x="4267517" y="10643536"/>
              <a:ext cx="95594" cy="82785"/>
              <a:chOff x="0" y="0"/>
              <a:chExt cx="6350000" cy="54991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>
              <a:grpSpLocks noChangeAspect="1"/>
            </p:cNvGrpSpPr>
            <p:nvPr/>
          </p:nvGrpSpPr>
          <p:grpSpPr>
            <a:xfrm>
              <a:off x="1080137" y="2693431"/>
              <a:ext cx="95594" cy="82785"/>
              <a:chOff x="0" y="0"/>
              <a:chExt cx="6350000" cy="54991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>
              <a:grpSpLocks noChangeAspect="1"/>
            </p:cNvGrpSpPr>
            <p:nvPr/>
          </p:nvGrpSpPr>
          <p:grpSpPr>
            <a:xfrm>
              <a:off x="1080137" y="9073915"/>
              <a:ext cx="95594" cy="82785"/>
              <a:chOff x="0" y="0"/>
              <a:chExt cx="6350000" cy="54991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>
              <a:grpSpLocks noChangeAspect="1"/>
            </p:cNvGrpSpPr>
            <p:nvPr/>
          </p:nvGrpSpPr>
          <p:grpSpPr>
            <a:xfrm>
              <a:off x="1080137" y="5881131"/>
              <a:ext cx="95594" cy="82785"/>
              <a:chOff x="0" y="0"/>
              <a:chExt cx="6350000" cy="54991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>
              <a:grpSpLocks noChangeAspect="1"/>
            </p:cNvGrpSpPr>
            <p:nvPr/>
          </p:nvGrpSpPr>
          <p:grpSpPr>
            <a:xfrm>
              <a:off x="4267517" y="2693431"/>
              <a:ext cx="95594" cy="82785"/>
              <a:chOff x="0" y="0"/>
              <a:chExt cx="6350000" cy="54991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>
              <a:grpSpLocks noChangeAspect="1"/>
            </p:cNvGrpSpPr>
            <p:nvPr/>
          </p:nvGrpSpPr>
          <p:grpSpPr>
            <a:xfrm>
              <a:off x="4267517" y="9073915"/>
              <a:ext cx="95594" cy="82785"/>
              <a:chOff x="0" y="0"/>
              <a:chExt cx="6350000" cy="54991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>
              <a:grpSpLocks noChangeAspect="1"/>
            </p:cNvGrpSpPr>
            <p:nvPr/>
          </p:nvGrpSpPr>
          <p:grpSpPr>
            <a:xfrm>
              <a:off x="4267517" y="5881131"/>
              <a:ext cx="95594" cy="82785"/>
              <a:chOff x="0" y="0"/>
              <a:chExt cx="6350000" cy="54991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>
              <a:grpSpLocks noChangeAspect="1"/>
            </p:cNvGrpSpPr>
            <p:nvPr/>
          </p:nvGrpSpPr>
          <p:grpSpPr>
            <a:xfrm>
              <a:off x="3246362" y="0"/>
              <a:ext cx="95594" cy="82785"/>
              <a:chOff x="0" y="0"/>
              <a:chExt cx="6350000" cy="54991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>
              <a:grpSpLocks noChangeAspect="1"/>
            </p:cNvGrpSpPr>
            <p:nvPr/>
          </p:nvGrpSpPr>
          <p:grpSpPr>
            <a:xfrm>
              <a:off x="3246362" y="6380485"/>
              <a:ext cx="95594" cy="82785"/>
              <a:chOff x="0" y="0"/>
              <a:chExt cx="6350000" cy="54991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>
              <a:grpSpLocks noChangeAspect="1"/>
            </p:cNvGrpSpPr>
            <p:nvPr/>
          </p:nvGrpSpPr>
          <p:grpSpPr>
            <a:xfrm>
              <a:off x="3246362" y="3187700"/>
              <a:ext cx="95594" cy="82785"/>
              <a:chOff x="0" y="0"/>
              <a:chExt cx="6350000" cy="54991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>
              <a:grpSpLocks noChangeAspect="1"/>
            </p:cNvGrpSpPr>
            <p:nvPr/>
          </p:nvGrpSpPr>
          <p:grpSpPr>
            <a:xfrm>
              <a:off x="3246362" y="9568185"/>
              <a:ext cx="95594" cy="82785"/>
              <a:chOff x="0" y="0"/>
              <a:chExt cx="6350000" cy="54991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>
              <a:grpSpLocks noChangeAspect="1"/>
            </p:cNvGrpSpPr>
            <p:nvPr/>
          </p:nvGrpSpPr>
          <p:grpSpPr>
            <a:xfrm>
              <a:off x="3246362" y="1618080"/>
              <a:ext cx="95594" cy="82785"/>
              <a:chOff x="0" y="0"/>
              <a:chExt cx="6350000" cy="54991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>
              <a:grpSpLocks noChangeAspect="1"/>
            </p:cNvGrpSpPr>
            <p:nvPr/>
          </p:nvGrpSpPr>
          <p:grpSpPr>
            <a:xfrm>
              <a:off x="3246362" y="7998564"/>
              <a:ext cx="95594" cy="82785"/>
              <a:chOff x="0" y="0"/>
              <a:chExt cx="6350000" cy="54991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>
              <a:grpSpLocks noChangeAspect="1"/>
            </p:cNvGrpSpPr>
            <p:nvPr/>
          </p:nvGrpSpPr>
          <p:grpSpPr>
            <a:xfrm>
              <a:off x="3246362" y="4805780"/>
              <a:ext cx="95594" cy="82785"/>
              <a:chOff x="0" y="0"/>
              <a:chExt cx="6350000" cy="54991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>
              <a:grpSpLocks noChangeAspect="1"/>
            </p:cNvGrpSpPr>
            <p:nvPr/>
          </p:nvGrpSpPr>
          <p:grpSpPr>
            <a:xfrm>
              <a:off x="534993" y="537155"/>
              <a:ext cx="95594" cy="82785"/>
              <a:chOff x="0" y="0"/>
              <a:chExt cx="6350000" cy="54991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>
              <a:grpSpLocks noChangeAspect="1"/>
            </p:cNvGrpSpPr>
            <p:nvPr/>
          </p:nvGrpSpPr>
          <p:grpSpPr>
            <a:xfrm>
              <a:off x="534993" y="6917640"/>
              <a:ext cx="95594" cy="82785"/>
              <a:chOff x="0" y="0"/>
              <a:chExt cx="6350000" cy="54991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>
              <a:grpSpLocks noChangeAspect="1"/>
            </p:cNvGrpSpPr>
            <p:nvPr/>
          </p:nvGrpSpPr>
          <p:grpSpPr>
            <a:xfrm>
              <a:off x="534993" y="3724855"/>
              <a:ext cx="95594" cy="82785"/>
              <a:chOff x="0" y="0"/>
              <a:chExt cx="6350000" cy="54991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>
              <a:grpSpLocks noChangeAspect="1"/>
            </p:cNvGrpSpPr>
            <p:nvPr/>
          </p:nvGrpSpPr>
          <p:grpSpPr>
            <a:xfrm>
              <a:off x="534993" y="10105340"/>
              <a:ext cx="95594" cy="82785"/>
              <a:chOff x="0" y="0"/>
              <a:chExt cx="6350000" cy="54991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>
              <a:grpSpLocks noChangeAspect="1"/>
            </p:cNvGrpSpPr>
            <p:nvPr/>
          </p:nvGrpSpPr>
          <p:grpSpPr>
            <a:xfrm>
              <a:off x="3722373" y="537155"/>
              <a:ext cx="95594" cy="82785"/>
              <a:chOff x="0" y="0"/>
              <a:chExt cx="6350000" cy="54991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>
              <a:grpSpLocks noChangeAspect="1"/>
            </p:cNvGrpSpPr>
            <p:nvPr/>
          </p:nvGrpSpPr>
          <p:grpSpPr>
            <a:xfrm>
              <a:off x="3722373" y="6917640"/>
              <a:ext cx="95594" cy="82785"/>
              <a:chOff x="0" y="0"/>
              <a:chExt cx="6350000" cy="54991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>
              <a:grpSpLocks noChangeAspect="1"/>
            </p:cNvGrpSpPr>
            <p:nvPr/>
          </p:nvGrpSpPr>
          <p:grpSpPr>
            <a:xfrm>
              <a:off x="3722373" y="3724855"/>
              <a:ext cx="95594" cy="82785"/>
              <a:chOff x="0" y="0"/>
              <a:chExt cx="6350000" cy="54991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>
              <a:grpSpLocks noChangeAspect="1"/>
            </p:cNvGrpSpPr>
            <p:nvPr/>
          </p:nvGrpSpPr>
          <p:grpSpPr>
            <a:xfrm>
              <a:off x="3722373" y="10105340"/>
              <a:ext cx="95594" cy="82785"/>
              <a:chOff x="0" y="0"/>
              <a:chExt cx="6350000" cy="54991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>
              <a:grpSpLocks noChangeAspect="1"/>
            </p:cNvGrpSpPr>
            <p:nvPr/>
          </p:nvGrpSpPr>
          <p:grpSpPr>
            <a:xfrm>
              <a:off x="534993" y="2155235"/>
              <a:ext cx="95594" cy="82785"/>
              <a:chOff x="0" y="0"/>
              <a:chExt cx="6350000" cy="54991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>
              <a:grpSpLocks noChangeAspect="1"/>
            </p:cNvGrpSpPr>
            <p:nvPr/>
          </p:nvGrpSpPr>
          <p:grpSpPr>
            <a:xfrm>
              <a:off x="534993" y="8535719"/>
              <a:ext cx="95594" cy="82785"/>
              <a:chOff x="0" y="0"/>
              <a:chExt cx="6350000" cy="54991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>
              <a:grpSpLocks noChangeAspect="1"/>
            </p:cNvGrpSpPr>
            <p:nvPr/>
          </p:nvGrpSpPr>
          <p:grpSpPr>
            <a:xfrm>
              <a:off x="534993" y="5342935"/>
              <a:ext cx="95594" cy="82785"/>
              <a:chOff x="0" y="0"/>
              <a:chExt cx="6350000" cy="54991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>
              <a:grpSpLocks noChangeAspect="1"/>
            </p:cNvGrpSpPr>
            <p:nvPr/>
          </p:nvGrpSpPr>
          <p:grpSpPr>
            <a:xfrm>
              <a:off x="3722373" y="2155235"/>
              <a:ext cx="95594" cy="82785"/>
              <a:chOff x="0" y="0"/>
              <a:chExt cx="6350000" cy="54991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>
              <a:grpSpLocks noChangeAspect="1"/>
            </p:cNvGrpSpPr>
            <p:nvPr/>
          </p:nvGrpSpPr>
          <p:grpSpPr>
            <a:xfrm>
              <a:off x="3722373" y="8535719"/>
              <a:ext cx="95594" cy="82785"/>
              <a:chOff x="0" y="0"/>
              <a:chExt cx="6350000" cy="54991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>
              <a:grpSpLocks noChangeAspect="1"/>
            </p:cNvGrpSpPr>
            <p:nvPr/>
          </p:nvGrpSpPr>
          <p:grpSpPr>
            <a:xfrm>
              <a:off x="3722373" y="5342935"/>
              <a:ext cx="95594" cy="82785"/>
              <a:chOff x="0" y="0"/>
              <a:chExt cx="6350000" cy="54991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507" name="Group 507"/>
          <p:cNvGrpSpPr/>
          <p:nvPr/>
        </p:nvGrpSpPr>
        <p:grpSpPr>
          <a:xfrm>
            <a:off x="14865454" y="8791939"/>
            <a:ext cx="2584346" cy="591596"/>
            <a:chOff x="0" y="0"/>
            <a:chExt cx="3445794" cy="788794"/>
          </a:xfrm>
        </p:grpSpPr>
        <p:sp>
          <p:nvSpPr>
            <p:cNvPr id="508" name="AutoShape 508"/>
            <p:cNvSpPr/>
            <p:nvPr/>
          </p:nvSpPr>
          <p:spPr>
            <a:xfrm>
              <a:off x="0" y="0"/>
              <a:ext cx="3445794" cy="7887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09" name="TextBox 509"/>
            <p:cNvSpPr txBox="1"/>
            <p:nvPr/>
          </p:nvSpPr>
          <p:spPr>
            <a:xfrm>
              <a:off x="180508" y="217928"/>
              <a:ext cx="3084778" cy="324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en-US" sz="1500" spc="75">
                  <a:solidFill>
                    <a:srgbClr val="1B1B1B"/>
                  </a:solidFill>
                  <a:latin typeface="Clear Sans Regular"/>
                </a:rPr>
                <a:t>MONAD TRANSFORMERS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1524000" y="1881941"/>
            <a:ext cx="1637070" cy="1358024"/>
            <a:chOff x="0" y="0"/>
            <a:chExt cx="2182759" cy="1810698"/>
          </a:xfrm>
        </p:grpSpPr>
        <p:sp>
          <p:nvSpPr>
            <p:cNvPr id="511" name="AutoShape 511"/>
            <p:cNvSpPr/>
            <p:nvPr/>
          </p:nvSpPr>
          <p:spPr>
            <a:xfrm>
              <a:off x="0" y="0"/>
              <a:ext cx="2182759" cy="1810698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512" name="TextBox 512"/>
            <p:cNvSpPr txBox="1"/>
            <p:nvPr/>
          </p:nvSpPr>
          <p:spPr>
            <a:xfrm>
              <a:off x="366150" y="627384"/>
              <a:ext cx="1450459" cy="508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13" name="TextBox 513"/>
          <p:cNvSpPr txBox="1"/>
          <p:nvPr/>
        </p:nvSpPr>
        <p:spPr>
          <a:xfrm>
            <a:off x="3804332" y="2163187"/>
            <a:ext cx="8587351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>
                <a:solidFill>
                  <a:srgbClr val="D9D9D9"/>
                </a:solidFill>
                <a:latin typeface="League Spartan Bold"/>
              </a:rPr>
              <a:t>What/</a:t>
            </a:r>
            <a:r>
              <a:rPr lang="en-US" sz="7500">
                <a:solidFill>
                  <a:srgbClr val="1B1B1B"/>
                </a:solidFill>
                <a:latin typeface="League Spartan Bold"/>
              </a:rPr>
              <a:t>Why</a:t>
            </a:r>
            <a:r>
              <a:rPr lang="en-US" sz="7500">
                <a:solidFill>
                  <a:srgbClr val="D9D9D9"/>
                </a:solidFill>
                <a:latin typeface="League Spartan Bold"/>
              </a:rPr>
              <a:t>/How</a:t>
            </a:r>
          </a:p>
        </p:txBody>
      </p:sp>
      <p:grpSp>
        <p:nvGrpSpPr>
          <p:cNvPr id="514" name="Group 514"/>
          <p:cNvGrpSpPr/>
          <p:nvPr/>
        </p:nvGrpSpPr>
        <p:grpSpPr>
          <a:xfrm>
            <a:off x="1524000" y="4541124"/>
            <a:ext cx="8873476" cy="1112322"/>
            <a:chOff x="0" y="0"/>
            <a:chExt cx="11831302" cy="1483096"/>
          </a:xfrm>
        </p:grpSpPr>
        <p:sp>
          <p:nvSpPr>
            <p:cNvPr id="515" name="TextBox 515"/>
            <p:cNvSpPr txBox="1"/>
            <p:nvPr/>
          </p:nvSpPr>
          <p:spPr>
            <a:xfrm>
              <a:off x="0" y="-19050"/>
              <a:ext cx="11831302" cy="62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999">
                  <a:solidFill>
                    <a:srgbClr val="1B1B1B"/>
                  </a:solidFill>
                  <a:latin typeface="League Spartan Bold"/>
                </a:rPr>
                <a:t>Monads don't play nice with each other</a:t>
              </a:r>
            </a:p>
          </p:txBody>
        </p:sp>
        <p:sp>
          <p:nvSpPr>
            <p:cNvPr id="516" name="TextBox 516"/>
            <p:cNvSpPr txBox="1"/>
            <p:nvPr/>
          </p:nvSpPr>
          <p:spPr>
            <a:xfrm>
              <a:off x="0" y="1081865"/>
              <a:ext cx="11831302" cy="401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Unlike functions, Monads don't compose.</a:t>
              </a:r>
            </a:p>
          </p:txBody>
        </p:sp>
      </p:grpSp>
      <p:sp>
        <p:nvSpPr>
          <p:cNvPr id="517" name="TextBox 517"/>
          <p:cNvSpPr txBox="1"/>
          <p:nvPr/>
        </p:nvSpPr>
        <p:spPr>
          <a:xfrm>
            <a:off x="14662899" y="319086"/>
            <a:ext cx="2989456" cy="187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9"/>
              </a:lnSpc>
            </a:pPr>
            <a:r>
              <a:rPr lang="en-US" sz="11999">
                <a:solidFill>
                  <a:srgbClr val="1B1B1B"/>
                </a:solidFill>
                <a:latin typeface="League Spartan Bold"/>
              </a:rPr>
              <a:t>03</a:t>
            </a:r>
          </a:p>
        </p:txBody>
      </p:sp>
      <p:grpSp>
        <p:nvGrpSpPr>
          <p:cNvPr id="518" name="Group 518"/>
          <p:cNvGrpSpPr/>
          <p:nvPr/>
        </p:nvGrpSpPr>
        <p:grpSpPr>
          <a:xfrm>
            <a:off x="2880444" y="6169053"/>
            <a:ext cx="6063604" cy="813074"/>
            <a:chOff x="0" y="0"/>
            <a:chExt cx="8084805" cy="1084099"/>
          </a:xfrm>
        </p:grpSpPr>
        <p:sp>
          <p:nvSpPr>
            <p:cNvPr id="519" name="TextBox 519"/>
            <p:cNvSpPr txBox="1"/>
            <p:nvPr/>
          </p:nvSpPr>
          <p:spPr>
            <a:xfrm>
              <a:off x="0" y="-9525"/>
              <a:ext cx="8084805" cy="472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5"/>
                </a:lnSpc>
              </a:pPr>
              <a:r>
                <a:rPr lang="en-US" sz="2300">
                  <a:solidFill>
                    <a:srgbClr val="1B1B1B"/>
                  </a:solidFill>
                  <a:latin typeface="Clear Sans Regular"/>
                </a:rPr>
                <a:t>Functor Composition</a:t>
              </a:r>
            </a:p>
          </p:txBody>
        </p:sp>
        <p:sp>
          <p:nvSpPr>
            <p:cNvPr id="520" name="TextBox 520"/>
            <p:cNvSpPr txBox="1"/>
            <p:nvPr/>
          </p:nvSpPr>
          <p:spPr>
            <a:xfrm>
              <a:off x="0" y="675371"/>
              <a:ext cx="8084805" cy="408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(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fmap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f) . (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fmap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g) == 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fmap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(f . g)</a:t>
              </a:r>
            </a:p>
          </p:txBody>
        </p:sp>
      </p:grpSp>
      <p:sp>
        <p:nvSpPr>
          <p:cNvPr id="521" name="TextBox 521"/>
          <p:cNvSpPr txBox="1"/>
          <p:nvPr/>
        </p:nvSpPr>
        <p:spPr>
          <a:xfrm>
            <a:off x="2065365" y="6255709"/>
            <a:ext cx="552287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1B1B1B"/>
                </a:solidFill>
                <a:latin typeface="League Spartan Bold"/>
              </a:rPr>
              <a:t>01</a:t>
            </a:r>
          </a:p>
        </p:txBody>
      </p:sp>
      <p:grpSp>
        <p:nvGrpSpPr>
          <p:cNvPr id="522" name="Group 522"/>
          <p:cNvGrpSpPr/>
          <p:nvPr/>
        </p:nvGrpSpPr>
        <p:grpSpPr>
          <a:xfrm>
            <a:off x="2880444" y="7656737"/>
            <a:ext cx="6063604" cy="1135203"/>
            <a:chOff x="0" y="0"/>
            <a:chExt cx="8084805" cy="1513604"/>
          </a:xfrm>
        </p:grpSpPr>
        <p:sp>
          <p:nvSpPr>
            <p:cNvPr id="523" name="TextBox 523"/>
            <p:cNvSpPr txBox="1"/>
            <p:nvPr/>
          </p:nvSpPr>
          <p:spPr>
            <a:xfrm>
              <a:off x="0" y="-9525"/>
              <a:ext cx="8084805" cy="472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5"/>
                </a:lnSpc>
              </a:pPr>
              <a:r>
                <a:rPr lang="en-US" sz="2300">
                  <a:solidFill>
                    <a:srgbClr val="1B1B1B"/>
                  </a:solidFill>
                  <a:latin typeface="Clear Sans Regular"/>
                </a:rPr>
                <a:t>Monad Composition?</a:t>
              </a:r>
            </a:p>
          </p:txBody>
        </p:sp>
        <p:sp>
          <p:nvSpPr>
            <p:cNvPr id="524" name="TextBox 524"/>
            <p:cNvSpPr txBox="1"/>
            <p:nvPr/>
          </p:nvSpPr>
          <p:spPr>
            <a:xfrm>
              <a:off x="0" y="675371"/>
              <a:ext cx="8084805" cy="838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Does the composition of two monads give us something that behaves like a monad?</a:t>
              </a:r>
            </a:p>
          </p:txBody>
        </p:sp>
      </p:grpSp>
      <p:sp>
        <p:nvSpPr>
          <p:cNvPr id="525" name="TextBox 525"/>
          <p:cNvSpPr txBox="1"/>
          <p:nvPr/>
        </p:nvSpPr>
        <p:spPr>
          <a:xfrm>
            <a:off x="2065365" y="7731872"/>
            <a:ext cx="552287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1B1B1B"/>
                </a:solidFill>
                <a:latin typeface="League Spartan Bol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50221" y="1163063"/>
            <a:ext cx="4485279" cy="8044740"/>
            <a:chOff x="0" y="0"/>
            <a:chExt cx="5980372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541398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541398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1398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398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728778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728778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728778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728778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541398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541398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541398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728778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3728778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3728778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080058" y="537155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080058" y="6917640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080058" y="372485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1080058" y="10105340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4267438" y="537155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4267438" y="6917640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4267438" y="3724855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4267438" y="10105340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080058" y="215523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080058" y="8535719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080058" y="5342935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4267438" y="215523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267438" y="8535719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267438" y="5342935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619919" y="1075351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19919" y="7455836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19919" y="4263051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19919" y="10643536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807299" y="1075351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4807299" y="7455836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4807299" y="4263051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4807299" y="10643536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19919" y="2693431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1619919" y="9073915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1619919" y="5881131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4807299" y="2693431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4807299" y="907391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4807299" y="5881131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2168884" y="0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2168884" y="6380485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168884" y="3187700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168884" y="9568185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5356264" y="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5356264" y="6380485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5356264" y="318770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356264" y="956818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2168884" y="161808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2168884" y="7998564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2168884" y="480578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5356264" y="1618080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5356264" y="7998564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5356264" y="4805780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2707545" y="537155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2707545" y="6917640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2707545" y="3724855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2707545" y="10105340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5894925" y="53715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5894925" y="6917640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5894925" y="372485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5894925" y="10105340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2707545" y="2155235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2707545" y="8535719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2707545" y="5342935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5894925" y="215523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5894925" y="8535719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5894925" y="534293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3247406" y="1075351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3247406" y="7455836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3247406" y="4263051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3247406" y="10643536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3247406" y="2693431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3247406" y="907391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3247406" y="5881131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1080137" y="0"/>
              <a:ext cx="82785" cy="82785"/>
              <a:chOff x="0" y="0"/>
              <a:chExt cx="1913890" cy="191389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1080137" y="6380485"/>
              <a:ext cx="82785" cy="82785"/>
              <a:chOff x="0" y="0"/>
              <a:chExt cx="1913890" cy="191389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1080137" y="3187700"/>
              <a:ext cx="82785" cy="82785"/>
              <a:chOff x="0" y="0"/>
              <a:chExt cx="1913890" cy="191389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0137" y="9568185"/>
              <a:ext cx="82785" cy="82785"/>
              <a:chOff x="0" y="0"/>
              <a:chExt cx="1913890" cy="191389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4267517" y="0"/>
              <a:ext cx="82785" cy="82785"/>
              <a:chOff x="0" y="0"/>
              <a:chExt cx="1913890" cy="191389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4267517" y="6380485"/>
              <a:ext cx="82785" cy="82785"/>
              <a:chOff x="0" y="0"/>
              <a:chExt cx="1913890" cy="191389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4267517" y="3187700"/>
              <a:ext cx="82785" cy="82785"/>
              <a:chOff x="0" y="0"/>
              <a:chExt cx="1913890" cy="191389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4267517" y="9568185"/>
              <a:ext cx="82785" cy="82785"/>
              <a:chOff x="0" y="0"/>
              <a:chExt cx="1913890" cy="191389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080137" y="1618080"/>
              <a:ext cx="82785" cy="82785"/>
              <a:chOff x="0" y="0"/>
              <a:chExt cx="1913890" cy="191389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080137" y="7998564"/>
              <a:ext cx="82785" cy="82785"/>
              <a:chOff x="0" y="0"/>
              <a:chExt cx="1913890" cy="191389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080137" y="4805780"/>
              <a:ext cx="82785" cy="82785"/>
              <a:chOff x="0" y="0"/>
              <a:chExt cx="1913890" cy="191389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4267517" y="1618080"/>
              <a:ext cx="82785" cy="82785"/>
              <a:chOff x="0" y="0"/>
              <a:chExt cx="1913890" cy="191389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4267517" y="7998564"/>
              <a:ext cx="82785" cy="82785"/>
              <a:chOff x="0" y="0"/>
              <a:chExt cx="1913890" cy="191389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4267517" y="4805780"/>
              <a:ext cx="82785" cy="82785"/>
              <a:chOff x="0" y="0"/>
              <a:chExt cx="1913890" cy="191389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618797" y="537155"/>
              <a:ext cx="82785" cy="82785"/>
              <a:chOff x="0" y="0"/>
              <a:chExt cx="1913890" cy="191389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618797" y="6917640"/>
              <a:ext cx="82785" cy="82785"/>
              <a:chOff x="0" y="0"/>
              <a:chExt cx="1913890" cy="191389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618797" y="3724855"/>
              <a:ext cx="82785" cy="82785"/>
              <a:chOff x="0" y="0"/>
              <a:chExt cx="1913890" cy="191389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618797" y="10105340"/>
              <a:ext cx="82785" cy="82785"/>
              <a:chOff x="0" y="0"/>
              <a:chExt cx="1913890" cy="191389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4806178" y="537155"/>
              <a:ext cx="82785" cy="82785"/>
              <a:chOff x="0" y="0"/>
              <a:chExt cx="1913890" cy="191389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4806178" y="6917640"/>
              <a:ext cx="82785" cy="82785"/>
              <a:chOff x="0" y="0"/>
              <a:chExt cx="1913890" cy="191389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4806178" y="3724855"/>
              <a:ext cx="82785" cy="82785"/>
              <a:chOff x="0" y="0"/>
              <a:chExt cx="1913890" cy="191389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4806178" y="10105340"/>
              <a:ext cx="82785" cy="82785"/>
              <a:chOff x="0" y="0"/>
              <a:chExt cx="1913890" cy="191389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618797" y="2155235"/>
              <a:ext cx="82785" cy="82785"/>
              <a:chOff x="0" y="0"/>
              <a:chExt cx="1913890" cy="191389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618797" y="8535719"/>
              <a:ext cx="82785" cy="82785"/>
              <a:chOff x="0" y="0"/>
              <a:chExt cx="1913890" cy="191389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618797" y="5342935"/>
              <a:ext cx="82785" cy="82785"/>
              <a:chOff x="0" y="0"/>
              <a:chExt cx="1913890" cy="191389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4806178" y="2155235"/>
              <a:ext cx="82785" cy="82785"/>
              <a:chOff x="0" y="0"/>
              <a:chExt cx="1913890" cy="191389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4806178" y="8535719"/>
              <a:ext cx="82785" cy="82785"/>
              <a:chOff x="0" y="0"/>
              <a:chExt cx="1913890" cy="191389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4806178" y="5342935"/>
              <a:ext cx="82785" cy="82785"/>
              <a:chOff x="0" y="0"/>
              <a:chExt cx="1913890" cy="191389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2158658" y="1075351"/>
              <a:ext cx="82785" cy="82785"/>
              <a:chOff x="0" y="0"/>
              <a:chExt cx="1913890" cy="191389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2158658" y="7455836"/>
              <a:ext cx="82785" cy="82785"/>
              <a:chOff x="0" y="0"/>
              <a:chExt cx="1913890" cy="191389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2158658" y="4263051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2158658" y="10643536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5346038" y="1075351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5346038" y="7455836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5346038" y="4263051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5346038" y="10643536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158658" y="2693431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158658" y="907391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158658" y="5881131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5346038" y="2693431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5346038" y="9073915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5346038" y="588113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541398" y="107535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541398" y="7455836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541398" y="42630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541398" y="10643536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28778" y="107535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28778" y="7455836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3728778" y="42630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3728778" y="10643536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1398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1398" y="9073915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541398" y="5881131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3728778" y="2693431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3728778" y="9073915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3728778" y="5881131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7623" y="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2707623" y="638048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2707623" y="318770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2707623" y="956818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5895003" y="0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5895003" y="638048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5895003" y="3187700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5895003" y="9568185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2707623" y="1618080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2707623" y="7998564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2707623" y="4805780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5895003" y="1618080"/>
              <a:ext cx="82785" cy="82785"/>
              <a:chOff x="0" y="0"/>
              <a:chExt cx="1913890" cy="191389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5895003" y="7998564"/>
              <a:ext cx="82785" cy="82785"/>
              <a:chOff x="0" y="0"/>
              <a:chExt cx="1913890" cy="191389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5895003" y="4805780"/>
              <a:ext cx="82785" cy="82785"/>
              <a:chOff x="0" y="0"/>
              <a:chExt cx="1913890" cy="191389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3246284" y="537155"/>
              <a:ext cx="82785" cy="82785"/>
              <a:chOff x="0" y="0"/>
              <a:chExt cx="1913890" cy="191389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3246284" y="6917640"/>
              <a:ext cx="82785" cy="82785"/>
              <a:chOff x="0" y="0"/>
              <a:chExt cx="1913890" cy="191389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3246284" y="3724855"/>
              <a:ext cx="82785" cy="82785"/>
              <a:chOff x="0" y="0"/>
              <a:chExt cx="1913890" cy="191389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3246284" y="10105340"/>
              <a:ext cx="82785" cy="82785"/>
              <a:chOff x="0" y="0"/>
              <a:chExt cx="1913890" cy="191389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3246284" y="2155235"/>
              <a:ext cx="82785" cy="82785"/>
              <a:chOff x="0" y="0"/>
              <a:chExt cx="1913890" cy="191389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3246284" y="8535719"/>
              <a:ext cx="82785" cy="82785"/>
              <a:chOff x="0" y="0"/>
              <a:chExt cx="1913890" cy="191389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3246284" y="5342935"/>
              <a:ext cx="82785" cy="82785"/>
              <a:chOff x="0" y="0"/>
              <a:chExt cx="1913890" cy="191389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618876" y="0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1618876" y="6380485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1618876" y="3187700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1618876" y="9568185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4806256" y="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4806256" y="6380485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4806256" y="318770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4806256" y="95681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1618876" y="161808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1618876" y="7998564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1618876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4806256" y="1618080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4806256" y="7998564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4806256" y="4805780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2157537" y="53715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2157537" y="6917640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2157537" y="37248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2157537" y="101053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44917" y="5371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44917" y="6917640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44917" y="372485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>
              <a:grpSpLocks noChangeAspect="1"/>
            </p:cNvGrpSpPr>
            <p:nvPr/>
          </p:nvGrpSpPr>
          <p:grpSpPr>
            <a:xfrm>
              <a:off x="5344917" y="10105340"/>
              <a:ext cx="95594" cy="82785"/>
              <a:chOff x="0" y="0"/>
              <a:chExt cx="6350000" cy="54991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>
              <a:grpSpLocks noChangeAspect="1"/>
            </p:cNvGrpSpPr>
            <p:nvPr/>
          </p:nvGrpSpPr>
          <p:grpSpPr>
            <a:xfrm>
              <a:off x="2157537" y="2155235"/>
              <a:ext cx="95594" cy="82785"/>
              <a:chOff x="0" y="0"/>
              <a:chExt cx="6350000" cy="54991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>
              <a:grpSpLocks noChangeAspect="1"/>
            </p:cNvGrpSpPr>
            <p:nvPr/>
          </p:nvGrpSpPr>
          <p:grpSpPr>
            <a:xfrm>
              <a:off x="2157537" y="8535719"/>
              <a:ext cx="95594" cy="82785"/>
              <a:chOff x="0" y="0"/>
              <a:chExt cx="6350000" cy="54991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>
              <a:grpSpLocks noChangeAspect="1"/>
            </p:cNvGrpSpPr>
            <p:nvPr/>
          </p:nvGrpSpPr>
          <p:grpSpPr>
            <a:xfrm>
              <a:off x="2157537" y="5342935"/>
              <a:ext cx="95594" cy="82785"/>
              <a:chOff x="0" y="0"/>
              <a:chExt cx="6350000" cy="54991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>
              <a:grpSpLocks noChangeAspect="1"/>
            </p:cNvGrpSpPr>
            <p:nvPr/>
          </p:nvGrpSpPr>
          <p:grpSpPr>
            <a:xfrm>
              <a:off x="5344917" y="2155235"/>
              <a:ext cx="95594" cy="82785"/>
              <a:chOff x="0" y="0"/>
              <a:chExt cx="6350000" cy="54991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>
              <a:grpSpLocks noChangeAspect="1"/>
            </p:cNvGrpSpPr>
            <p:nvPr/>
          </p:nvGrpSpPr>
          <p:grpSpPr>
            <a:xfrm>
              <a:off x="5344917" y="8535719"/>
              <a:ext cx="95594" cy="82785"/>
              <a:chOff x="0" y="0"/>
              <a:chExt cx="6350000" cy="54991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>
              <a:grpSpLocks noChangeAspect="1"/>
            </p:cNvGrpSpPr>
            <p:nvPr/>
          </p:nvGrpSpPr>
          <p:grpSpPr>
            <a:xfrm>
              <a:off x="5344917" y="5342935"/>
              <a:ext cx="95594" cy="82785"/>
              <a:chOff x="0" y="0"/>
              <a:chExt cx="6350000" cy="54991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>
              <a:grpSpLocks noChangeAspect="1"/>
            </p:cNvGrpSpPr>
            <p:nvPr/>
          </p:nvGrpSpPr>
          <p:grpSpPr>
            <a:xfrm>
              <a:off x="2697397" y="1075351"/>
              <a:ext cx="95594" cy="82785"/>
              <a:chOff x="0" y="0"/>
              <a:chExt cx="6350000" cy="54991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>
              <a:grpSpLocks noChangeAspect="1"/>
            </p:cNvGrpSpPr>
            <p:nvPr/>
          </p:nvGrpSpPr>
          <p:grpSpPr>
            <a:xfrm>
              <a:off x="2697397" y="7455836"/>
              <a:ext cx="95594" cy="82785"/>
              <a:chOff x="0" y="0"/>
              <a:chExt cx="6350000" cy="54991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>
              <a:grpSpLocks noChangeAspect="1"/>
            </p:cNvGrpSpPr>
            <p:nvPr/>
          </p:nvGrpSpPr>
          <p:grpSpPr>
            <a:xfrm>
              <a:off x="2697397" y="4263051"/>
              <a:ext cx="95594" cy="82785"/>
              <a:chOff x="0" y="0"/>
              <a:chExt cx="6350000" cy="54991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>
              <a:grpSpLocks noChangeAspect="1"/>
            </p:cNvGrpSpPr>
            <p:nvPr/>
          </p:nvGrpSpPr>
          <p:grpSpPr>
            <a:xfrm>
              <a:off x="2697397" y="10643536"/>
              <a:ext cx="95594" cy="82785"/>
              <a:chOff x="0" y="0"/>
              <a:chExt cx="6350000" cy="54991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>
              <a:grpSpLocks noChangeAspect="1"/>
            </p:cNvGrpSpPr>
            <p:nvPr/>
          </p:nvGrpSpPr>
          <p:grpSpPr>
            <a:xfrm>
              <a:off x="5884777" y="1075351"/>
              <a:ext cx="95594" cy="82785"/>
              <a:chOff x="0" y="0"/>
              <a:chExt cx="6350000" cy="54991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>
              <a:grpSpLocks noChangeAspect="1"/>
            </p:cNvGrpSpPr>
            <p:nvPr/>
          </p:nvGrpSpPr>
          <p:grpSpPr>
            <a:xfrm>
              <a:off x="5884777" y="7455836"/>
              <a:ext cx="95594" cy="82785"/>
              <a:chOff x="0" y="0"/>
              <a:chExt cx="6350000" cy="54991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>
              <a:grpSpLocks noChangeAspect="1"/>
            </p:cNvGrpSpPr>
            <p:nvPr/>
          </p:nvGrpSpPr>
          <p:grpSpPr>
            <a:xfrm>
              <a:off x="5884777" y="4263051"/>
              <a:ext cx="95594" cy="82785"/>
              <a:chOff x="0" y="0"/>
              <a:chExt cx="6350000" cy="54991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>
              <a:grpSpLocks noChangeAspect="1"/>
            </p:cNvGrpSpPr>
            <p:nvPr/>
          </p:nvGrpSpPr>
          <p:grpSpPr>
            <a:xfrm>
              <a:off x="5884777" y="10643536"/>
              <a:ext cx="95594" cy="82785"/>
              <a:chOff x="0" y="0"/>
              <a:chExt cx="6350000" cy="54991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>
              <a:grpSpLocks noChangeAspect="1"/>
            </p:cNvGrpSpPr>
            <p:nvPr/>
          </p:nvGrpSpPr>
          <p:grpSpPr>
            <a:xfrm>
              <a:off x="2697397" y="2693431"/>
              <a:ext cx="95594" cy="82785"/>
              <a:chOff x="0" y="0"/>
              <a:chExt cx="6350000" cy="54991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>
              <a:grpSpLocks noChangeAspect="1"/>
            </p:cNvGrpSpPr>
            <p:nvPr/>
          </p:nvGrpSpPr>
          <p:grpSpPr>
            <a:xfrm>
              <a:off x="2697397" y="9073915"/>
              <a:ext cx="95594" cy="82785"/>
              <a:chOff x="0" y="0"/>
              <a:chExt cx="6350000" cy="54991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>
              <a:grpSpLocks noChangeAspect="1"/>
            </p:cNvGrpSpPr>
            <p:nvPr/>
          </p:nvGrpSpPr>
          <p:grpSpPr>
            <a:xfrm>
              <a:off x="2697397" y="5881131"/>
              <a:ext cx="95594" cy="82785"/>
              <a:chOff x="0" y="0"/>
              <a:chExt cx="6350000" cy="54991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>
              <a:grpSpLocks noChangeAspect="1"/>
            </p:cNvGrpSpPr>
            <p:nvPr/>
          </p:nvGrpSpPr>
          <p:grpSpPr>
            <a:xfrm>
              <a:off x="5884777" y="2693431"/>
              <a:ext cx="95594" cy="82785"/>
              <a:chOff x="0" y="0"/>
              <a:chExt cx="6350000" cy="54991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>
              <a:grpSpLocks noChangeAspect="1"/>
            </p:cNvGrpSpPr>
            <p:nvPr/>
          </p:nvGrpSpPr>
          <p:grpSpPr>
            <a:xfrm>
              <a:off x="5884777" y="9073915"/>
              <a:ext cx="95594" cy="82785"/>
              <a:chOff x="0" y="0"/>
              <a:chExt cx="6350000" cy="54991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>
              <a:grpSpLocks noChangeAspect="1"/>
            </p:cNvGrpSpPr>
            <p:nvPr/>
          </p:nvGrpSpPr>
          <p:grpSpPr>
            <a:xfrm>
              <a:off x="5884777" y="5881131"/>
              <a:ext cx="95594" cy="82785"/>
              <a:chOff x="0" y="0"/>
              <a:chExt cx="6350000" cy="54991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>
              <a:grpSpLocks noChangeAspect="1"/>
            </p:cNvGrpSpPr>
            <p:nvPr/>
          </p:nvGrpSpPr>
          <p:grpSpPr>
            <a:xfrm>
              <a:off x="1080137" y="1075351"/>
              <a:ext cx="95594" cy="82785"/>
              <a:chOff x="0" y="0"/>
              <a:chExt cx="6350000" cy="54991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>
              <a:grpSpLocks noChangeAspect="1"/>
            </p:cNvGrpSpPr>
            <p:nvPr/>
          </p:nvGrpSpPr>
          <p:grpSpPr>
            <a:xfrm>
              <a:off x="1080137" y="7455836"/>
              <a:ext cx="95594" cy="82785"/>
              <a:chOff x="0" y="0"/>
              <a:chExt cx="6350000" cy="54991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>
              <a:grpSpLocks noChangeAspect="1"/>
            </p:cNvGrpSpPr>
            <p:nvPr/>
          </p:nvGrpSpPr>
          <p:grpSpPr>
            <a:xfrm>
              <a:off x="1080137" y="4263051"/>
              <a:ext cx="95594" cy="82785"/>
              <a:chOff x="0" y="0"/>
              <a:chExt cx="6350000" cy="54991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>
              <a:grpSpLocks noChangeAspect="1"/>
            </p:cNvGrpSpPr>
            <p:nvPr/>
          </p:nvGrpSpPr>
          <p:grpSpPr>
            <a:xfrm>
              <a:off x="1080137" y="10643536"/>
              <a:ext cx="95594" cy="82785"/>
              <a:chOff x="0" y="0"/>
              <a:chExt cx="6350000" cy="54991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>
              <a:grpSpLocks noChangeAspect="1"/>
            </p:cNvGrpSpPr>
            <p:nvPr/>
          </p:nvGrpSpPr>
          <p:grpSpPr>
            <a:xfrm>
              <a:off x="4267517" y="1075351"/>
              <a:ext cx="95594" cy="82785"/>
              <a:chOff x="0" y="0"/>
              <a:chExt cx="6350000" cy="54991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>
              <a:grpSpLocks noChangeAspect="1"/>
            </p:cNvGrpSpPr>
            <p:nvPr/>
          </p:nvGrpSpPr>
          <p:grpSpPr>
            <a:xfrm>
              <a:off x="4267517" y="7455836"/>
              <a:ext cx="95594" cy="82785"/>
              <a:chOff x="0" y="0"/>
              <a:chExt cx="6350000" cy="54991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>
              <a:grpSpLocks noChangeAspect="1"/>
            </p:cNvGrpSpPr>
            <p:nvPr/>
          </p:nvGrpSpPr>
          <p:grpSpPr>
            <a:xfrm>
              <a:off x="4267517" y="4263051"/>
              <a:ext cx="95594" cy="82785"/>
              <a:chOff x="0" y="0"/>
              <a:chExt cx="6350000" cy="54991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>
              <a:grpSpLocks noChangeAspect="1"/>
            </p:cNvGrpSpPr>
            <p:nvPr/>
          </p:nvGrpSpPr>
          <p:grpSpPr>
            <a:xfrm>
              <a:off x="4267517" y="10643536"/>
              <a:ext cx="95594" cy="82785"/>
              <a:chOff x="0" y="0"/>
              <a:chExt cx="6350000" cy="54991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>
              <a:grpSpLocks noChangeAspect="1"/>
            </p:cNvGrpSpPr>
            <p:nvPr/>
          </p:nvGrpSpPr>
          <p:grpSpPr>
            <a:xfrm>
              <a:off x="1080137" y="2693431"/>
              <a:ext cx="95594" cy="82785"/>
              <a:chOff x="0" y="0"/>
              <a:chExt cx="6350000" cy="54991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>
              <a:grpSpLocks noChangeAspect="1"/>
            </p:cNvGrpSpPr>
            <p:nvPr/>
          </p:nvGrpSpPr>
          <p:grpSpPr>
            <a:xfrm>
              <a:off x="1080137" y="9073915"/>
              <a:ext cx="95594" cy="82785"/>
              <a:chOff x="0" y="0"/>
              <a:chExt cx="6350000" cy="54991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>
              <a:grpSpLocks noChangeAspect="1"/>
            </p:cNvGrpSpPr>
            <p:nvPr/>
          </p:nvGrpSpPr>
          <p:grpSpPr>
            <a:xfrm>
              <a:off x="1080137" y="5881131"/>
              <a:ext cx="95594" cy="82785"/>
              <a:chOff x="0" y="0"/>
              <a:chExt cx="6350000" cy="54991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>
              <a:grpSpLocks noChangeAspect="1"/>
            </p:cNvGrpSpPr>
            <p:nvPr/>
          </p:nvGrpSpPr>
          <p:grpSpPr>
            <a:xfrm>
              <a:off x="4267517" y="2693431"/>
              <a:ext cx="95594" cy="82785"/>
              <a:chOff x="0" y="0"/>
              <a:chExt cx="6350000" cy="54991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>
              <a:grpSpLocks noChangeAspect="1"/>
            </p:cNvGrpSpPr>
            <p:nvPr/>
          </p:nvGrpSpPr>
          <p:grpSpPr>
            <a:xfrm>
              <a:off x="4267517" y="9073915"/>
              <a:ext cx="95594" cy="82785"/>
              <a:chOff x="0" y="0"/>
              <a:chExt cx="6350000" cy="54991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>
              <a:grpSpLocks noChangeAspect="1"/>
            </p:cNvGrpSpPr>
            <p:nvPr/>
          </p:nvGrpSpPr>
          <p:grpSpPr>
            <a:xfrm>
              <a:off x="4267517" y="5881131"/>
              <a:ext cx="95594" cy="82785"/>
              <a:chOff x="0" y="0"/>
              <a:chExt cx="6350000" cy="54991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>
              <a:grpSpLocks noChangeAspect="1"/>
            </p:cNvGrpSpPr>
            <p:nvPr/>
          </p:nvGrpSpPr>
          <p:grpSpPr>
            <a:xfrm>
              <a:off x="3246362" y="0"/>
              <a:ext cx="95594" cy="82785"/>
              <a:chOff x="0" y="0"/>
              <a:chExt cx="6350000" cy="54991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>
              <a:grpSpLocks noChangeAspect="1"/>
            </p:cNvGrpSpPr>
            <p:nvPr/>
          </p:nvGrpSpPr>
          <p:grpSpPr>
            <a:xfrm>
              <a:off x="3246362" y="6380485"/>
              <a:ext cx="95594" cy="82785"/>
              <a:chOff x="0" y="0"/>
              <a:chExt cx="6350000" cy="54991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>
              <a:grpSpLocks noChangeAspect="1"/>
            </p:cNvGrpSpPr>
            <p:nvPr/>
          </p:nvGrpSpPr>
          <p:grpSpPr>
            <a:xfrm>
              <a:off x="3246362" y="3187700"/>
              <a:ext cx="95594" cy="82785"/>
              <a:chOff x="0" y="0"/>
              <a:chExt cx="6350000" cy="54991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>
              <a:grpSpLocks noChangeAspect="1"/>
            </p:cNvGrpSpPr>
            <p:nvPr/>
          </p:nvGrpSpPr>
          <p:grpSpPr>
            <a:xfrm>
              <a:off x="3246362" y="9568185"/>
              <a:ext cx="95594" cy="82785"/>
              <a:chOff x="0" y="0"/>
              <a:chExt cx="6350000" cy="54991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>
              <a:grpSpLocks noChangeAspect="1"/>
            </p:cNvGrpSpPr>
            <p:nvPr/>
          </p:nvGrpSpPr>
          <p:grpSpPr>
            <a:xfrm>
              <a:off x="3246362" y="1618080"/>
              <a:ext cx="95594" cy="82785"/>
              <a:chOff x="0" y="0"/>
              <a:chExt cx="6350000" cy="54991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>
              <a:grpSpLocks noChangeAspect="1"/>
            </p:cNvGrpSpPr>
            <p:nvPr/>
          </p:nvGrpSpPr>
          <p:grpSpPr>
            <a:xfrm>
              <a:off x="3246362" y="7998564"/>
              <a:ext cx="95594" cy="82785"/>
              <a:chOff x="0" y="0"/>
              <a:chExt cx="6350000" cy="54991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>
              <a:grpSpLocks noChangeAspect="1"/>
            </p:cNvGrpSpPr>
            <p:nvPr/>
          </p:nvGrpSpPr>
          <p:grpSpPr>
            <a:xfrm>
              <a:off x="3246362" y="4805780"/>
              <a:ext cx="95594" cy="82785"/>
              <a:chOff x="0" y="0"/>
              <a:chExt cx="6350000" cy="54991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>
              <a:grpSpLocks noChangeAspect="1"/>
            </p:cNvGrpSpPr>
            <p:nvPr/>
          </p:nvGrpSpPr>
          <p:grpSpPr>
            <a:xfrm>
              <a:off x="534993" y="537155"/>
              <a:ext cx="95594" cy="82785"/>
              <a:chOff x="0" y="0"/>
              <a:chExt cx="6350000" cy="54991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>
              <a:grpSpLocks noChangeAspect="1"/>
            </p:cNvGrpSpPr>
            <p:nvPr/>
          </p:nvGrpSpPr>
          <p:grpSpPr>
            <a:xfrm>
              <a:off x="534993" y="6917640"/>
              <a:ext cx="95594" cy="82785"/>
              <a:chOff x="0" y="0"/>
              <a:chExt cx="6350000" cy="54991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>
              <a:grpSpLocks noChangeAspect="1"/>
            </p:cNvGrpSpPr>
            <p:nvPr/>
          </p:nvGrpSpPr>
          <p:grpSpPr>
            <a:xfrm>
              <a:off x="534993" y="3724855"/>
              <a:ext cx="95594" cy="82785"/>
              <a:chOff x="0" y="0"/>
              <a:chExt cx="6350000" cy="54991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>
              <a:grpSpLocks noChangeAspect="1"/>
            </p:cNvGrpSpPr>
            <p:nvPr/>
          </p:nvGrpSpPr>
          <p:grpSpPr>
            <a:xfrm>
              <a:off x="534993" y="10105340"/>
              <a:ext cx="95594" cy="82785"/>
              <a:chOff x="0" y="0"/>
              <a:chExt cx="6350000" cy="54991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>
              <a:grpSpLocks noChangeAspect="1"/>
            </p:cNvGrpSpPr>
            <p:nvPr/>
          </p:nvGrpSpPr>
          <p:grpSpPr>
            <a:xfrm>
              <a:off x="3722373" y="537155"/>
              <a:ext cx="95594" cy="82785"/>
              <a:chOff x="0" y="0"/>
              <a:chExt cx="6350000" cy="54991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>
              <a:grpSpLocks noChangeAspect="1"/>
            </p:cNvGrpSpPr>
            <p:nvPr/>
          </p:nvGrpSpPr>
          <p:grpSpPr>
            <a:xfrm>
              <a:off x="3722373" y="6917640"/>
              <a:ext cx="95594" cy="82785"/>
              <a:chOff x="0" y="0"/>
              <a:chExt cx="6350000" cy="54991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>
              <a:grpSpLocks noChangeAspect="1"/>
            </p:cNvGrpSpPr>
            <p:nvPr/>
          </p:nvGrpSpPr>
          <p:grpSpPr>
            <a:xfrm>
              <a:off x="3722373" y="3724855"/>
              <a:ext cx="95594" cy="82785"/>
              <a:chOff x="0" y="0"/>
              <a:chExt cx="6350000" cy="54991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>
              <a:grpSpLocks noChangeAspect="1"/>
            </p:cNvGrpSpPr>
            <p:nvPr/>
          </p:nvGrpSpPr>
          <p:grpSpPr>
            <a:xfrm>
              <a:off x="3722373" y="10105340"/>
              <a:ext cx="95594" cy="82785"/>
              <a:chOff x="0" y="0"/>
              <a:chExt cx="6350000" cy="54991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>
              <a:grpSpLocks noChangeAspect="1"/>
            </p:cNvGrpSpPr>
            <p:nvPr/>
          </p:nvGrpSpPr>
          <p:grpSpPr>
            <a:xfrm>
              <a:off x="534993" y="2155235"/>
              <a:ext cx="95594" cy="82785"/>
              <a:chOff x="0" y="0"/>
              <a:chExt cx="6350000" cy="54991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>
              <a:grpSpLocks noChangeAspect="1"/>
            </p:cNvGrpSpPr>
            <p:nvPr/>
          </p:nvGrpSpPr>
          <p:grpSpPr>
            <a:xfrm>
              <a:off x="534993" y="8535719"/>
              <a:ext cx="95594" cy="82785"/>
              <a:chOff x="0" y="0"/>
              <a:chExt cx="6350000" cy="54991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>
              <a:grpSpLocks noChangeAspect="1"/>
            </p:cNvGrpSpPr>
            <p:nvPr/>
          </p:nvGrpSpPr>
          <p:grpSpPr>
            <a:xfrm>
              <a:off x="534993" y="5342935"/>
              <a:ext cx="95594" cy="82785"/>
              <a:chOff x="0" y="0"/>
              <a:chExt cx="6350000" cy="54991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>
              <a:grpSpLocks noChangeAspect="1"/>
            </p:cNvGrpSpPr>
            <p:nvPr/>
          </p:nvGrpSpPr>
          <p:grpSpPr>
            <a:xfrm>
              <a:off x="3722373" y="2155235"/>
              <a:ext cx="95594" cy="82785"/>
              <a:chOff x="0" y="0"/>
              <a:chExt cx="6350000" cy="54991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>
              <a:grpSpLocks noChangeAspect="1"/>
            </p:cNvGrpSpPr>
            <p:nvPr/>
          </p:nvGrpSpPr>
          <p:grpSpPr>
            <a:xfrm>
              <a:off x="3722373" y="8535719"/>
              <a:ext cx="95594" cy="82785"/>
              <a:chOff x="0" y="0"/>
              <a:chExt cx="6350000" cy="54991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>
              <a:grpSpLocks noChangeAspect="1"/>
            </p:cNvGrpSpPr>
            <p:nvPr/>
          </p:nvGrpSpPr>
          <p:grpSpPr>
            <a:xfrm>
              <a:off x="3722373" y="5342935"/>
              <a:ext cx="95594" cy="82785"/>
              <a:chOff x="0" y="0"/>
              <a:chExt cx="6350000" cy="54991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507" name="Group 507"/>
          <p:cNvGrpSpPr/>
          <p:nvPr/>
        </p:nvGrpSpPr>
        <p:grpSpPr>
          <a:xfrm rot="5400000">
            <a:off x="16384710" y="7549747"/>
            <a:ext cx="507530" cy="3091229"/>
            <a:chOff x="0" y="0"/>
            <a:chExt cx="676707" cy="4121638"/>
          </a:xfrm>
        </p:grpSpPr>
        <p:sp>
          <p:nvSpPr>
            <p:cNvPr id="508" name="AutoShape 508"/>
            <p:cNvSpPr/>
            <p:nvPr/>
          </p:nvSpPr>
          <p:spPr>
            <a:xfrm rot="-5400000">
              <a:off x="-1722466" y="1722466"/>
              <a:ext cx="4121638" cy="67670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09" name="TextBox 509"/>
            <p:cNvSpPr txBox="1"/>
            <p:nvPr/>
          </p:nvSpPr>
          <p:spPr>
            <a:xfrm rot="-5400000">
              <a:off x="-1575258" y="1899311"/>
              <a:ext cx="3789123" cy="323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22"/>
                </a:lnSpc>
              </a:pPr>
              <a:r>
                <a:rPr lang="en-US" sz="1444" spc="72">
                  <a:solidFill>
                    <a:srgbClr val="FEBA3D"/>
                  </a:solidFill>
                  <a:latin typeface="Clear Sans Regular"/>
                </a:rPr>
                <a:t>MONAD TRANSFORMERS</a:t>
              </a:r>
            </a:p>
          </p:txBody>
        </p:sp>
      </p:grpSp>
      <p:sp>
        <p:nvSpPr>
          <p:cNvPr id="510" name="TextBox 510"/>
          <p:cNvSpPr txBox="1"/>
          <p:nvPr/>
        </p:nvSpPr>
        <p:spPr>
          <a:xfrm rot="-5400000">
            <a:off x="-2258993" y="4562158"/>
            <a:ext cx="7960874" cy="116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50"/>
              </a:lnSpc>
            </a:pPr>
            <a:r>
              <a:rPr lang="en-US" sz="7400">
                <a:solidFill>
                  <a:srgbClr val="FEBA3D"/>
                </a:solidFill>
                <a:latin typeface="League Spartan Bold"/>
              </a:rPr>
              <a:t>Compose?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3631159" y="1390810"/>
            <a:ext cx="5734318" cy="2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Consider a data structure consisting of IO &amp; Maybe,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3910869" y="1847706"/>
            <a:ext cx="5734318" cy="282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data Composed = Compy IO Maybe a</a:t>
            </a:r>
            <a:r>
              <a:rPr lang="en-US" sz="872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3631159" y="2617694"/>
            <a:ext cx="7239991" cy="567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45" dirty="0">
                <a:solidFill>
                  <a:srgbClr val="000000"/>
                </a:solidFill>
                <a:latin typeface="Open Sans Light"/>
              </a:rPr>
              <a:t>The minimum complete definition of a monad consists of return &amp; bind/join. For </a:t>
            </a:r>
            <a:r>
              <a:rPr lang="en-US" sz="1645" dirty="0" err="1">
                <a:solidFill>
                  <a:srgbClr val="000000"/>
                </a:solidFill>
                <a:latin typeface="Open Sans Light"/>
              </a:rPr>
              <a:t>Compy</a:t>
            </a:r>
            <a:r>
              <a:rPr lang="en-US" sz="1645" dirty="0">
                <a:solidFill>
                  <a:srgbClr val="000000"/>
                </a:solidFill>
                <a:latin typeface="Open Sans Light"/>
              </a:rPr>
              <a:t>, it'll look something like: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4409372" y="3274407"/>
            <a:ext cx="6461778" cy="2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join :: (Monad m1, Monad m2) =&gt; m1 (m2 (m1 (m2 a))) -&gt; m1 (m2 a)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3631159" y="4043184"/>
            <a:ext cx="7239991" cy="2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The join operation is possible if </a:t>
            </a:r>
            <a:r>
              <a:rPr lang="en-US" sz="1645">
                <a:solidFill>
                  <a:srgbClr val="FEBA3D"/>
                </a:solidFill>
                <a:latin typeface="Open Sans Light Bold"/>
              </a:rPr>
              <a:t>m1 (m2 a) == m2 (m1 a)</a:t>
            </a:r>
            <a:r>
              <a:rPr lang="en-US" sz="1645">
                <a:solidFill>
                  <a:srgbClr val="000000"/>
                </a:solidFill>
                <a:latin typeface="Open Sans Light"/>
              </a:rPr>
              <a:t>, i.e.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4409372" y="4546168"/>
            <a:ext cx="4076387" cy="567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m1 (m2 (m1 (m2 a))) = m1 (m1 (m2 (m2 a)))</a:t>
            </a:r>
          </a:p>
          <a:p>
            <a:pPr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   = m1 (m2 a)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8032129" y="4869228"/>
            <a:ext cx="3757271" cy="27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7"/>
              </a:lnSpc>
            </a:pPr>
            <a:r>
              <a:rPr lang="en-US" sz="1576">
                <a:solidFill>
                  <a:srgbClr val="000000"/>
                </a:solidFill>
                <a:latin typeface="Open Sans Light"/>
              </a:rPr>
              <a:t>since m1 &amp; m2 are necessarily monads 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3631159" y="5647948"/>
            <a:ext cx="7375332" cy="2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For Compy then, it means that we can have a well-defined monad instance if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4841341" y="6140835"/>
            <a:ext cx="3873375" cy="2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4"/>
              </a:lnSpc>
            </a:pPr>
            <a:r>
              <a:rPr lang="en-US" sz="1645">
                <a:solidFill>
                  <a:srgbClr val="000000"/>
                </a:solidFill>
                <a:latin typeface="Open Sans Light"/>
              </a:rPr>
              <a:t>IO (Maybe a) == Maybe (IO a)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3248183" y="7454608"/>
            <a:ext cx="800594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999" dirty="0">
                <a:solidFill>
                  <a:srgbClr val="1B1B1B"/>
                </a:solidFill>
                <a:latin typeface="League Spartan Bold"/>
              </a:rPr>
              <a:t>A data structure consisting of 2 or more monads might not necessarily be itself a monad.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74021" y="1074915"/>
            <a:ext cx="4485279" cy="8044740"/>
            <a:chOff x="0" y="0"/>
            <a:chExt cx="5980372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541398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541398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1398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398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728778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728778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728778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728778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541398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541398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541398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728778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3728778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3728778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080058" y="537155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080058" y="6917640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080058" y="372485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1080058" y="10105340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4267438" y="537155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4267438" y="6917640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4267438" y="3724855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4267438" y="10105340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080058" y="215523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080058" y="8535719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080058" y="5342935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4267438" y="215523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267438" y="8535719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267438" y="5342935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619919" y="1075351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19919" y="7455836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19919" y="4263051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19919" y="10643536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807299" y="1075351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4807299" y="7455836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4807299" y="4263051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4807299" y="10643536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19919" y="2693431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1619919" y="9073915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1619919" y="5881131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4807299" y="2693431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4807299" y="907391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4807299" y="5881131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2168884" y="0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2168884" y="6380485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168884" y="3187700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168884" y="9568185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5356264" y="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5356264" y="6380485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5356264" y="318770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356264" y="956818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2168884" y="161808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2168884" y="7998564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2168884" y="480578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5356264" y="1618080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5356264" y="7998564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5356264" y="4805780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2707545" y="537155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2707545" y="6917640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2707545" y="3724855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2707545" y="10105340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5894925" y="53715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5894925" y="6917640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5894925" y="372485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5894925" y="10105340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2707545" y="2155235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2707545" y="8535719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2707545" y="5342935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5894925" y="215523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5894925" y="8535719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5894925" y="534293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3247406" y="1075351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3247406" y="7455836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3247406" y="4263051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3247406" y="10643536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3247406" y="2693431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3247406" y="907391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3247406" y="5881131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1080137" y="0"/>
              <a:ext cx="82785" cy="82785"/>
              <a:chOff x="0" y="0"/>
              <a:chExt cx="1913890" cy="191389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1080137" y="6380485"/>
              <a:ext cx="82785" cy="82785"/>
              <a:chOff x="0" y="0"/>
              <a:chExt cx="1913890" cy="191389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1080137" y="3187700"/>
              <a:ext cx="82785" cy="82785"/>
              <a:chOff x="0" y="0"/>
              <a:chExt cx="1913890" cy="191389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0137" y="9568185"/>
              <a:ext cx="82785" cy="82785"/>
              <a:chOff x="0" y="0"/>
              <a:chExt cx="1913890" cy="191389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4267517" y="0"/>
              <a:ext cx="82785" cy="82785"/>
              <a:chOff x="0" y="0"/>
              <a:chExt cx="1913890" cy="191389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4267517" y="6380485"/>
              <a:ext cx="82785" cy="82785"/>
              <a:chOff x="0" y="0"/>
              <a:chExt cx="1913890" cy="191389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4267517" y="3187700"/>
              <a:ext cx="82785" cy="82785"/>
              <a:chOff x="0" y="0"/>
              <a:chExt cx="1913890" cy="191389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4267517" y="9568185"/>
              <a:ext cx="82785" cy="82785"/>
              <a:chOff x="0" y="0"/>
              <a:chExt cx="1913890" cy="191389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080137" y="1618080"/>
              <a:ext cx="82785" cy="82785"/>
              <a:chOff x="0" y="0"/>
              <a:chExt cx="1913890" cy="191389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080137" y="7998564"/>
              <a:ext cx="82785" cy="82785"/>
              <a:chOff x="0" y="0"/>
              <a:chExt cx="1913890" cy="191389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080137" y="4805780"/>
              <a:ext cx="82785" cy="82785"/>
              <a:chOff x="0" y="0"/>
              <a:chExt cx="1913890" cy="191389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4267517" y="1618080"/>
              <a:ext cx="82785" cy="82785"/>
              <a:chOff x="0" y="0"/>
              <a:chExt cx="1913890" cy="191389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4267517" y="7998564"/>
              <a:ext cx="82785" cy="82785"/>
              <a:chOff x="0" y="0"/>
              <a:chExt cx="1913890" cy="191389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4267517" y="4805780"/>
              <a:ext cx="82785" cy="82785"/>
              <a:chOff x="0" y="0"/>
              <a:chExt cx="1913890" cy="191389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618797" y="537155"/>
              <a:ext cx="82785" cy="82785"/>
              <a:chOff x="0" y="0"/>
              <a:chExt cx="1913890" cy="191389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618797" y="6917640"/>
              <a:ext cx="82785" cy="82785"/>
              <a:chOff x="0" y="0"/>
              <a:chExt cx="1913890" cy="191389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618797" y="3724855"/>
              <a:ext cx="82785" cy="82785"/>
              <a:chOff x="0" y="0"/>
              <a:chExt cx="1913890" cy="191389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618797" y="10105340"/>
              <a:ext cx="82785" cy="82785"/>
              <a:chOff x="0" y="0"/>
              <a:chExt cx="1913890" cy="191389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4806178" y="537155"/>
              <a:ext cx="82785" cy="82785"/>
              <a:chOff x="0" y="0"/>
              <a:chExt cx="1913890" cy="191389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4806178" y="6917640"/>
              <a:ext cx="82785" cy="82785"/>
              <a:chOff x="0" y="0"/>
              <a:chExt cx="1913890" cy="191389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4806178" y="3724855"/>
              <a:ext cx="82785" cy="82785"/>
              <a:chOff x="0" y="0"/>
              <a:chExt cx="1913890" cy="191389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4806178" y="10105340"/>
              <a:ext cx="82785" cy="82785"/>
              <a:chOff x="0" y="0"/>
              <a:chExt cx="1913890" cy="191389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618797" y="2155235"/>
              <a:ext cx="82785" cy="82785"/>
              <a:chOff x="0" y="0"/>
              <a:chExt cx="1913890" cy="191389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618797" y="8535719"/>
              <a:ext cx="82785" cy="82785"/>
              <a:chOff x="0" y="0"/>
              <a:chExt cx="1913890" cy="191389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618797" y="5342935"/>
              <a:ext cx="82785" cy="82785"/>
              <a:chOff x="0" y="0"/>
              <a:chExt cx="1913890" cy="191389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4806178" y="2155235"/>
              <a:ext cx="82785" cy="82785"/>
              <a:chOff x="0" y="0"/>
              <a:chExt cx="1913890" cy="191389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4806178" y="8535719"/>
              <a:ext cx="82785" cy="82785"/>
              <a:chOff x="0" y="0"/>
              <a:chExt cx="1913890" cy="191389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4806178" y="5342935"/>
              <a:ext cx="82785" cy="82785"/>
              <a:chOff x="0" y="0"/>
              <a:chExt cx="1913890" cy="191389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2158658" y="1075351"/>
              <a:ext cx="82785" cy="82785"/>
              <a:chOff x="0" y="0"/>
              <a:chExt cx="1913890" cy="191389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2158658" y="7455836"/>
              <a:ext cx="82785" cy="82785"/>
              <a:chOff x="0" y="0"/>
              <a:chExt cx="1913890" cy="191389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2158658" y="4263051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2158658" y="10643536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5346038" y="1075351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5346038" y="7455836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5346038" y="4263051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5346038" y="10643536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158658" y="2693431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158658" y="907391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158658" y="5881131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5346038" y="2693431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5346038" y="9073915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5346038" y="588113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541398" y="107535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541398" y="7455836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541398" y="42630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541398" y="10643536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28778" y="107535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28778" y="7455836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3728778" y="42630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3728778" y="10643536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1398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1398" y="9073915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541398" y="5881131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3728778" y="2693431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3728778" y="9073915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3728778" y="5881131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7623" y="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2707623" y="638048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2707623" y="318770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2707623" y="956818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5895003" y="0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5895003" y="638048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5895003" y="3187700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5895003" y="9568185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2707623" y="1618080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2707623" y="7998564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2707623" y="4805780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5895003" y="1618080"/>
              <a:ext cx="82785" cy="82785"/>
              <a:chOff x="0" y="0"/>
              <a:chExt cx="1913890" cy="191389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5895003" y="7998564"/>
              <a:ext cx="82785" cy="82785"/>
              <a:chOff x="0" y="0"/>
              <a:chExt cx="1913890" cy="191389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5895003" y="4805780"/>
              <a:ext cx="82785" cy="82785"/>
              <a:chOff x="0" y="0"/>
              <a:chExt cx="1913890" cy="191389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3246284" y="537155"/>
              <a:ext cx="82785" cy="82785"/>
              <a:chOff x="0" y="0"/>
              <a:chExt cx="1913890" cy="191389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3246284" y="6917640"/>
              <a:ext cx="82785" cy="82785"/>
              <a:chOff x="0" y="0"/>
              <a:chExt cx="1913890" cy="191389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3246284" y="3724855"/>
              <a:ext cx="82785" cy="82785"/>
              <a:chOff x="0" y="0"/>
              <a:chExt cx="1913890" cy="191389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3246284" y="10105340"/>
              <a:ext cx="82785" cy="82785"/>
              <a:chOff x="0" y="0"/>
              <a:chExt cx="1913890" cy="191389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3246284" y="2155235"/>
              <a:ext cx="82785" cy="82785"/>
              <a:chOff x="0" y="0"/>
              <a:chExt cx="1913890" cy="191389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3246284" y="8535719"/>
              <a:ext cx="82785" cy="82785"/>
              <a:chOff x="0" y="0"/>
              <a:chExt cx="1913890" cy="191389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3246284" y="5342935"/>
              <a:ext cx="82785" cy="82785"/>
              <a:chOff x="0" y="0"/>
              <a:chExt cx="1913890" cy="191389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618876" y="0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1618876" y="6380485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1618876" y="3187700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1618876" y="9568185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4806256" y="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4806256" y="6380485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4806256" y="318770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4806256" y="95681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1618876" y="161808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1618876" y="7998564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1618876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4806256" y="1618080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4806256" y="7998564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4806256" y="4805780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2157537" y="53715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2157537" y="6917640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2157537" y="37248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2157537" y="101053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44917" y="5371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44917" y="6917640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44917" y="372485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>
              <a:grpSpLocks noChangeAspect="1"/>
            </p:cNvGrpSpPr>
            <p:nvPr/>
          </p:nvGrpSpPr>
          <p:grpSpPr>
            <a:xfrm>
              <a:off x="5344917" y="10105340"/>
              <a:ext cx="95594" cy="82785"/>
              <a:chOff x="0" y="0"/>
              <a:chExt cx="6350000" cy="54991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>
              <a:grpSpLocks noChangeAspect="1"/>
            </p:cNvGrpSpPr>
            <p:nvPr/>
          </p:nvGrpSpPr>
          <p:grpSpPr>
            <a:xfrm>
              <a:off x="2157537" y="2155235"/>
              <a:ext cx="95594" cy="82785"/>
              <a:chOff x="0" y="0"/>
              <a:chExt cx="6350000" cy="54991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>
              <a:grpSpLocks noChangeAspect="1"/>
            </p:cNvGrpSpPr>
            <p:nvPr/>
          </p:nvGrpSpPr>
          <p:grpSpPr>
            <a:xfrm>
              <a:off x="2157537" y="8535719"/>
              <a:ext cx="95594" cy="82785"/>
              <a:chOff x="0" y="0"/>
              <a:chExt cx="6350000" cy="54991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>
              <a:grpSpLocks noChangeAspect="1"/>
            </p:cNvGrpSpPr>
            <p:nvPr/>
          </p:nvGrpSpPr>
          <p:grpSpPr>
            <a:xfrm>
              <a:off x="2157537" y="5342935"/>
              <a:ext cx="95594" cy="82785"/>
              <a:chOff x="0" y="0"/>
              <a:chExt cx="6350000" cy="54991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>
              <a:grpSpLocks noChangeAspect="1"/>
            </p:cNvGrpSpPr>
            <p:nvPr/>
          </p:nvGrpSpPr>
          <p:grpSpPr>
            <a:xfrm>
              <a:off x="5344917" y="2155235"/>
              <a:ext cx="95594" cy="82785"/>
              <a:chOff x="0" y="0"/>
              <a:chExt cx="6350000" cy="54991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>
              <a:grpSpLocks noChangeAspect="1"/>
            </p:cNvGrpSpPr>
            <p:nvPr/>
          </p:nvGrpSpPr>
          <p:grpSpPr>
            <a:xfrm>
              <a:off x="5344917" y="8535719"/>
              <a:ext cx="95594" cy="82785"/>
              <a:chOff x="0" y="0"/>
              <a:chExt cx="6350000" cy="54991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>
              <a:grpSpLocks noChangeAspect="1"/>
            </p:cNvGrpSpPr>
            <p:nvPr/>
          </p:nvGrpSpPr>
          <p:grpSpPr>
            <a:xfrm>
              <a:off x="5344917" y="5342935"/>
              <a:ext cx="95594" cy="82785"/>
              <a:chOff x="0" y="0"/>
              <a:chExt cx="6350000" cy="54991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>
              <a:grpSpLocks noChangeAspect="1"/>
            </p:cNvGrpSpPr>
            <p:nvPr/>
          </p:nvGrpSpPr>
          <p:grpSpPr>
            <a:xfrm>
              <a:off x="2697397" y="1075351"/>
              <a:ext cx="95594" cy="82785"/>
              <a:chOff x="0" y="0"/>
              <a:chExt cx="6350000" cy="54991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>
              <a:grpSpLocks noChangeAspect="1"/>
            </p:cNvGrpSpPr>
            <p:nvPr/>
          </p:nvGrpSpPr>
          <p:grpSpPr>
            <a:xfrm>
              <a:off x="2697397" y="7455836"/>
              <a:ext cx="95594" cy="82785"/>
              <a:chOff x="0" y="0"/>
              <a:chExt cx="6350000" cy="54991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>
              <a:grpSpLocks noChangeAspect="1"/>
            </p:cNvGrpSpPr>
            <p:nvPr/>
          </p:nvGrpSpPr>
          <p:grpSpPr>
            <a:xfrm>
              <a:off x="2697397" y="4263051"/>
              <a:ext cx="95594" cy="82785"/>
              <a:chOff x="0" y="0"/>
              <a:chExt cx="6350000" cy="54991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>
              <a:grpSpLocks noChangeAspect="1"/>
            </p:cNvGrpSpPr>
            <p:nvPr/>
          </p:nvGrpSpPr>
          <p:grpSpPr>
            <a:xfrm>
              <a:off x="2697397" y="10643536"/>
              <a:ext cx="95594" cy="82785"/>
              <a:chOff x="0" y="0"/>
              <a:chExt cx="6350000" cy="54991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>
              <a:grpSpLocks noChangeAspect="1"/>
            </p:cNvGrpSpPr>
            <p:nvPr/>
          </p:nvGrpSpPr>
          <p:grpSpPr>
            <a:xfrm>
              <a:off x="5884777" y="1075351"/>
              <a:ext cx="95594" cy="82785"/>
              <a:chOff x="0" y="0"/>
              <a:chExt cx="6350000" cy="54991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>
              <a:grpSpLocks noChangeAspect="1"/>
            </p:cNvGrpSpPr>
            <p:nvPr/>
          </p:nvGrpSpPr>
          <p:grpSpPr>
            <a:xfrm>
              <a:off x="5884777" y="7455836"/>
              <a:ext cx="95594" cy="82785"/>
              <a:chOff x="0" y="0"/>
              <a:chExt cx="6350000" cy="54991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>
              <a:grpSpLocks noChangeAspect="1"/>
            </p:cNvGrpSpPr>
            <p:nvPr/>
          </p:nvGrpSpPr>
          <p:grpSpPr>
            <a:xfrm>
              <a:off x="5884777" y="4263051"/>
              <a:ext cx="95594" cy="82785"/>
              <a:chOff x="0" y="0"/>
              <a:chExt cx="6350000" cy="54991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>
              <a:grpSpLocks noChangeAspect="1"/>
            </p:cNvGrpSpPr>
            <p:nvPr/>
          </p:nvGrpSpPr>
          <p:grpSpPr>
            <a:xfrm>
              <a:off x="5884777" y="10643536"/>
              <a:ext cx="95594" cy="82785"/>
              <a:chOff x="0" y="0"/>
              <a:chExt cx="6350000" cy="54991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>
              <a:grpSpLocks noChangeAspect="1"/>
            </p:cNvGrpSpPr>
            <p:nvPr/>
          </p:nvGrpSpPr>
          <p:grpSpPr>
            <a:xfrm>
              <a:off x="2697397" y="2693431"/>
              <a:ext cx="95594" cy="82785"/>
              <a:chOff x="0" y="0"/>
              <a:chExt cx="6350000" cy="54991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>
              <a:grpSpLocks noChangeAspect="1"/>
            </p:cNvGrpSpPr>
            <p:nvPr/>
          </p:nvGrpSpPr>
          <p:grpSpPr>
            <a:xfrm>
              <a:off x="2697397" y="9073915"/>
              <a:ext cx="95594" cy="82785"/>
              <a:chOff x="0" y="0"/>
              <a:chExt cx="6350000" cy="54991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>
              <a:grpSpLocks noChangeAspect="1"/>
            </p:cNvGrpSpPr>
            <p:nvPr/>
          </p:nvGrpSpPr>
          <p:grpSpPr>
            <a:xfrm>
              <a:off x="2697397" y="5881131"/>
              <a:ext cx="95594" cy="82785"/>
              <a:chOff x="0" y="0"/>
              <a:chExt cx="6350000" cy="54991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>
              <a:grpSpLocks noChangeAspect="1"/>
            </p:cNvGrpSpPr>
            <p:nvPr/>
          </p:nvGrpSpPr>
          <p:grpSpPr>
            <a:xfrm>
              <a:off x="5884777" y="2693431"/>
              <a:ext cx="95594" cy="82785"/>
              <a:chOff x="0" y="0"/>
              <a:chExt cx="6350000" cy="54991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>
              <a:grpSpLocks noChangeAspect="1"/>
            </p:cNvGrpSpPr>
            <p:nvPr/>
          </p:nvGrpSpPr>
          <p:grpSpPr>
            <a:xfrm>
              <a:off x="5884777" y="9073915"/>
              <a:ext cx="95594" cy="82785"/>
              <a:chOff x="0" y="0"/>
              <a:chExt cx="6350000" cy="54991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>
              <a:grpSpLocks noChangeAspect="1"/>
            </p:cNvGrpSpPr>
            <p:nvPr/>
          </p:nvGrpSpPr>
          <p:grpSpPr>
            <a:xfrm>
              <a:off x="5884777" y="5881131"/>
              <a:ext cx="95594" cy="82785"/>
              <a:chOff x="0" y="0"/>
              <a:chExt cx="6350000" cy="54991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>
              <a:grpSpLocks noChangeAspect="1"/>
            </p:cNvGrpSpPr>
            <p:nvPr/>
          </p:nvGrpSpPr>
          <p:grpSpPr>
            <a:xfrm>
              <a:off x="1080137" y="1075351"/>
              <a:ext cx="95594" cy="82785"/>
              <a:chOff x="0" y="0"/>
              <a:chExt cx="6350000" cy="54991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>
              <a:grpSpLocks noChangeAspect="1"/>
            </p:cNvGrpSpPr>
            <p:nvPr/>
          </p:nvGrpSpPr>
          <p:grpSpPr>
            <a:xfrm>
              <a:off x="1080137" y="7455836"/>
              <a:ext cx="95594" cy="82785"/>
              <a:chOff x="0" y="0"/>
              <a:chExt cx="6350000" cy="54991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>
              <a:grpSpLocks noChangeAspect="1"/>
            </p:cNvGrpSpPr>
            <p:nvPr/>
          </p:nvGrpSpPr>
          <p:grpSpPr>
            <a:xfrm>
              <a:off x="1080137" y="4263051"/>
              <a:ext cx="95594" cy="82785"/>
              <a:chOff x="0" y="0"/>
              <a:chExt cx="6350000" cy="54991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>
              <a:grpSpLocks noChangeAspect="1"/>
            </p:cNvGrpSpPr>
            <p:nvPr/>
          </p:nvGrpSpPr>
          <p:grpSpPr>
            <a:xfrm>
              <a:off x="1080137" y="10643536"/>
              <a:ext cx="95594" cy="82785"/>
              <a:chOff x="0" y="0"/>
              <a:chExt cx="6350000" cy="54991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>
              <a:grpSpLocks noChangeAspect="1"/>
            </p:cNvGrpSpPr>
            <p:nvPr/>
          </p:nvGrpSpPr>
          <p:grpSpPr>
            <a:xfrm>
              <a:off x="4267517" y="1075351"/>
              <a:ext cx="95594" cy="82785"/>
              <a:chOff x="0" y="0"/>
              <a:chExt cx="6350000" cy="54991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>
              <a:grpSpLocks noChangeAspect="1"/>
            </p:cNvGrpSpPr>
            <p:nvPr/>
          </p:nvGrpSpPr>
          <p:grpSpPr>
            <a:xfrm>
              <a:off x="4267517" y="7455836"/>
              <a:ext cx="95594" cy="82785"/>
              <a:chOff x="0" y="0"/>
              <a:chExt cx="6350000" cy="54991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>
              <a:grpSpLocks noChangeAspect="1"/>
            </p:cNvGrpSpPr>
            <p:nvPr/>
          </p:nvGrpSpPr>
          <p:grpSpPr>
            <a:xfrm>
              <a:off x="4267517" y="4263051"/>
              <a:ext cx="95594" cy="82785"/>
              <a:chOff x="0" y="0"/>
              <a:chExt cx="6350000" cy="54991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>
              <a:grpSpLocks noChangeAspect="1"/>
            </p:cNvGrpSpPr>
            <p:nvPr/>
          </p:nvGrpSpPr>
          <p:grpSpPr>
            <a:xfrm>
              <a:off x="4267517" y="10643536"/>
              <a:ext cx="95594" cy="82785"/>
              <a:chOff x="0" y="0"/>
              <a:chExt cx="6350000" cy="54991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>
              <a:grpSpLocks noChangeAspect="1"/>
            </p:cNvGrpSpPr>
            <p:nvPr/>
          </p:nvGrpSpPr>
          <p:grpSpPr>
            <a:xfrm>
              <a:off x="1080137" y="2693431"/>
              <a:ext cx="95594" cy="82785"/>
              <a:chOff x="0" y="0"/>
              <a:chExt cx="6350000" cy="54991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>
              <a:grpSpLocks noChangeAspect="1"/>
            </p:cNvGrpSpPr>
            <p:nvPr/>
          </p:nvGrpSpPr>
          <p:grpSpPr>
            <a:xfrm>
              <a:off x="1080137" y="9073915"/>
              <a:ext cx="95594" cy="82785"/>
              <a:chOff x="0" y="0"/>
              <a:chExt cx="6350000" cy="54991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>
              <a:grpSpLocks noChangeAspect="1"/>
            </p:cNvGrpSpPr>
            <p:nvPr/>
          </p:nvGrpSpPr>
          <p:grpSpPr>
            <a:xfrm>
              <a:off x="1080137" y="5881131"/>
              <a:ext cx="95594" cy="82785"/>
              <a:chOff x="0" y="0"/>
              <a:chExt cx="6350000" cy="54991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>
              <a:grpSpLocks noChangeAspect="1"/>
            </p:cNvGrpSpPr>
            <p:nvPr/>
          </p:nvGrpSpPr>
          <p:grpSpPr>
            <a:xfrm>
              <a:off x="4267517" y="2693431"/>
              <a:ext cx="95594" cy="82785"/>
              <a:chOff x="0" y="0"/>
              <a:chExt cx="6350000" cy="54991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>
              <a:grpSpLocks noChangeAspect="1"/>
            </p:cNvGrpSpPr>
            <p:nvPr/>
          </p:nvGrpSpPr>
          <p:grpSpPr>
            <a:xfrm>
              <a:off x="4267517" y="9073915"/>
              <a:ext cx="95594" cy="82785"/>
              <a:chOff x="0" y="0"/>
              <a:chExt cx="6350000" cy="54991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>
              <a:grpSpLocks noChangeAspect="1"/>
            </p:cNvGrpSpPr>
            <p:nvPr/>
          </p:nvGrpSpPr>
          <p:grpSpPr>
            <a:xfrm>
              <a:off x="4267517" y="5881131"/>
              <a:ext cx="95594" cy="82785"/>
              <a:chOff x="0" y="0"/>
              <a:chExt cx="6350000" cy="54991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>
              <a:grpSpLocks noChangeAspect="1"/>
            </p:cNvGrpSpPr>
            <p:nvPr/>
          </p:nvGrpSpPr>
          <p:grpSpPr>
            <a:xfrm>
              <a:off x="3246362" y="0"/>
              <a:ext cx="95594" cy="82785"/>
              <a:chOff x="0" y="0"/>
              <a:chExt cx="6350000" cy="54991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>
              <a:grpSpLocks noChangeAspect="1"/>
            </p:cNvGrpSpPr>
            <p:nvPr/>
          </p:nvGrpSpPr>
          <p:grpSpPr>
            <a:xfrm>
              <a:off x="3246362" y="6380485"/>
              <a:ext cx="95594" cy="82785"/>
              <a:chOff x="0" y="0"/>
              <a:chExt cx="6350000" cy="54991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>
              <a:grpSpLocks noChangeAspect="1"/>
            </p:cNvGrpSpPr>
            <p:nvPr/>
          </p:nvGrpSpPr>
          <p:grpSpPr>
            <a:xfrm>
              <a:off x="3246362" y="3187700"/>
              <a:ext cx="95594" cy="82785"/>
              <a:chOff x="0" y="0"/>
              <a:chExt cx="6350000" cy="54991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>
              <a:grpSpLocks noChangeAspect="1"/>
            </p:cNvGrpSpPr>
            <p:nvPr/>
          </p:nvGrpSpPr>
          <p:grpSpPr>
            <a:xfrm>
              <a:off x="3246362" y="9568185"/>
              <a:ext cx="95594" cy="82785"/>
              <a:chOff x="0" y="0"/>
              <a:chExt cx="6350000" cy="54991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>
              <a:grpSpLocks noChangeAspect="1"/>
            </p:cNvGrpSpPr>
            <p:nvPr/>
          </p:nvGrpSpPr>
          <p:grpSpPr>
            <a:xfrm>
              <a:off x="3246362" y="1618080"/>
              <a:ext cx="95594" cy="82785"/>
              <a:chOff x="0" y="0"/>
              <a:chExt cx="6350000" cy="54991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>
              <a:grpSpLocks noChangeAspect="1"/>
            </p:cNvGrpSpPr>
            <p:nvPr/>
          </p:nvGrpSpPr>
          <p:grpSpPr>
            <a:xfrm>
              <a:off x="3246362" y="7998564"/>
              <a:ext cx="95594" cy="82785"/>
              <a:chOff x="0" y="0"/>
              <a:chExt cx="6350000" cy="54991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>
              <a:grpSpLocks noChangeAspect="1"/>
            </p:cNvGrpSpPr>
            <p:nvPr/>
          </p:nvGrpSpPr>
          <p:grpSpPr>
            <a:xfrm>
              <a:off x="3246362" y="4805780"/>
              <a:ext cx="95594" cy="82785"/>
              <a:chOff x="0" y="0"/>
              <a:chExt cx="6350000" cy="54991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>
              <a:grpSpLocks noChangeAspect="1"/>
            </p:cNvGrpSpPr>
            <p:nvPr/>
          </p:nvGrpSpPr>
          <p:grpSpPr>
            <a:xfrm>
              <a:off x="534993" y="537155"/>
              <a:ext cx="95594" cy="82785"/>
              <a:chOff x="0" y="0"/>
              <a:chExt cx="6350000" cy="54991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>
              <a:grpSpLocks noChangeAspect="1"/>
            </p:cNvGrpSpPr>
            <p:nvPr/>
          </p:nvGrpSpPr>
          <p:grpSpPr>
            <a:xfrm>
              <a:off x="534993" y="6917640"/>
              <a:ext cx="95594" cy="82785"/>
              <a:chOff x="0" y="0"/>
              <a:chExt cx="6350000" cy="54991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>
              <a:grpSpLocks noChangeAspect="1"/>
            </p:cNvGrpSpPr>
            <p:nvPr/>
          </p:nvGrpSpPr>
          <p:grpSpPr>
            <a:xfrm>
              <a:off x="534993" y="3724855"/>
              <a:ext cx="95594" cy="82785"/>
              <a:chOff x="0" y="0"/>
              <a:chExt cx="6350000" cy="54991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>
              <a:grpSpLocks noChangeAspect="1"/>
            </p:cNvGrpSpPr>
            <p:nvPr/>
          </p:nvGrpSpPr>
          <p:grpSpPr>
            <a:xfrm>
              <a:off x="534993" y="10105340"/>
              <a:ext cx="95594" cy="82785"/>
              <a:chOff x="0" y="0"/>
              <a:chExt cx="6350000" cy="54991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>
              <a:grpSpLocks noChangeAspect="1"/>
            </p:cNvGrpSpPr>
            <p:nvPr/>
          </p:nvGrpSpPr>
          <p:grpSpPr>
            <a:xfrm>
              <a:off x="3722373" y="537155"/>
              <a:ext cx="95594" cy="82785"/>
              <a:chOff x="0" y="0"/>
              <a:chExt cx="6350000" cy="54991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>
              <a:grpSpLocks noChangeAspect="1"/>
            </p:cNvGrpSpPr>
            <p:nvPr/>
          </p:nvGrpSpPr>
          <p:grpSpPr>
            <a:xfrm>
              <a:off x="3722373" y="6917640"/>
              <a:ext cx="95594" cy="82785"/>
              <a:chOff x="0" y="0"/>
              <a:chExt cx="6350000" cy="54991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>
              <a:grpSpLocks noChangeAspect="1"/>
            </p:cNvGrpSpPr>
            <p:nvPr/>
          </p:nvGrpSpPr>
          <p:grpSpPr>
            <a:xfrm>
              <a:off x="3722373" y="3724855"/>
              <a:ext cx="95594" cy="82785"/>
              <a:chOff x="0" y="0"/>
              <a:chExt cx="6350000" cy="54991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>
              <a:grpSpLocks noChangeAspect="1"/>
            </p:cNvGrpSpPr>
            <p:nvPr/>
          </p:nvGrpSpPr>
          <p:grpSpPr>
            <a:xfrm>
              <a:off x="3722373" y="10105340"/>
              <a:ext cx="95594" cy="82785"/>
              <a:chOff x="0" y="0"/>
              <a:chExt cx="6350000" cy="54991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>
              <a:grpSpLocks noChangeAspect="1"/>
            </p:cNvGrpSpPr>
            <p:nvPr/>
          </p:nvGrpSpPr>
          <p:grpSpPr>
            <a:xfrm>
              <a:off x="534993" y="2155235"/>
              <a:ext cx="95594" cy="82785"/>
              <a:chOff x="0" y="0"/>
              <a:chExt cx="6350000" cy="54991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>
              <a:grpSpLocks noChangeAspect="1"/>
            </p:cNvGrpSpPr>
            <p:nvPr/>
          </p:nvGrpSpPr>
          <p:grpSpPr>
            <a:xfrm>
              <a:off x="534993" y="8535719"/>
              <a:ext cx="95594" cy="82785"/>
              <a:chOff x="0" y="0"/>
              <a:chExt cx="6350000" cy="54991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>
              <a:grpSpLocks noChangeAspect="1"/>
            </p:cNvGrpSpPr>
            <p:nvPr/>
          </p:nvGrpSpPr>
          <p:grpSpPr>
            <a:xfrm>
              <a:off x="534993" y="5342935"/>
              <a:ext cx="95594" cy="82785"/>
              <a:chOff x="0" y="0"/>
              <a:chExt cx="6350000" cy="54991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>
              <a:grpSpLocks noChangeAspect="1"/>
            </p:cNvGrpSpPr>
            <p:nvPr/>
          </p:nvGrpSpPr>
          <p:grpSpPr>
            <a:xfrm>
              <a:off x="3722373" y="2155235"/>
              <a:ext cx="95594" cy="82785"/>
              <a:chOff x="0" y="0"/>
              <a:chExt cx="6350000" cy="54991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>
              <a:grpSpLocks noChangeAspect="1"/>
            </p:cNvGrpSpPr>
            <p:nvPr/>
          </p:nvGrpSpPr>
          <p:grpSpPr>
            <a:xfrm>
              <a:off x="3722373" y="8535719"/>
              <a:ext cx="95594" cy="82785"/>
              <a:chOff x="0" y="0"/>
              <a:chExt cx="6350000" cy="54991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>
              <a:grpSpLocks noChangeAspect="1"/>
            </p:cNvGrpSpPr>
            <p:nvPr/>
          </p:nvGrpSpPr>
          <p:grpSpPr>
            <a:xfrm>
              <a:off x="3722373" y="5342935"/>
              <a:ext cx="95594" cy="82785"/>
              <a:chOff x="0" y="0"/>
              <a:chExt cx="6350000" cy="54991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507" name="Group 507"/>
          <p:cNvGrpSpPr/>
          <p:nvPr/>
        </p:nvGrpSpPr>
        <p:grpSpPr>
          <a:xfrm>
            <a:off x="14865454" y="8791939"/>
            <a:ext cx="2584346" cy="591596"/>
            <a:chOff x="0" y="0"/>
            <a:chExt cx="3445794" cy="788794"/>
          </a:xfrm>
        </p:grpSpPr>
        <p:sp>
          <p:nvSpPr>
            <p:cNvPr id="508" name="AutoShape 508"/>
            <p:cNvSpPr/>
            <p:nvPr/>
          </p:nvSpPr>
          <p:spPr>
            <a:xfrm>
              <a:off x="0" y="0"/>
              <a:ext cx="3445794" cy="7887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09" name="TextBox 509"/>
            <p:cNvSpPr txBox="1"/>
            <p:nvPr/>
          </p:nvSpPr>
          <p:spPr>
            <a:xfrm>
              <a:off x="180508" y="217928"/>
              <a:ext cx="3084778" cy="324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en-US" sz="1500" spc="75">
                  <a:solidFill>
                    <a:srgbClr val="1B1B1B"/>
                  </a:solidFill>
                  <a:latin typeface="Clear Sans Regular"/>
                </a:rPr>
                <a:t>MONAD TRANSFORMERS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1524000" y="1881941"/>
            <a:ext cx="1637070" cy="1358024"/>
            <a:chOff x="0" y="0"/>
            <a:chExt cx="2182759" cy="1810698"/>
          </a:xfrm>
        </p:grpSpPr>
        <p:sp>
          <p:nvSpPr>
            <p:cNvPr id="511" name="AutoShape 511"/>
            <p:cNvSpPr/>
            <p:nvPr/>
          </p:nvSpPr>
          <p:spPr>
            <a:xfrm>
              <a:off x="0" y="0"/>
              <a:ext cx="2182759" cy="1810698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512" name="TextBox 512"/>
            <p:cNvSpPr txBox="1"/>
            <p:nvPr/>
          </p:nvSpPr>
          <p:spPr>
            <a:xfrm>
              <a:off x="366150" y="627384"/>
              <a:ext cx="1450459" cy="508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13" name="TextBox 513"/>
          <p:cNvSpPr txBox="1"/>
          <p:nvPr/>
        </p:nvSpPr>
        <p:spPr>
          <a:xfrm>
            <a:off x="3804332" y="2163187"/>
            <a:ext cx="8587351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>
                <a:solidFill>
                  <a:srgbClr val="D9D9D9"/>
                </a:solidFill>
                <a:latin typeface="League Spartan Bold"/>
              </a:rPr>
              <a:t>What/Why/</a:t>
            </a:r>
            <a:r>
              <a:rPr lang="en-US" sz="7500">
                <a:solidFill>
                  <a:srgbClr val="35231E"/>
                </a:solidFill>
                <a:latin typeface="League Spartan Bold"/>
              </a:rPr>
              <a:t>How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1524000" y="4003612"/>
            <a:ext cx="8873476" cy="4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999">
                <a:solidFill>
                  <a:srgbClr val="1B1B1B"/>
                </a:solidFill>
                <a:latin typeface="League Spartan Bold"/>
              </a:rPr>
              <a:t>Here's how to make monads play nice: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14662899" y="319086"/>
            <a:ext cx="2989456" cy="187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9"/>
              </a:lnSpc>
            </a:pPr>
            <a:r>
              <a:rPr lang="en-US" sz="11999">
                <a:solidFill>
                  <a:srgbClr val="1B1B1B"/>
                </a:solidFill>
                <a:latin typeface="League Spartan Bold"/>
              </a:rPr>
              <a:t>03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2948115" y="4907620"/>
            <a:ext cx="9176455" cy="35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5"/>
              </a:lnSpc>
            </a:pPr>
            <a:r>
              <a:rPr lang="en-US" sz="2300">
                <a:solidFill>
                  <a:srgbClr val="1B1B1B"/>
                </a:solidFill>
                <a:latin typeface="Clear Sans Regular"/>
              </a:rPr>
              <a:t>Take the precursor monad you'd like to use, and wrap it in a newtype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3387974" y="5390087"/>
            <a:ext cx="74001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1B1B1B"/>
                </a:solidFill>
                <a:latin typeface="Open Sans Light"/>
              </a:rPr>
              <a:t>newtype MaybeT m a = MaybeT { runMaybeT :: m (Maybe a) }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2133036" y="5003801"/>
            <a:ext cx="552287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1B1B1B"/>
                </a:solidFill>
                <a:latin typeface="League Spartan Bold"/>
              </a:rPr>
              <a:t>01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2948115" y="6395304"/>
            <a:ext cx="9176455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5"/>
              </a:lnSpc>
            </a:pPr>
            <a:r>
              <a:rPr lang="en-US" sz="2300">
                <a:solidFill>
                  <a:srgbClr val="1B1B1B"/>
                </a:solidFill>
                <a:latin typeface="Clear Sans Regular"/>
              </a:rPr>
              <a:t>Write a concrete instance of how you'd want it to interact with other monads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3387974" y="7301950"/>
            <a:ext cx="7856877" cy="24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instance Monad m =&gt; Monad (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m) where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return =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. return . Just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(&gt;&gt;=) ::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m a -&gt; (a -&gt;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m b) -&gt;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m b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x &gt;&gt;= f =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$ do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maybe_val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&lt;-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runMaybeT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x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			case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maybe_val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of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				Nothing -&gt; return Nothing</a:t>
            </a: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B1B1B"/>
                </a:solidFill>
                <a:latin typeface="Open Sans Light"/>
              </a:rPr>
              <a:t>				Just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val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-&gt;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runMaybeT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$ f </a:t>
            </a:r>
            <a:r>
              <a:rPr lang="en-US" sz="1899" dirty="0" err="1">
                <a:solidFill>
                  <a:srgbClr val="1B1B1B"/>
                </a:solidFill>
                <a:latin typeface="Open Sans Light"/>
              </a:rPr>
              <a:t>val</a:t>
            </a:r>
            <a:r>
              <a:rPr lang="en-US" sz="1899" dirty="0">
                <a:solidFill>
                  <a:srgbClr val="1B1B1B"/>
                </a:solidFill>
                <a:latin typeface="Open Sans Light"/>
              </a:rPr>
              <a:t> 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2133036" y="6479964"/>
            <a:ext cx="552287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1B1B1B"/>
                </a:solidFill>
                <a:latin typeface="League Spartan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9678"/>
            <a:ext cx="5755220" cy="3259377"/>
            <a:chOff x="0" y="0"/>
            <a:chExt cx="7673626" cy="4345836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3" name="Group 183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5" name="Group 185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7" name="Group 187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9" name="Group 189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1" name="Group 191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3" name="Group 193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5" name="Group 195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7" name="Group 197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9" name="Group 199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1" name="Group 201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3" name="Group 20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5" name="Group 20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7" name="Group 207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9" name="Group 209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1" name="Group 211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3" name="Group 213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5" name="Group 215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7" name="Group 217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9" name="Group 219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1" name="Group 221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3" name="Group 223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5" name="Group 22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7" name="Group 227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9" name="Group 229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1" name="Group 231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3" name="Group 233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5" name="Group 235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7" name="Group 237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9" name="Group 239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1" name="Group 241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3" name="Group 243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5" name="Group 245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7" name="Group 247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9" name="Group 249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1" name="Group 251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3" name="Group 253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5" name="Group 255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7" name="Group 257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9" name="Group 259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1" name="Group 261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3" name="Group 263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5" name="Group 265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7" name="Group 267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9" name="Group 269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1" name="Group 271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273" name="TextBox 273"/>
          <p:cNvSpPr txBox="1"/>
          <p:nvPr/>
        </p:nvSpPr>
        <p:spPr>
          <a:xfrm>
            <a:off x="4843389" y="971550"/>
            <a:ext cx="2216745" cy="187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1B1B1B"/>
                </a:solidFill>
                <a:latin typeface="League Spartan Bold"/>
              </a:rPr>
              <a:t>04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838200" y="4624122"/>
            <a:ext cx="2574431" cy="591596"/>
            <a:chOff x="0" y="0"/>
            <a:chExt cx="3432574" cy="788794"/>
          </a:xfrm>
        </p:grpSpPr>
        <p:sp>
          <p:nvSpPr>
            <p:cNvPr id="275" name="AutoShape 275"/>
            <p:cNvSpPr/>
            <p:nvPr/>
          </p:nvSpPr>
          <p:spPr>
            <a:xfrm>
              <a:off x="0" y="0"/>
              <a:ext cx="3432574" cy="788794"/>
            </a:xfrm>
            <a:prstGeom prst="rect">
              <a:avLst/>
            </a:prstGeom>
            <a:solidFill>
              <a:srgbClr val="FEBA3D"/>
            </a:solidFill>
          </p:spPr>
        </p:sp>
        <p:sp>
          <p:nvSpPr>
            <p:cNvPr id="276" name="TextBox 276"/>
            <p:cNvSpPr txBox="1"/>
            <p:nvPr/>
          </p:nvSpPr>
          <p:spPr>
            <a:xfrm>
              <a:off x="179816" y="217928"/>
              <a:ext cx="3072943" cy="324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500" spc="75">
                  <a:solidFill>
                    <a:srgbClr val="1B1B1B"/>
                  </a:solidFill>
                  <a:latin typeface="Clear Sans Regular"/>
                </a:rPr>
                <a:t>MONAD TRANSFORMERS</a:t>
              </a:r>
            </a:p>
          </p:txBody>
        </p:sp>
      </p:grpSp>
      <p:sp>
        <p:nvSpPr>
          <p:cNvPr id="277" name="TextBox 277"/>
          <p:cNvSpPr txBox="1"/>
          <p:nvPr/>
        </p:nvSpPr>
        <p:spPr>
          <a:xfrm>
            <a:off x="1028700" y="8090663"/>
            <a:ext cx="7135888" cy="116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>
                <a:solidFill>
                  <a:srgbClr val="1B1B1B"/>
                </a:solidFill>
                <a:latin typeface="League Spartan Bold"/>
              </a:rPr>
              <a:t>baby-l4/lsp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CB26FA0-20E1-2440-9D1F-38321F4FB5B7}"/>
              </a:ext>
            </a:extLst>
          </p:cNvPr>
          <p:cNvGrpSpPr/>
          <p:nvPr/>
        </p:nvGrpSpPr>
        <p:grpSpPr>
          <a:xfrm>
            <a:off x="9144000" y="3383494"/>
            <a:ext cx="7604492" cy="3762229"/>
            <a:chOff x="9144000" y="3383494"/>
            <a:chExt cx="7604492" cy="3762229"/>
          </a:xfrm>
        </p:grpSpPr>
        <p:sp>
          <p:nvSpPr>
            <p:cNvPr id="280" name="TextBox 280"/>
            <p:cNvSpPr txBox="1"/>
            <p:nvPr/>
          </p:nvSpPr>
          <p:spPr>
            <a:xfrm>
              <a:off x="9144000" y="4265438"/>
              <a:ext cx="7604492" cy="12875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799" dirty="0" err="1">
                  <a:solidFill>
                    <a:srgbClr val="1B1B1B"/>
                  </a:solidFill>
                  <a:latin typeface="Open Sans Light"/>
                </a:rPr>
                <a:t>newtype</a:t>
              </a: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 </a:t>
              </a:r>
              <a:r>
                <a:rPr lang="en-US" sz="1799" dirty="0" err="1">
                  <a:solidFill>
                    <a:srgbClr val="1B1B1B"/>
                  </a:solidFill>
                  <a:latin typeface="Open Sans Light"/>
                </a:rPr>
                <a:t>LspT</a:t>
              </a: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 config m a = </a:t>
              </a:r>
            </a:p>
            <a:p>
              <a:pPr>
                <a:lnSpc>
                  <a:spcPts val="2520"/>
                </a:lnSpc>
              </a:pP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	</a:t>
              </a:r>
              <a:r>
                <a:rPr lang="en-US" sz="1799" dirty="0" err="1">
                  <a:solidFill>
                    <a:srgbClr val="1B1B1B"/>
                  </a:solidFill>
                  <a:latin typeface="Open Sans Light"/>
                </a:rPr>
                <a:t>LspT</a:t>
              </a: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 { </a:t>
              </a:r>
              <a:r>
                <a:rPr lang="en-US" sz="1799" dirty="0" err="1">
                  <a:solidFill>
                    <a:srgbClr val="1B1B1B"/>
                  </a:solidFill>
                  <a:latin typeface="Open Sans Light"/>
                </a:rPr>
                <a:t>unLspT</a:t>
              </a: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 :: </a:t>
              </a:r>
              <a:r>
                <a:rPr lang="en-US" sz="1799" dirty="0" err="1">
                  <a:solidFill>
                    <a:srgbClr val="1B1B1B"/>
                  </a:solidFill>
                  <a:latin typeface="Open Sans Light"/>
                </a:rPr>
                <a:t>ReaderT</a:t>
              </a: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 (</a:t>
              </a:r>
              <a:r>
                <a:rPr lang="en-US" sz="1799" dirty="0" err="1">
                  <a:solidFill>
                    <a:srgbClr val="1B1B1B"/>
                  </a:solidFill>
                  <a:latin typeface="Open Sans Light"/>
                </a:rPr>
                <a:t>LanguageContextEnv</a:t>
              </a:r>
              <a:r>
                <a:rPr lang="en-US" sz="1799" dirty="0">
                  <a:solidFill>
                    <a:srgbClr val="1B1B1B"/>
                  </a:solidFill>
                  <a:latin typeface="Open Sans Light"/>
                </a:rPr>
                <a:t> config) m a }</a:t>
              </a:r>
            </a:p>
            <a:p>
              <a:pPr>
                <a:lnSpc>
                  <a:spcPts val="2520"/>
                </a:lnSpc>
              </a:pPr>
              <a:endParaRPr lang="en-US" sz="1799" dirty="0">
                <a:solidFill>
                  <a:srgbClr val="1B1B1B"/>
                </a:solidFill>
                <a:latin typeface="Open Sans Light"/>
              </a:endParaRPr>
            </a:p>
            <a:p>
              <a:pPr>
                <a:lnSpc>
                  <a:spcPts val="2519"/>
                </a:lnSpc>
              </a:pPr>
              <a:r>
                <a:rPr lang="en-US" sz="1800" dirty="0">
                  <a:solidFill>
                    <a:srgbClr val="1B1B1B"/>
                  </a:solidFill>
                  <a:latin typeface="Open Sans Light"/>
                </a:rPr>
                <a:t>type </a:t>
              </a:r>
              <a:r>
                <a:rPr lang="en-US" sz="1800" dirty="0" err="1">
                  <a:solidFill>
                    <a:srgbClr val="1B1B1B"/>
                  </a:solidFill>
                  <a:latin typeface="Open Sans Light"/>
                </a:rPr>
                <a:t>LspM</a:t>
              </a:r>
              <a:r>
                <a:rPr lang="en-US" sz="1800" dirty="0">
                  <a:solidFill>
                    <a:srgbClr val="1B1B1B"/>
                  </a:solidFill>
                  <a:latin typeface="Open Sans Light"/>
                </a:rPr>
                <a:t> config = </a:t>
              </a:r>
              <a:r>
                <a:rPr lang="en-US" sz="1800" dirty="0" err="1">
                  <a:solidFill>
                    <a:srgbClr val="1B1B1B"/>
                  </a:solidFill>
                  <a:latin typeface="Open Sans Light"/>
                </a:rPr>
                <a:t>LspT</a:t>
              </a:r>
              <a:r>
                <a:rPr lang="en-US" sz="1800" dirty="0">
                  <a:solidFill>
                    <a:srgbClr val="1B1B1B"/>
                  </a:solidFill>
                  <a:latin typeface="Open Sans Light"/>
                </a:rPr>
                <a:t> config IO</a:t>
              </a:r>
            </a:p>
          </p:txBody>
        </p:sp>
        <p:grpSp>
          <p:nvGrpSpPr>
            <p:cNvPr id="281" name="Group 281"/>
            <p:cNvGrpSpPr/>
            <p:nvPr/>
          </p:nvGrpSpPr>
          <p:grpSpPr>
            <a:xfrm>
              <a:off x="9144000" y="3383494"/>
              <a:ext cx="7604492" cy="3762229"/>
              <a:chOff x="0" y="-19050"/>
              <a:chExt cx="10139323" cy="1069835"/>
            </a:xfrm>
          </p:grpSpPr>
          <p:sp>
            <p:nvSpPr>
              <p:cNvPr id="282" name="TextBox 282"/>
              <p:cNvSpPr txBox="1"/>
              <p:nvPr/>
            </p:nvSpPr>
            <p:spPr>
              <a:xfrm>
                <a:off x="0" y="-19050"/>
                <a:ext cx="10139323" cy="5253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25"/>
                  </a:lnSpc>
                </a:pPr>
                <a:r>
                  <a:rPr lang="en-US" sz="2500" dirty="0" err="1">
                    <a:solidFill>
                      <a:srgbClr val="1B1B1B"/>
                    </a:solidFill>
                    <a:latin typeface="Clear Sans Regular"/>
                  </a:rPr>
                  <a:t>Language.LSP.Server</a:t>
                </a:r>
                <a:endParaRPr lang="en-US" sz="2500" dirty="0">
                  <a:solidFill>
                    <a:srgbClr val="1B1B1B"/>
                  </a:solidFill>
                  <a:latin typeface="Clear Sans Regular"/>
                </a:endParaRPr>
              </a:p>
            </p:txBody>
          </p:sp>
          <p:sp>
            <p:nvSpPr>
              <p:cNvPr id="283" name="TextBox 283"/>
              <p:cNvSpPr txBox="1"/>
              <p:nvPr/>
            </p:nvSpPr>
            <p:spPr>
              <a:xfrm>
                <a:off x="0" y="763118"/>
                <a:ext cx="10139323" cy="28766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659"/>
                  </a:lnSpc>
                </a:pPr>
                <a:r>
                  <a:rPr lang="en-US" sz="1899" dirty="0">
                    <a:solidFill>
                      <a:srgbClr val="1B1B1B"/>
                    </a:solidFill>
                    <a:latin typeface="Clear Sans Regular"/>
                  </a:rPr>
                  <a:t>This module that contains the functions that deal with the running of the LSP server. </a:t>
                </a:r>
                <a:r>
                  <a:rPr lang="en-US" sz="1899" dirty="0" err="1">
                    <a:solidFill>
                      <a:srgbClr val="1B1B1B"/>
                    </a:solidFill>
                    <a:latin typeface="Clear Sans Regular"/>
                  </a:rPr>
                  <a:t>LspT</a:t>
                </a:r>
                <a:r>
                  <a:rPr lang="en-US" sz="1899" dirty="0">
                    <a:solidFill>
                      <a:srgbClr val="1B1B1B"/>
                    </a:solidFill>
                    <a:latin typeface="Clear Sans Regular"/>
                  </a:rPr>
                  <a:t> is but a record wrapper for the </a:t>
                </a:r>
                <a:r>
                  <a:rPr lang="en-US" sz="1899" dirty="0" err="1">
                    <a:solidFill>
                      <a:srgbClr val="1B1B1B"/>
                    </a:solidFill>
                    <a:latin typeface="Clear Sans Regular"/>
                  </a:rPr>
                  <a:t>ReaderT</a:t>
                </a:r>
                <a:r>
                  <a:rPr lang="en-US" sz="1899" dirty="0">
                    <a:solidFill>
                      <a:srgbClr val="1B1B1B"/>
                    </a:solidFill>
                    <a:latin typeface="Clear Sans Regular"/>
                  </a:rPr>
                  <a:t> Monad Transformer, so we will study that instead.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39000" y="2795806"/>
            <a:ext cx="9471038" cy="1911029"/>
            <a:chOff x="0" y="-19049"/>
            <a:chExt cx="12628051" cy="2548041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49"/>
              <a:ext cx="12628051" cy="50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5"/>
                </a:lnSpc>
              </a:pPr>
              <a:r>
                <a:rPr lang="en-US" sz="2500" dirty="0" err="1">
                  <a:solidFill>
                    <a:srgbClr val="FEBA3D"/>
                  </a:solidFill>
                  <a:latin typeface="Clear Sans Regular"/>
                </a:rPr>
                <a:t>ReaderT</a:t>
              </a:r>
              <a:endParaRPr lang="en-US" sz="2500" dirty="0">
                <a:solidFill>
                  <a:srgbClr val="FEBA3D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18494"/>
              <a:ext cx="12628051" cy="1810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SG" sz="2000" dirty="0" err="1"/>
                <a:t>newtype</a:t>
              </a:r>
              <a:r>
                <a:rPr lang="en-SG" sz="2000" dirty="0"/>
                <a:t> </a:t>
              </a:r>
              <a:r>
                <a:rPr lang="en-SG" sz="2000" dirty="0" err="1"/>
                <a:t>ReaderT</a:t>
              </a:r>
              <a:r>
                <a:rPr lang="en-SG" sz="2000" dirty="0"/>
                <a:t> r m a = </a:t>
              </a:r>
              <a:r>
                <a:rPr lang="en-SG" sz="2000" dirty="0" err="1"/>
                <a:t>ReaderT</a:t>
              </a:r>
              <a:r>
                <a:rPr lang="en-SG" sz="2000" dirty="0"/>
                <a:t> { </a:t>
              </a:r>
              <a:r>
                <a:rPr lang="en-SG" sz="2000" dirty="0" err="1"/>
                <a:t>runReaderT</a:t>
              </a:r>
              <a:r>
                <a:rPr lang="en-SG" sz="2000" dirty="0"/>
                <a:t> :: r -&gt; m a }</a:t>
              </a:r>
            </a:p>
            <a:p>
              <a:pPr>
                <a:lnSpc>
                  <a:spcPts val="2659"/>
                </a:lnSpc>
              </a:pPr>
              <a:endParaRPr lang="en-SG" sz="2000" dirty="0">
                <a:solidFill>
                  <a:srgbClr val="1B1B1B"/>
                </a:solidFill>
                <a:latin typeface="Clear Sans Regular"/>
              </a:endParaRPr>
            </a:p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This allows a computation which involves reading values from some environment of type ‘r’ and performing some monadic effect ‘m’ in order to get a value of type ’a’.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5923" y="1121130"/>
            <a:ext cx="3271181" cy="8044740"/>
            <a:chOff x="0" y="0"/>
            <a:chExt cx="4361574" cy="10726320"/>
          </a:xfrm>
        </p:grpSpPr>
        <p:grpSp>
          <p:nvGrpSpPr>
            <p:cNvPr id="6" name="Group 6"/>
            <p:cNvGrpSpPr/>
            <p:nvPr/>
          </p:nvGrpSpPr>
          <p:grpSpPr>
            <a:xfrm>
              <a:off x="2109980" y="0"/>
              <a:ext cx="82785" cy="82785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2109980" y="6380485"/>
              <a:ext cx="82785" cy="8278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2109980" y="3187700"/>
              <a:ext cx="82785" cy="82785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109980" y="9568185"/>
              <a:ext cx="82785" cy="8278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109980" y="1618080"/>
              <a:ext cx="82785" cy="82785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2109980" y="7998564"/>
              <a:ext cx="82785" cy="82785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2109980" y="4805780"/>
              <a:ext cx="82785" cy="82785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2648641" y="537155"/>
              <a:ext cx="82785" cy="82785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648641" y="6917640"/>
              <a:ext cx="82785" cy="82785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2648641" y="3724855"/>
              <a:ext cx="82785" cy="82785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48641" y="10105340"/>
              <a:ext cx="82785" cy="82785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2648641" y="2155235"/>
              <a:ext cx="82785" cy="82785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2648641" y="8535719"/>
              <a:ext cx="82785" cy="82785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2648641" y="5342935"/>
              <a:ext cx="82785" cy="82785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3188502" y="1075351"/>
              <a:ext cx="82785" cy="82785"/>
              <a:chOff x="0" y="0"/>
              <a:chExt cx="6350000" cy="63500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" name="Group 44"/>
            <p:cNvGrpSpPr/>
            <p:nvPr/>
          </p:nvGrpSpPr>
          <p:grpSpPr>
            <a:xfrm>
              <a:off x="3188502" y="7455836"/>
              <a:ext cx="82785" cy="82785"/>
              <a:chOff x="0" y="0"/>
              <a:chExt cx="6350000" cy="6350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" name="Group 46"/>
            <p:cNvGrpSpPr/>
            <p:nvPr/>
          </p:nvGrpSpPr>
          <p:grpSpPr>
            <a:xfrm>
              <a:off x="3188502" y="4263051"/>
              <a:ext cx="82785" cy="82785"/>
              <a:chOff x="0" y="0"/>
              <a:chExt cx="6350000" cy="63500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" name="Group 48"/>
            <p:cNvGrpSpPr/>
            <p:nvPr/>
          </p:nvGrpSpPr>
          <p:grpSpPr>
            <a:xfrm>
              <a:off x="3188502" y="10643536"/>
              <a:ext cx="82785" cy="82785"/>
              <a:chOff x="0" y="0"/>
              <a:chExt cx="6350000" cy="6350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" name="Group 50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" name="Group 52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" name="Group 54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" name="Group 56"/>
            <p:cNvGrpSpPr/>
            <p:nvPr/>
          </p:nvGrpSpPr>
          <p:grpSpPr>
            <a:xfrm>
              <a:off x="3188502" y="2693431"/>
              <a:ext cx="82785" cy="82785"/>
              <a:chOff x="0" y="0"/>
              <a:chExt cx="6350000" cy="63500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" name="Group 58"/>
            <p:cNvGrpSpPr/>
            <p:nvPr/>
          </p:nvGrpSpPr>
          <p:grpSpPr>
            <a:xfrm>
              <a:off x="3188502" y="9073915"/>
              <a:ext cx="82785" cy="82785"/>
              <a:chOff x="0" y="0"/>
              <a:chExt cx="6350000" cy="63500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3188502" y="5881131"/>
              <a:ext cx="82785" cy="82785"/>
              <a:chOff x="0" y="0"/>
              <a:chExt cx="6350000" cy="63500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550087" y="0"/>
              <a:ext cx="82785" cy="82785"/>
              <a:chOff x="0" y="0"/>
              <a:chExt cx="6350000" cy="635000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" name="Group 64"/>
            <p:cNvGrpSpPr/>
            <p:nvPr/>
          </p:nvGrpSpPr>
          <p:grpSpPr>
            <a:xfrm>
              <a:off x="550087" y="6380485"/>
              <a:ext cx="82785" cy="82785"/>
              <a:chOff x="0" y="0"/>
              <a:chExt cx="6350000" cy="63500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" name="Group 66"/>
            <p:cNvGrpSpPr/>
            <p:nvPr/>
          </p:nvGrpSpPr>
          <p:grpSpPr>
            <a:xfrm>
              <a:off x="550087" y="3187700"/>
              <a:ext cx="82785" cy="82785"/>
              <a:chOff x="0" y="0"/>
              <a:chExt cx="6350000" cy="63500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" name="Group 68"/>
            <p:cNvGrpSpPr/>
            <p:nvPr/>
          </p:nvGrpSpPr>
          <p:grpSpPr>
            <a:xfrm>
              <a:off x="550087" y="9568185"/>
              <a:ext cx="82785" cy="82785"/>
              <a:chOff x="0" y="0"/>
              <a:chExt cx="6350000" cy="63500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" name="Group 70"/>
            <p:cNvGrpSpPr/>
            <p:nvPr/>
          </p:nvGrpSpPr>
          <p:grpSpPr>
            <a:xfrm>
              <a:off x="3737467" y="0"/>
              <a:ext cx="82785" cy="82785"/>
              <a:chOff x="0" y="0"/>
              <a:chExt cx="6350000" cy="6350000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" name="Group 72"/>
            <p:cNvGrpSpPr/>
            <p:nvPr/>
          </p:nvGrpSpPr>
          <p:grpSpPr>
            <a:xfrm>
              <a:off x="3737467" y="6380485"/>
              <a:ext cx="82785" cy="82785"/>
              <a:chOff x="0" y="0"/>
              <a:chExt cx="6350000" cy="63500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" name="Group 74"/>
            <p:cNvGrpSpPr/>
            <p:nvPr/>
          </p:nvGrpSpPr>
          <p:grpSpPr>
            <a:xfrm>
              <a:off x="3737467" y="3187700"/>
              <a:ext cx="82785" cy="82785"/>
              <a:chOff x="0" y="0"/>
              <a:chExt cx="6350000" cy="63500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" name="Group 76"/>
            <p:cNvGrpSpPr/>
            <p:nvPr/>
          </p:nvGrpSpPr>
          <p:grpSpPr>
            <a:xfrm>
              <a:off x="3737467" y="9568185"/>
              <a:ext cx="82785" cy="82785"/>
              <a:chOff x="0" y="0"/>
              <a:chExt cx="6350000" cy="6350000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" name="Group 78"/>
            <p:cNvGrpSpPr/>
            <p:nvPr/>
          </p:nvGrpSpPr>
          <p:grpSpPr>
            <a:xfrm>
              <a:off x="550087" y="1618080"/>
              <a:ext cx="82785" cy="82785"/>
              <a:chOff x="0" y="0"/>
              <a:chExt cx="6350000" cy="6350000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" name="Group 80"/>
            <p:cNvGrpSpPr/>
            <p:nvPr/>
          </p:nvGrpSpPr>
          <p:grpSpPr>
            <a:xfrm>
              <a:off x="550087" y="7998564"/>
              <a:ext cx="82785" cy="82785"/>
              <a:chOff x="0" y="0"/>
              <a:chExt cx="6350000" cy="635000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" name="Group 82"/>
            <p:cNvGrpSpPr/>
            <p:nvPr/>
          </p:nvGrpSpPr>
          <p:grpSpPr>
            <a:xfrm>
              <a:off x="550087" y="4805780"/>
              <a:ext cx="82785" cy="82785"/>
              <a:chOff x="0" y="0"/>
              <a:chExt cx="6350000" cy="6350000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" name="Group 84"/>
            <p:cNvGrpSpPr/>
            <p:nvPr/>
          </p:nvGrpSpPr>
          <p:grpSpPr>
            <a:xfrm>
              <a:off x="3737467" y="1618080"/>
              <a:ext cx="82785" cy="82785"/>
              <a:chOff x="0" y="0"/>
              <a:chExt cx="6350000" cy="63500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" name="Group 86"/>
            <p:cNvGrpSpPr/>
            <p:nvPr/>
          </p:nvGrpSpPr>
          <p:grpSpPr>
            <a:xfrm>
              <a:off x="3737467" y="7998564"/>
              <a:ext cx="82785" cy="82785"/>
              <a:chOff x="0" y="0"/>
              <a:chExt cx="6350000" cy="6350000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" name="Group 88"/>
            <p:cNvGrpSpPr/>
            <p:nvPr/>
          </p:nvGrpSpPr>
          <p:grpSpPr>
            <a:xfrm>
              <a:off x="3737467" y="4805780"/>
              <a:ext cx="82785" cy="82785"/>
              <a:chOff x="0" y="0"/>
              <a:chExt cx="6350000" cy="6350000"/>
            </a:xfrm>
          </p:grpSpPr>
          <p:sp>
            <p:nvSpPr>
              <p:cNvPr id="89" name="Freeform 8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" name="Group 90"/>
            <p:cNvGrpSpPr/>
            <p:nvPr/>
          </p:nvGrpSpPr>
          <p:grpSpPr>
            <a:xfrm>
              <a:off x="1088747" y="537155"/>
              <a:ext cx="82785" cy="82785"/>
              <a:chOff x="0" y="0"/>
              <a:chExt cx="6350000" cy="6350000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" name="Group 92"/>
            <p:cNvGrpSpPr/>
            <p:nvPr/>
          </p:nvGrpSpPr>
          <p:grpSpPr>
            <a:xfrm>
              <a:off x="1088747" y="6917640"/>
              <a:ext cx="82785" cy="82785"/>
              <a:chOff x="0" y="0"/>
              <a:chExt cx="6350000" cy="63500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" name="Group 94"/>
            <p:cNvGrpSpPr/>
            <p:nvPr/>
          </p:nvGrpSpPr>
          <p:grpSpPr>
            <a:xfrm>
              <a:off x="1088747" y="3724855"/>
              <a:ext cx="82785" cy="82785"/>
              <a:chOff x="0" y="0"/>
              <a:chExt cx="6350000" cy="63500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" name="Group 96"/>
            <p:cNvGrpSpPr/>
            <p:nvPr/>
          </p:nvGrpSpPr>
          <p:grpSpPr>
            <a:xfrm>
              <a:off x="1088747" y="10105340"/>
              <a:ext cx="82785" cy="82785"/>
              <a:chOff x="0" y="0"/>
              <a:chExt cx="6350000" cy="6350000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" name="Group 98"/>
            <p:cNvGrpSpPr/>
            <p:nvPr/>
          </p:nvGrpSpPr>
          <p:grpSpPr>
            <a:xfrm>
              <a:off x="4276128" y="537155"/>
              <a:ext cx="82785" cy="82785"/>
              <a:chOff x="0" y="0"/>
              <a:chExt cx="6350000" cy="6350000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" name="Group 100"/>
            <p:cNvGrpSpPr/>
            <p:nvPr/>
          </p:nvGrpSpPr>
          <p:grpSpPr>
            <a:xfrm>
              <a:off x="4276128" y="6917640"/>
              <a:ext cx="82785" cy="82785"/>
              <a:chOff x="0" y="0"/>
              <a:chExt cx="6350000" cy="6350000"/>
            </a:xfrm>
          </p:grpSpPr>
          <p:sp>
            <p:nvSpPr>
              <p:cNvPr id="101" name="Freeform 10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" name="Group 102"/>
            <p:cNvGrpSpPr/>
            <p:nvPr/>
          </p:nvGrpSpPr>
          <p:grpSpPr>
            <a:xfrm>
              <a:off x="4276128" y="3724855"/>
              <a:ext cx="82785" cy="82785"/>
              <a:chOff x="0" y="0"/>
              <a:chExt cx="6350000" cy="6350000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" name="Group 104"/>
            <p:cNvGrpSpPr/>
            <p:nvPr/>
          </p:nvGrpSpPr>
          <p:grpSpPr>
            <a:xfrm>
              <a:off x="4276128" y="10105340"/>
              <a:ext cx="82785" cy="82785"/>
              <a:chOff x="0" y="0"/>
              <a:chExt cx="6350000" cy="6350000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" name="Group 106"/>
            <p:cNvGrpSpPr/>
            <p:nvPr/>
          </p:nvGrpSpPr>
          <p:grpSpPr>
            <a:xfrm>
              <a:off x="1088747" y="2155235"/>
              <a:ext cx="82785" cy="82785"/>
              <a:chOff x="0" y="0"/>
              <a:chExt cx="6350000" cy="6350000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" name="Group 108"/>
            <p:cNvGrpSpPr/>
            <p:nvPr/>
          </p:nvGrpSpPr>
          <p:grpSpPr>
            <a:xfrm>
              <a:off x="1088747" y="8535719"/>
              <a:ext cx="82785" cy="82785"/>
              <a:chOff x="0" y="0"/>
              <a:chExt cx="6350000" cy="6350000"/>
            </a:xfrm>
          </p:grpSpPr>
          <p:sp>
            <p:nvSpPr>
              <p:cNvPr id="109" name="Freeform 10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" name="Group 110"/>
            <p:cNvGrpSpPr/>
            <p:nvPr/>
          </p:nvGrpSpPr>
          <p:grpSpPr>
            <a:xfrm>
              <a:off x="1088747" y="5342935"/>
              <a:ext cx="82785" cy="82785"/>
              <a:chOff x="0" y="0"/>
              <a:chExt cx="6350000" cy="6350000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" name="Group 112"/>
            <p:cNvGrpSpPr/>
            <p:nvPr/>
          </p:nvGrpSpPr>
          <p:grpSpPr>
            <a:xfrm>
              <a:off x="4276128" y="2155235"/>
              <a:ext cx="82785" cy="82785"/>
              <a:chOff x="0" y="0"/>
              <a:chExt cx="6350000" cy="6350000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" name="Group 114"/>
            <p:cNvGrpSpPr/>
            <p:nvPr/>
          </p:nvGrpSpPr>
          <p:grpSpPr>
            <a:xfrm>
              <a:off x="4276128" y="8535719"/>
              <a:ext cx="82785" cy="82785"/>
              <a:chOff x="0" y="0"/>
              <a:chExt cx="6350000" cy="6350000"/>
            </a:xfrm>
          </p:grpSpPr>
          <p:sp>
            <p:nvSpPr>
              <p:cNvPr id="115" name="Freeform 1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" name="Group 116"/>
            <p:cNvGrpSpPr/>
            <p:nvPr/>
          </p:nvGrpSpPr>
          <p:grpSpPr>
            <a:xfrm>
              <a:off x="4276128" y="5342935"/>
              <a:ext cx="82785" cy="82785"/>
              <a:chOff x="0" y="0"/>
              <a:chExt cx="6350000" cy="6350000"/>
            </a:xfrm>
          </p:grpSpPr>
          <p:sp>
            <p:nvSpPr>
              <p:cNvPr id="117" name="Freeform 1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" name="Group 118"/>
            <p:cNvGrpSpPr/>
            <p:nvPr/>
          </p:nvGrpSpPr>
          <p:grpSpPr>
            <a:xfrm>
              <a:off x="1628608" y="1075351"/>
              <a:ext cx="82785" cy="82785"/>
              <a:chOff x="0" y="0"/>
              <a:chExt cx="6350000" cy="6350000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" name="Group 120"/>
            <p:cNvGrpSpPr/>
            <p:nvPr/>
          </p:nvGrpSpPr>
          <p:grpSpPr>
            <a:xfrm>
              <a:off x="1628608" y="7455836"/>
              <a:ext cx="82785" cy="82785"/>
              <a:chOff x="0" y="0"/>
              <a:chExt cx="6350000" cy="6350000"/>
            </a:xfrm>
          </p:grpSpPr>
          <p:sp>
            <p:nvSpPr>
              <p:cNvPr id="121" name="Freeform 1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" name="Group 122"/>
            <p:cNvGrpSpPr/>
            <p:nvPr/>
          </p:nvGrpSpPr>
          <p:grpSpPr>
            <a:xfrm>
              <a:off x="1628608" y="4263051"/>
              <a:ext cx="82785" cy="82785"/>
              <a:chOff x="0" y="0"/>
              <a:chExt cx="6350000" cy="6350000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" name="Group 124"/>
            <p:cNvGrpSpPr/>
            <p:nvPr/>
          </p:nvGrpSpPr>
          <p:grpSpPr>
            <a:xfrm>
              <a:off x="1628608" y="10643536"/>
              <a:ext cx="82785" cy="82785"/>
              <a:chOff x="0" y="0"/>
              <a:chExt cx="6350000" cy="6350000"/>
            </a:xfrm>
          </p:grpSpPr>
          <p:sp>
            <p:nvSpPr>
              <p:cNvPr id="125" name="Freeform 1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" name="Group 126"/>
            <p:cNvGrpSpPr/>
            <p:nvPr/>
          </p:nvGrpSpPr>
          <p:grpSpPr>
            <a:xfrm>
              <a:off x="1628608" y="2693431"/>
              <a:ext cx="82785" cy="82785"/>
              <a:chOff x="0" y="0"/>
              <a:chExt cx="6350000" cy="6350000"/>
            </a:xfrm>
          </p:grpSpPr>
          <p:sp>
            <p:nvSpPr>
              <p:cNvPr id="127" name="Freeform 1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" name="Group 128"/>
            <p:cNvGrpSpPr/>
            <p:nvPr/>
          </p:nvGrpSpPr>
          <p:grpSpPr>
            <a:xfrm>
              <a:off x="1628608" y="9073915"/>
              <a:ext cx="82785" cy="82785"/>
              <a:chOff x="0" y="0"/>
              <a:chExt cx="6350000" cy="6350000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" name="Group 130"/>
            <p:cNvGrpSpPr/>
            <p:nvPr/>
          </p:nvGrpSpPr>
          <p:grpSpPr>
            <a:xfrm>
              <a:off x="1628608" y="5881131"/>
              <a:ext cx="82785" cy="82785"/>
              <a:chOff x="0" y="0"/>
              <a:chExt cx="6350000" cy="6350000"/>
            </a:xfrm>
          </p:grpSpPr>
          <p:sp>
            <p:nvSpPr>
              <p:cNvPr id="131" name="Freeform 1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" name="Group 132"/>
            <p:cNvGrpSpPr/>
            <p:nvPr/>
          </p:nvGrpSpPr>
          <p:grpSpPr>
            <a:xfrm>
              <a:off x="2648719" y="0"/>
              <a:ext cx="82785" cy="82785"/>
              <a:chOff x="0" y="0"/>
              <a:chExt cx="1913890" cy="1913890"/>
            </a:xfrm>
          </p:grpSpPr>
          <p:sp>
            <p:nvSpPr>
              <p:cNvPr id="133" name="Freeform 13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" name="Group 134"/>
            <p:cNvGrpSpPr/>
            <p:nvPr/>
          </p:nvGrpSpPr>
          <p:grpSpPr>
            <a:xfrm>
              <a:off x="2648719" y="6380485"/>
              <a:ext cx="82785" cy="82785"/>
              <a:chOff x="0" y="0"/>
              <a:chExt cx="1913890" cy="1913890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" name="Group 136"/>
            <p:cNvGrpSpPr/>
            <p:nvPr/>
          </p:nvGrpSpPr>
          <p:grpSpPr>
            <a:xfrm>
              <a:off x="2648719" y="3187700"/>
              <a:ext cx="82785" cy="82785"/>
              <a:chOff x="0" y="0"/>
              <a:chExt cx="1913890" cy="1913890"/>
            </a:xfrm>
          </p:grpSpPr>
          <p:sp>
            <p:nvSpPr>
              <p:cNvPr id="137" name="Freeform 13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" name="Group 138"/>
            <p:cNvGrpSpPr/>
            <p:nvPr/>
          </p:nvGrpSpPr>
          <p:grpSpPr>
            <a:xfrm>
              <a:off x="2648719" y="9568185"/>
              <a:ext cx="82785" cy="82785"/>
              <a:chOff x="0" y="0"/>
              <a:chExt cx="1913890" cy="1913890"/>
            </a:xfrm>
          </p:grpSpPr>
          <p:sp>
            <p:nvSpPr>
              <p:cNvPr id="139" name="Freeform 13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" name="Group 140"/>
            <p:cNvGrpSpPr/>
            <p:nvPr/>
          </p:nvGrpSpPr>
          <p:grpSpPr>
            <a:xfrm>
              <a:off x="2648719" y="1618080"/>
              <a:ext cx="82785" cy="82785"/>
              <a:chOff x="0" y="0"/>
              <a:chExt cx="1913890" cy="1913890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" name="Group 142"/>
            <p:cNvGrpSpPr/>
            <p:nvPr/>
          </p:nvGrpSpPr>
          <p:grpSpPr>
            <a:xfrm>
              <a:off x="2648719" y="7998564"/>
              <a:ext cx="82785" cy="82785"/>
              <a:chOff x="0" y="0"/>
              <a:chExt cx="1913890" cy="1913890"/>
            </a:xfrm>
          </p:grpSpPr>
          <p:sp>
            <p:nvSpPr>
              <p:cNvPr id="143" name="Freeform 14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" name="Group 144"/>
            <p:cNvGrpSpPr/>
            <p:nvPr/>
          </p:nvGrpSpPr>
          <p:grpSpPr>
            <a:xfrm>
              <a:off x="2648719" y="4805780"/>
              <a:ext cx="82785" cy="82785"/>
              <a:chOff x="0" y="0"/>
              <a:chExt cx="1913890" cy="1913890"/>
            </a:xfrm>
          </p:grpSpPr>
          <p:sp>
            <p:nvSpPr>
              <p:cNvPr id="145" name="Freeform 14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" name="Group 146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" name="Group 148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149" name="Freeform 14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" name="Group 150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151" name="Freeform 15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" name="Group 152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53" name="Freeform 15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" name="Group 154"/>
            <p:cNvGrpSpPr/>
            <p:nvPr/>
          </p:nvGrpSpPr>
          <p:grpSpPr>
            <a:xfrm>
              <a:off x="3187380" y="537155"/>
              <a:ext cx="82785" cy="82785"/>
              <a:chOff x="0" y="0"/>
              <a:chExt cx="1913890" cy="1913890"/>
            </a:xfrm>
          </p:grpSpPr>
          <p:sp>
            <p:nvSpPr>
              <p:cNvPr id="155" name="Freeform 15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" name="Group 156"/>
            <p:cNvGrpSpPr/>
            <p:nvPr/>
          </p:nvGrpSpPr>
          <p:grpSpPr>
            <a:xfrm>
              <a:off x="3187380" y="6917640"/>
              <a:ext cx="82785" cy="82785"/>
              <a:chOff x="0" y="0"/>
              <a:chExt cx="1913890" cy="1913890"/>
            </a:xfrm>
          </p:grpSpPr>
          <p:sp>
            <p:nvSpPr>
              <p:cNvPr id="157" name="Freeform 15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" name="Group 158"/>
            <p:cNvGrpSpPr/>
            <p:nvPr/>
          </p:nvGrpSpPr>
          <p:grpSpPr>
            <a:xfrm>
              <a:off x="3187380" y="3724855"/>
              <a:ext cx="82785" cy="82785"/>
              <a:chOff x="0" y="0"/>
              <a:chExt cx="1913890" cy="1913890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" name="Group 160"/>
            <p:cNvGrpSpPr/>
            <p:nvPr/>
          </p:nvGrpSpPr>
          <p:grpSpPr>
            <a:xfrm>
              <a:off x="3187380" y="10105340"/>
              <a:ext cx="82785" cy="82785"/>
              <a:chOff x="0" y="0"/>
              <a:chExt cx="1913890" cy="1913890"/>
            </a:xfrm>
          </p:grpSpPr>
          <p:sp>
            <p:nvSpPr>
              <p:cNvPr id="161" name="Freeform 16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" name="Group 162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163" name="Freeform 16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" name="Group 164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" name="Group 166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167" name="Freeform 16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" name="Group 168"/>
            <p:cNvGrpSpPr/>
            <p:nvPr/>
          </p:nvGrpSpPr>
          <p:grpSpPr>
            <a:xfrm>
              <a:off x="3187380" y="2155235"/>
              <a:ext cx="82785" cy="82785"/>
              <a:chOff x="0" y="0"/>
              <a:chExt cx="1913890" cy="1913890"/>
            </a:xfrm>
          </p:grpSpPr>
          <p:sp>
            <p:nvSpPr>
              <p:cNvPr id="169" name="Freeform 16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" name="Group 170"/>
            <p:cNvGrpSpPr/>
            <p:nvPr/>
          </p:nvGrpSpPr>
          <p:grpSpPr>
            <a:xfrm>
              <a:off x="3187380" y="8535719"/>
              <a:ext cx="82785" cy="82785"/>
              <a:chOff x="0" y="0"/>
              <a:chExt cx="1913890" cy="1913890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" name="Group 172"/>
            <p:cNvGrpSpPr/>
            <p:nvPr/>
          </p:nvGrpSpPr>
          <p:grpSpPr>
            <a:xfrm>
              <a:off x="3187380" y="5342935"/>
              <a:ext cx="82785" cy="82785"/>
              <a:chOff x="0" y="0"/>
              <a:chExt cx="1913890" cy="1913890"/>
            </a:xfrm>
          </p:grpSpPr>
          <p:sp>
            <p:nvSpPr>
              <p:cNvPr id="173" name="Freeform 17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4" name="Group 174"/>
            <p:cNvGrpSpPr/>
            <p:nvPr/>
          </p:nvGrpSpPr>
          <p:grpSpPr>
            <a:xfrm>
              <a:off x="539861" y="1075351"/>
              <a:ext cx="82785" cy="82785"/>
              <a:chOff x="0" y="0"/>
              <a:chExt cx="1913890" cy="1913890"/>
            </a:xfrm>
          </p:grpSpPr>
          <p:sp>
            <p:nvSpPr>
              <p:cNvPr id="175" name="Freeform 17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6" name="Group 176"/>
            <p:cNvGrpSpPr/>
            <p:nvPr/>
          </p:nvGrpSpPr>
          <p:grpSpPr>
            <a:xfrm>
              <a:off x="539861" y="7455836"/>
              <a:ext cx="82785" cy="82785"/>
              <a:chOff x="0" y="0"/>
              <a:chExt cx="1913890" cy="1913890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8" name="Group 178"/>
            <p:cNvGrpSpPr/>
            <p:nvPr/>
          </p:nvGrpSpPr>
          <p:grpSpPr>
            <a:xfrm>
              <a:off x="539861" y="4263051"/>
              <a:ext cx="82785" cy="82785"/>
              <a:chOff x="0" y="0"/>
              <a:chExt cx="1913890" cy="1913890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0" name="Group 180"/>
            <p:cNvGrpSpPr/>
            <p:nvPr/>
          </p:nvGrpSpPr>
          <p:grpSpPr>
            <a:xfrm>
              <a:off x="539861" y="10643536"/>
              <a:ext cx="82785" cy="82785"/>
              <a:chOff x="0" y="0"/>
              <a:chExt cx="1913890" cy="1913890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2" name="Group 182"/>
            <p:cNvGrpSpPr/>
            <p:nvPr/>
          </p:nvGrpSpPr>
          <p:grpSpPr>
            <a:xfrm>
              <a:off x="3727241" y="1075351"/>
              <a:ext cx="82785" cy="82785"/>
              <a:chOff x="0" y="0"/>
              <a:chExt cx="1913890" cy="1913890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4" name="Group 184"/>
            <p:cNvGrpSpPr/>
            <p:nvPr/>
          </p:nvGrpSpPr>
          <p:grpSpPr>
            <a:xfrm>
              <a:off x="3727241" y="7455836"/>
              <a:ext cx="82785" cy="82785"/>
              <a:chOff x="0" y="0"/>
              <a:chExt cx="1913890" cy="1913890"/>
            </a:xfrm>
          </p:grpSpPr>
          <p:sp>
            <p:nvSpPr>
              <p:cNvPr id="185" name="Freeform 18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6" name="Group 186"/>
            <p:cNvGrpSpPr/>
            <p:nvPr/>
          </p:nvGrpSpPr>
          <p:grpSpPr>
            <a:xfrm>
              <a:off x="3727241" y="4263051"/>
              <a:ext cx="82785" cy="82785"/>
              <a:chOff x="0" y="0"/>
              <a:chExt cx="1913890" cy="1913890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8" name="Group 188"/>
            <p:cNvGrpSpPr/>
            <p:nvPr/>
          </p:nvGrpSpPr>
          <p:grpSpPr>
            <a:xfrm>
              <a:off x="3727241" y="10643536"/>
              <a:ext cx="82785" cy="82785"/>
              <a:chOff x="0" y="0"/>
              <a:chExt cx="1913890" cy="1913890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0" name="Group 190"/>
            <p:cNvGrpSpPr/>
            <p:nvPr/>
          </p:nvGrpSpPr>
          <p:grpSpPr>
            <a:xfrm>
              <a:off x="539861" y="2693431"/>
              <a:ext cx="82785" cy="82785"/>
              <a:chOff x="0" y="0"/>
              <a:chExt cx="1913890" cy="1913890"/>
            </a:xfrm>
          </p:grpSpPr>
          <p:sp>
            <p:nvSpPr>
              <p:cNvPr id="191" name="Freeform 19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2" name="Group 192"/>
            <p:cNvGrpSpPr/>
            <p:nvPr/>
          </p:nvGrpSpPr>
          <p:grpSpPr>
            <a:xfrm>
              <a:off x="539861" y="9073915"/>
              <a:ext cx="82785" cy="82785"/>
              <a:chOff x="0" y="0"/>
              <a:chExt cx="1913890" cy="1913890"/>
            </a:xfrm>
          </p:grpSpPr>
          <p:sp>
            <p:nvSpPr>
              <p:cNvPr id="193" name="Freeform 19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4" name="Group 194"/>
            <p:cNvGrpSpPr/>
            <p:nvPr/>
          </p:nvGrpSpPr>
          <p:grpSpPr>
            <a:xfrm>
              <a:off x="539861" y="5881131"/>
              <a:ext cx="82785" cy="82785"/>
              <a:chOff x="0" y="0"/>
              <a:chExt cx="1913890" cy="1913890"/>
            </a:xfrm>
          </p:grpSpPr>
          <p:sp>
            <p:nvSpPr>
              <p:cNvPr id="195" name="Freeform 19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6" name="Group 196"/>
            <p:cNvGrpSpPr/>
            <p:nvPr/>
          </p:nvGrpSpPr>
          <p:grpSpPr>
            <a:xfrm>
              <a:off x="3727241" y="2693431"/>
              <a:ext cx="82785" cy="82785"/>
              <a:chOff x="0" y="0"/>
              <a:chExt cx="1913890" cy="1913890"/>
            </a:xfrm>
          </p:grpSpPr>
          <p:sp>
            <p:nvSpPr>
              <p:cNvPr id="197" name="Freeform 19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8" name="Group 198"/>
            <p:cNvGrpSpPr/>
            <p:nvPr/>
          </p:nvGrpSpPr>
          <p:grpSpPr>
            <a:xfrm>
              <a:off x="3727241" y="9073915"/>
              <a:ext cx="82785" cy="82785"/>
              <a:chOff x="0" y="0"/>
              <a:chExt cx="1913890" cy="1913890"/>
            </a:xfrm>
          </p:grpSpPr>
          <p:sp>
            <p:nvSpPr>
              <p:cNvPr id="199" name="Freeform 19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0" name="Group 200"/>
            <p:cNvGrpSpPr/>
            <p:nvPr/>
          </p:nvGrpSpPr>
          <p:grpSpPr>
            <a:xfrm>
              <a:off x="3727241" y="5881131"/>
              <a:ext cx="82785" cy="82785"/>
              <a:chOff x="0" y="0"/>
              <a:chExt cx="1913890" cy="1913890"/>
            </a:xfrm>
          </p:grpSpPr>
          <p:sp>
            <p:nvSpPr>
              <p:cNvPr id="201" name="Freeform 20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2" name="Group 202"/>
            <p:cNvGrpSpPr/>
            <p:nvPr/>
          </p:nvGrpSpPr>
          <p:grpSpPr>
            <a:xfrm>
              <a:off x="2109980" y="1075351"/>
              <a:ext cx="82785" cy="82785"/>
              <a:chOff x="0" y="0"/>
              <a:chExt cx="1913890" cy="1913890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4" name="Group 204"/>
            <p:cNvGrpSpPr/>
            <p:nvPr/>
          </p:nvGrpSpPr>
          <p:grpSpPr>
            <a:xfrm>
              <a:off x="2109980" y="7455836"/>
              <a:ext cx="82785" cy="82785"/>
              <a:chOff x="0" y="0"/>
              <a:chExt cx="1913890" cy="1913890"/>
            </a:xfrm>
          </p:grpSpPr>
          <p:sp>
            <p:nvSpPr>
              <p:cNvPr id="205" name="Freeform 20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6" name="Group 206"/>
            <p:cNvGrpSpPr/>
            <p:nvPr/>
          </p:nvGrpSpPr>
          <p:grpSpPr>
            <a:xfrm>
              <a:off x="2109980" y="4263051"/>
              <a:ext cx="82785" cy="82785"/>
              <a:chOff x="0" y="0"/>
              <a:chExt cx="1913890" cy="1913890"/>
            </a:xfrm>
          </p:grpSpPr>
          <p:sp>
            <p:nvSpPr>
              <p:cNvPr id="207" name="Freeform 20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8" name="Group 208"/>
            <p:cNvGrpSpPr/>
            <p:nvPr/>
          </p:nvGrpSpPr>
          <p:grpSpPr>
            <a:xfrm>
              <a:off x="2109980" y="10643536"/>
              <a:ext cx="82785" cy="82785"/>
              <a:chOff x="0" y="0"/>
              <a:chExt cx="1913890" cy="1913890"/>
            </a:xfrm>
          </p:grpSpPr>
          <p:sp>
            <p:nvSpPr>
              <p:cNvPr id="209" name="Freeform 20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0" name="Group 210"/>
            <p:cNvGrpSpPr/>
            <p:nvPr/>
          </p:nvGrpSpPr>
          <p:grpSpPr>
            <a:xfrm>
              <a:off x="2109980" y="2693431"/>
              <a:ext cx="82785" cy="82785"/>
              <a:chOff x="0" y="0"/>
              <a:chExt cx="1913890" cy="1913890"/>
            </a:xfrm>
          </p:grpSpPr>
          <p:sp>
            <p:nvSpPr>
              <p:cNvPr id="211" name="Freeform 2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2" name="Group 212"/>
            <p:cNvGrpSpPr/>
            <p:nvPr/>
          </p:nvGrpSpPr>
          <p:grpSpPr>
            <a:xfrm>
              <a:off x="2109980" y="9073915"/>
              <a:ext cx="82785" cy="82785"/>
              <a:chOff x="0" y="0"/>
              <a:chExt cx="1913890" cy="1913890"/>
            </a:xfrm>
          </p:grpSpPr>
          <p:sp>
            <p:nvSpPr>
              <p:cNvPr id="213" name="Freeform 2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4" name="Group 214"/>
            <p:cNvGrpSpPr/>
            <p:nvPr/>
          </p:nvGrpSpPr>
          <p:grpSpPr>
            <a:xfrm>
              <a:off x="2109980" y="5881131"/>
              <a:ext cx="82785" cy="82785"/>
              <a:chOff x="0" y="0"/>
              <a:chExt cx="1913890" cy="1913890"/>
            </a:xfrm>
          </p:grpSpPr>
          <p:sp>
            <p:nvSpPr>
              <p:cNvPr id="215" name="Freeform 2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6" name="Group 216"/>
            <p:cNvGrpSpPr/>
            <p:nvPr/>
          </p:nvGrpSpPr>
          <p:grpSpPr>
            <a:xfrm>
              <a:off x="1088826" y="0"/>
              <a:ext cx="82785" cy="82785"/>
              <a:chOff x="0" y="0"/>
              <a:chExt cx="1913890" cy="1913890"/>
            </a:xfrm>
          </p:grpSpPr>
          <p:sp>
            <p:nvSpPr>
              <p:cNvPr id="217" name="Freeform 21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8" name="Group 218"/>
            <p:cNvGrpSpPr/>
            <p:nvPr/>
          </p:nvGrpSpPr>
          <p:grpSpPr>
            <a:xfrm>
              <a:off x="1088826" y="6380485"/>
              <a:ext cx="82785" cy="82785"/>
              <a:chOff x="0" y="0"/>
              <a:chExt cx="1913890" cy="1913890"/>
            </a:xfrm>
          </p:grpSpPr>
          <p:sp>
            <p:nvSpPr>
              <p:cNvPr id="219" name="Freeform 21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0" name="Group 220"/>
            <p:cNvGrpSpPr/>
            <p:nvPr/>
          </p:nvGrpSpPr>
          <p:grpSpPr>
            <a:xfrm>
              <a:off x="1088826" y="3187700"/>
              <a:ext cx="82785" cy="82785"/>
              <a:chOff x="0" y="0"/>
              <a:chExt cx="1913890" cy="1913890"/>
            </a:xfrm>
          </p:grpSpPr>
          <p:sp>
            <p:nvSpPr>
              <p:cNvPr id="221" name="Freeform 22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2" name="Group 222"/>
            <p:cNvGrpSpPr/>
            <p:nvPr/>
          </p:nvGrpSpPr>
          <p:grpSpPr>
            <a:xfrm>
              <a:off x="1088826" y="9568185"/>
              <a:ext cx="82785" cy="82785"/>
              <a:chOff x="0" y="0"/>
              <a:chExt cx="1913890" cy="1913890"/>
            </a:xfrm>
          </p:grpSpPr>
          <p:sp>
            <p:nvSpPr>
              <p:cNvPr id="223" name="Freeform 22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4" name="Group 224"/>
            <p:cNvGrpSpPr/>
            <p:nvPr/>
          </p:nvGrpSpPr>
          <p:grpSpPr>
            <a:xfrm>
              <a:off x="4276206" y="0"/>
              <a:ext cx="82785" cy="82785"/>
              <a:chOff x="0" y="0"/>
              <a:chExt cx="1913890" cy="1913890"/>
            </a:xfrm>
          </p:grpSpPr>
          <p:sp>
            <p:nvSpPr>
              <p:cNvPr id="225" name="Freeform 22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6" name="Group 226"/>
            <p:cNvGrpSpPr/>
            <p:nvPr/>
          </p:nvGrpSpPr>
          <p:grpSpPr>
            <a:xfrm>
              <a:off x="4276206" y="6380485"/>
              <a:ext cx="82785" cy="82785"/>
              <a:chOff x="0" y="0"/>
              <a:chExt cx="1913890" cy="1913890"/>
            </a:xfrm>
          </p:grpSpPr>
          <p:sp>
            <p:nvSpPr>
              <p:cNvPr id="227" name="Freeform 22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8" name="Group 228"/>
            <p:cNvGrpSpPr/>
            <p:nvPr/>
          </p:nvGrpSpPr>
          <p:grpSpPr>
            <a:xfrm>
              <a:off x="4276206" y="3187700"/>
              <a:ext cx="82785" cy="82785"/>
              <a:chOff x="0" y="0"/>
              <a:chExt cx="1913890" cy="1913890"/>
            </a:xfrm>
          </p:grpSpPr>
          <p:sp>
            <p:nvSpPr>
              <p:cNvPr id="229" name="Freeform 22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0" name="Group 230"/>
            <p:cNvGrpSpPr/>
            <p:nvPr/>
          </p:nvGrpSpPr>
          <p:grpSpPr>
            <a:xfrm>
              <a:off x="4276206" y="9568185"/>
              <a:ext cx="82785" cy="82785"/>
              <a:chOff x="0" y="0"/>
              <a:chExt cx="1913890" cy="1913890"/>
            </a:xfrm>
          </p:grpSpPr>
          <p:sp>
            <p:nvSpPr>
              <p:cNvPr id="231" name="Freeform 23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2" name="Group 232"/>
            <p:cNvGrpSpPr/>
            <p:nvPr/>
          </p:nvGrpSpPr>
          <p:grpSpPr>
            <a:xfrm>
              <a:off x="1088826" y="1618080"/>
              <a:ext cx="82785" cy="82785"/>
              <a:chOff x="0" y="0"/>
              <a:chExt cx="1913890" cy="1913890"/>
            </a:xfrm>
          </p:grpSpPr>
          <p:sp>
            <p:nvSpPr>
              <p:cNvPr id="233" name="Freeform 23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4" name="Group 234"/>
            <p:cNvGrpSpPr/>
            <p:nvPr/>
          </p:nvGrpSpPr>
          <p:grpSpPr>
            <a:xfrm>
              <a:off x="1088826" y="7998564"/>
              <a:ext cx="82785" cy="82785"/>
              <a:chOff x="0" y="0"/>
              <a:chExt cx="1913890" cy="1913890"/>
            </a:xfrm>
          </p:grpSpPr>
          <p:sp>
            <p:nvSpPr>
              <p:cNvPr id="235" name="Freeform 23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6" name="Group 236"/>
            <p:cNvGrpSpPr/>
            <p:nvPr/>
          </p:nvGrpSpPr>
          <p:grpSpPr>
            <a:xfrm>
              <a:off x="1088826" y="4805780"/>
              <a:ext cx="82785" cy="82785"/>
              <a:chOff x="0" y="0"/>
              <a:chExt cx="1913890" cy="1913890"/>
            </a:xfrm>
          </p:grpSpPr>
          <p:sp>
            <p:nvSpPr>
              <p:cNvPr id="237" name="Freeform 23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8" name="Group 238"/>
            <p:cNvGrpSpPr/>
            <p:nvPr/>
          </p:nvGrpSpPr>
          <p:grpSpPr>
            <a:xfrm>
              <a:off x="4276206" y="1618080"/>
              <a:ext cx="82785" cy="82785"/>
              <a:chOff x="0" y="0"/>
              <a:chExt cx="1913890" cy="1913890"/>
            </a:xfrm>
          </p:grpSpPr>
          <p:sp>
            <p:nvSpPr>
              <p:cNvPr id="239" name="Freeform 23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0" name="Group 240"/>
            <p:cNvGrpSpPr/>
            <p:nvPr/>
          </p:nvGrpSpPr>
          <p:grpSpPr>
            <a:xfrm>
              <a:off x="4276206" y="7998564"/>
              <a:ext cx="82785" cy="82785"/>
              <a:chOff x="0" y="0"/>
              <a:chExt cx="1913890" cy="1913890"/>
            </a:xfrm>
          </p:grpSpPr>
          <p:sp>
            <p:nvSpPr>
              <p:cNvPr id="241" name="Freeform 24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2" name="Group 242"/>
            <p:cNvGrpSpPr/>
            <p:nvPr/>
          </p:nvGrpSpPr>
          <p:grpSpPr>
            <a:xfrm>
              <a:off x="4276206" y="4805780"/>
              <a:ext cx="82785" cy="82785"/>
              <a:chOff x="0" y="0"/>
              <a:chExt cx="1913890" cy="1913890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4" name="Group 244"/>
            <p:cNvGrpSpPr/>
            <p:nvPr/>
          </p:nvGrpSpPr>
          <p:grpSpPr>
            <a:xfrm>
              <a:off x="1627486" y="537155"/>
              <a:ext cx="82785" cy="82785"/>
              <a:chOff x="0" y="0"/>
              <a:chExt cx="1913890" cy="1913890"/>
            </a:xfrm>
          </p:grpSpPr>
          <p:sp>
            <p:nvSpPr>
              <p:cNvPr id="245" name="Freeform 24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6" name="Group 246"/>
            <p:cNvGrpSpPr/>
            <p:nvPr/>
          </p:nvGrpSpPr>
          <p:grpSpPr>
            <a:xfrm>
              <a:off x="1627486" y="6917640"/>
              <a:ext cx="82785" cy="82785"/>
              <a:chOff x="0" y="0"/>
              <a:chExt cx="1913890" cy="1913890"/>
            </a:xfrm>
          </p:grpSpPr>
          <p:sp>
            <p:nvSpPr>
              <p:cNvPr id="247" name="Freeform 24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8" name="Group 248"/>
            <p:cNvGrpSpPr/>
            <p:nvPr/>
          </p:nvGrpSpPr>
          <p:grpSpPr>
            <a:xfrm>
              <a:off x="1627486" y="3724855"/>
              <a:ext cx="82785" cy="82785"/>
              <a:chOff x="0" y="0"/>
              <a:chExt cx="1913890" cy="1913890"/>
            </a:xfrm>
          </p:grpSpPr>
          <p:sp>
            <p:nvSpPr>
              <p:cNvPr id="249" name="Freeform 24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0" name="Group 250"/>
            <p:cNvGrpSpPr/>
            <p:nvPr/>
          </p:nvGrpSpPr>
          <p:grpSpPr>
            <a:xfrm>
              <a:off x="1627486" y="10105340"/>
              <a:ext cx="82785" cy="82785"/>
              <a:chOff x="0" y="0"/>
              <a:chExt cx="1913890" cy="1913890"/>
            </a:xfrm>
          </p:grpSpPr>
          <p:sp>
            <p:nvSpPr>
              <p:cNvPr id="251" name="Freeform 25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2" name="Group 252"/>
            <p:cNvGrpSpPr/>
            <p:nvPr/>
          </p:nvGrpSpPr>
          <p:grpSpPr>
            <a:xfrm>
              <a:off x="1627486" y="2155235"/>
              <a:ext cx="82785" cy="82785"/>
              <a:chOff x="0" y="0"/>
              <a:chExt cx="1913890" cy="1913890"/>
            </a:xfrm>
          </p:grpSpPr>
          <p:sp>
            <p:nvSpPr>
              <p:cNvPr id="253" name="Freeform 25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4" name="Group 254"/>
            <p:cNvGrpSpPr/>
            <p:nvPr/>
          </p:nvGrpSpPr>
          <p:grpSpPr>
            <a:xfrm>
              <a:off x="1627486" y="8535719"/>
              <a:ext cx="82785" cy="82785"/>
              <a:chOff x="0" y="0"/>
              <a:chExt cx="1913890" cy="1913890"/>
            </a:xfrm>
          </p:grpSpPr>
          <p:sp>
            <p:nvSpPr>
              <p:cNvPr id="255" name="Freeform 25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6" name="Group 256"/>
            <p:cNvGrpSpPr/>
            <p:nvPr/>
          </p:nvGrpSpPr>
          <p:grpSpPr>
            <a:xfrm>
              <a:off x="1627486" y="5342935"/>
              <a:ext cx="82785" cy="82785"/>
              <a:chOff x="0" y="0"/>
              <a:chExt cx="1913890" cy="1913890"/>
            </a:xfrm>
          </p:grpSpPr>
          <p:sp>
            <p:nvSpPr>
              <p:cNvPr id="257" name="Freeform 25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8" name="Group 258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259" name="Freeform 25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0" name="Group 260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261" name="Freeform 26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2" name="Group 262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263" name="Freeform 26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4" name="Group 264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265" name="Freeform 26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6" name="Group 266"/>
            <p:cNvGrpSpPr>
              <a:grpSpLocks noChangeAspect="1"/>
            </p:cNvGrpSpPr>
            <p:nvPr/>
          </p:nvGrpSpPr>
          <p:grpSpPr>
            <a:xfrm>
              <a:off x="3187459" y="0"/>
              <a:ext cx="95594" cy="82785"/>
              <a:chOff x="0" y="0"/>
              <a:chExt cx="6350000" cy="5499100"/>
            </a:xfrm>
          </p:grpSpPr>
          <p:sp>
            <p:nvSpPr>
              <p:cNvPr id="267" name="Freeform 26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8" name="Group 268"/>
            <p:cNvGrpSpPr>
              <a:grpSpLocks noChangeAspect="1"/>
            </p:cNvGrpSpPr>
            <p:nvPr/>
          </p:nvGrpSpPr>
          <p:grpSpPr>
            <a:xfrm>
              <a:off x="3187459" y="6380485"/>
              <a:ext cx="95594" cy="82785"/>
              <a:chOff x="0" y="0"/>
              <a:chExt cx="6350000" cy="5499100"/>
            </a:xfrm>
          </p:grpSpPr>
          <p:sp>
            <p:nvSpPr>
              <p:cNvPr id="269" name="Freeform 26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0" name="Group 270"/>
            <p:cNvGrpSpPr>
              <a:grpSpLocks noChangeAspect="1"/>
            </p:cNvGrpSpPr>
            <p:nvPr/>
          </p:nvGrpSpPr>
          <p:grpSpPr>
            <a:xfrm>
              <a:off x="3187459" y="3187700"/>
              <a:ext cx="95594" cy="82785"/>
              <a:chOff x="0" y="0"/>
              <a:chExt cx="6350000" cy="5499100"/>
            </a:xfrm>
          </p:grpSpPr>
          <p:sp>
            <p:nvSpPr>
              <p:cNvPr id="271" name="Freeform 27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2" name="Group 272"/>
            <p:cNvGrpSpPr>
              <a:grpSpLocks noChangeAspect="1"/>
            </p:cNvGrpSpPr>
            <p:nvPr/>
          </p:nvGrpSpPr>
          <p:grpSpPr>
            <a:xfrm>
              <a:off x="3187459" y="9568185"/>
              <a:ext cx="95594" cy="82785"/>
              <a:chOff x="0" y="0"/>
              <a:chExt cx="6350000" cy="5499100"/>
            </a:xfrm>
          </p:grpSpPr>
          <p:sp>
            <p:nvSpPr>
              <p:cNvPr id="273" name="Freeform 27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4" name="Group 274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275" name="Freeform 27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6" name="Group 276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277" name="Freeform 27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8" name="Group 278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279" name="Freeform 27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0" name="Group 280"/>
            <p:cNvGrpSpPr>
              <a:grpSpLocks noChangeAspect="1"/>
            </p:cNvGrpSpPr>
            <p:nvPr/>
          </p:nvGrpSpPr>
          <p:grpSpPr>
            <a:xfrm>
              <a:off x="3187459" y="1618080"/>
              <a:ext cx="95594" cy="82785"/>
              <a:chOff x="0" y="0"/>
              <a:chExt cx="6350000" cy="5499100"/>
            </a:xfrm>
          </p:grpSpPr>
          <p:sp>
            <p:nvSpPr>
              <p:cNvPr id="281" name="Freeform 28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2" name="Group 282"/>
            <p:cNvGrpSpPr>
              <a:grpSpLocks noChangeAspect="1"/>
            </p:cNvGrpSpPr>
            <p:nvPr/>
          </p:nvGrpSpPr>
          <p:grpSpPr>
            <a:xfrm>
              <a:off x="3187459" y="7998564"/>
              <a:ext cx="95594" cy="82785"/>
              <a:chOff x="0" y="0"/>
              <a:chExt cx="6350000" cy="5499100"/>
            </a:xfrm>
          </p:grpSpPr>
          <p:sp>
            <p:nvSpPr>
              <p:cNvPr id="283" name="Freeform 28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4" name="Group 284"/>
            <p:cNvGrpSpPr>
              <a:grpSpLocks noChangeAspect="1"/>
            </p:cNvGrpSpPr>
            <p:nvPr/>
          </p:nvGrpSpPr>
          <p:grpSpPr>
            <a:xfrm>
              <a:off x="3187459" y="4805780"/>
              <a:ext cx="95594" cy="82785"/>
              <a:chOff x="0" y="0"/>
              <a:chExt cx="6350000" cy="5499100"/>
            </a:xfrm>
          </p:grpSpPr>
          <p:sp>
            <p:nvSpPr>
              <p:cNvPr id="285" name="Freeform 28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6" name="Group 286"/>
            <p:cNvGrpSpPr>
              <a:grpSpLocks noChangeAspect="1"/>
            </p:cNvGrpSpPr>
            <p:nvPr/>
          </p:nvGrpSpPr>
          <p:grpSpPr>
            <a:xfrm>
              <a:off x="538739" y="537155"/>
              <a:ext cx="95594" cy="82785"/>
              <a:chOff x="0" y="0"/>
              <a:chExt cx="6350000" cy="5499100"/>
            </a:xfrm>
          </p:grpSpPr>
          <p:sp>
            <p:nvSpPr>
              <p:cNvPr id="287" name="Freeform 28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8" name="Group 288"/>
            <p:cNvGrpSpPr>
              <a:grpSpLocks noChangeAspect="1"/>
            </p:cNvGrpSpPr>
            <p:nvPr/>
          </p:nvGrpSpPr>
          <p:grpSpPr>
            <a:xfrm>
              <a:off x="538739" y="6917640"/>
              <a:ext cx="95594" cy="82785"/>
              <a:chOff x="0" y="0"/>
              <a:chExt cx="6350000" cy="5499100"/>
            </a:xfrm>
          </p:grpSpPr>
          <p:sp>
            <p:nvSpPr>
              <p:cNvPr id="289" name="Freeform 28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0" name="Group 290"/>
            <p:cNvGrpSpPr>
              <a:grpSpLocks noChangeAspect="1"/>
            </p:cNvGrpSpPr>
            <p:nvPr/>
          </p:nvGrpSpPr>
          <p:grpSpPr>
            <a:xfrm>
              <a:off x="538739" y="3724855"/>
              <a:ext cx="95594" cy="82785"/>
              <a:chOff x="0" y="0"/>
              <a:chExt cx="6350000" cy="5499100"/>
            </a:xfrm>
          </p:grpSpPr>
          <p:sp>
            <p:nvSpPr>
              <p:cNvPr id="291" name="Freeform 29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2" name="Group 292"/>
            <p:cNvGrpSpPr>
              <a:grpSpLocks noChangeAspect="1"/>
            </p:cNvGrpSpPr>
            <p:nvPr/>
          </p:nvGrpSpPr>
          <p:grpSpPr>
            <a:xfrm>
              <a:off x="538739" y="10105340"/>
              <a:ext cx="95594" cy="82785"/>
              <a:chOff x="0" y="0"/>
              <a:chExt cx="6350000" cy="5499100"/>
            </a:xfrm>
          </p:grpSpPr>
          <p:sp>
            <p:nvSpPr>
              <p:cNvPr id="293" name="Freeform 29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4" name="Group 294"/>
            <p:cNvGrpSpPr>
              <a:grpSpLocks noChangeAspect="1"/>
            </p:cNvGrpSpPr>
            <p:nvPr/>
          </p:nvGrpSpPr>
          <p:grpSpPr>
            <a:xfrm>
              <a:off x="3726119" y="537155"/>
              <a:ext cx="95594" cy="82785"/>
              <a:chOff x="0" y="0"/>
              <a:chExt cx="6350000" cy="5499100"/>
            </a:xfrm>
          </p:grpSpPr>
          <p:sp>
            <p:nvSpPr>
              <p:cNvPr id="295" name="Freeform 29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6" name="Group 296"/>
            <p:cNvGrpSpPr>
              <a:grpSpLocks noChangeAspect="1"/>
            </p:cNvGrpSpPr>
            <p:nvPr/>
          </p:nvGrpSpPr>
          <p:grpSpPr>
            <a:xfrm>
              <a:off x="3726119" y="6917640"/>
              <a:ext cx="95594" cy="82785"/>
              <a:chOff x="0" y="0"/>
              <a:chExt cx="6350000" cy="5499100"/>
            </a:xfrm>
          </p:grpSpPr>
          <p:sp>
            <p:nvSpPr>
              <p:cNvPr id="297" name="Freeform 29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8" name="Group 298"/>
            <p:cNvGrpSpPr>
              <a:grpSpLocks noChangeAspect="1"/>
            </p:cNvGrpSpPr>
            <p:nvPr/>
          </p:nvGrpSpPr>
          <p:grpSpPr>
            <a:xfrm>
              <a:off x="3726119" y="3724855"/>
              <a:ext cx="95594" cy="82785"/>
              <a:chOff x="0" y="0"/>
              <a:chExt cx="6350000" cy="5499100"/>
            </a:xfrm>
          </p:grpSpPr>
          <p:sp>
            <p:nvSpPr>
              <p:cNvPr id="299" name="Freeform 29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0" name="Group 300"/>
            <p:cNvGrpSpPr>
              <a:grpSpLocks noChangeAspect="1"/>
            </p:cNvGrpSpPr>
            <p:nvPr/>
          </p:nvGrpSpPr>
          <p:grpSpPr>
            <a:xfrm>
              <a:off x="3726119" y="10105340"/>
              <a:ext cx="95594" cy="82785"/>
              <a:chOff x="0" y="0"/>
              <a:chExt cx="6350000" cy="5499100"/>
            </a:xfrm>
          </p:grpSpPr>
          <p:sp>
            <p:nvSpPr>
              <p:cNvPr id="301" name="Freeform 30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2" name="Group 302"/>
            <p:cNvGrpSpPr>
              <a:grpSpLocks noChangeAspect="1"/>
            </p:cNvGrpSpPr>
            <p:nvPr/>
          </p:nvGrpSpPr>
          <p:grpSpPr>
            <a:xfrm>
              <a:off x="538739" y="2155235"/>
              <a:ext cx="95594" cy="82785"/>
              <a:chOff x="0" y="0"/>
              <a:chExt cx="6350000" cy="5499100"/>
            </a:xfrm>
          </p:grpSpPr>
          <p:sp>
            <p:nvSpPr>
              <p:cNvPr id="303" name="Freeform 30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4" name="Group 304"/>
            <p:cNvGrpSpPr>
              <a:grpSpLocks noChangeAspect="1"/>
            </p:cNvGrpSpPr>
            <p:nvPr/>
          </p:nvGrpSpPr>
          <p:grpSpPr>
            <a:xfrm>
              <a:off x="538739" y="8535719"/>
              <a:ext cx="95594" cy="82785"/>
              <a:chOff x="0" y="0"/>
              <a:chExt cx="6350000" cy="5499100"/>
            </a:xfrm>
          </p:grpSpPr>
          <p:sp>
            <p:nvSpPr>
              <p:cNvPr id="305" name="Freeform 30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6" name="Group 306"/>
            <p:cNvGrpSpPr>
              <a:grpSpLocks noChangeAspect="1"/>
            </p:cNvGrpSpPr>
            <p:nvPr/>
          </p:nvGrpSpPr>
          <p:grpSpPr>
            <a:xfrm>
              <a:off x="538739" y="5342935"/>
              <a:ext cx="95594" cy="82785"/>
              <a:chOff x="0" y="0"/>
              <a:chExt cx="6350000" cy="5499100"/>
            </a:xfrm>
          </p:grpSpPr>
          <p:sp>
            <p:nvSpPr>
              <p:cNvPr id="307" name="Freeform 30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8" name="Group 308"/>
            <p:cNvGrpSpPr>
              <a:grpSpLocks noChangeAspect="1"/>
            </p:cNvGrpSpPr>
            <p:nvPr/>
          </p:nvGrpSpPr>
          <p:grpSpPr>
            <a:xfrm>
              <a:off x="3726119" y="2155235"/>
              <a:ext cx="95594" cy="82785"/>
              <a:chOff x="0" y="0"/>
              <a:chExt cx="6350000" cy="5499100"/>
            </a:xfrm>
          </p:grpSpPr>
          <p:sp>
            <p:nvSpPr>
              <p:cNvPr id="309" name="Freeform 30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0" name="Group 310"/>
            <p:cNvGrpSpPr>
              <a:grpSpLocks noChangeAspect="1"/>
            </p:cNvGrpSpPr>
            <p:nvPr/>
          </p:nvGrpSpPr>
          <p:grpSpPr>
            <a:xfrm>
              <a:off x="3726119" y="8535719"/>
              <a:ext cx="95594" cy="82785"/>
              <a:chOff x="0" y="0"/>
              <a:chExt cx="6350000" cy="5499100"/>
            </a:xfrm>
          </p:grpSpPr>
          <p:sp>
            <p:nvSpPr>
              <p:cNvPr id="311" name="Freeform 31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2" name="Group 312"/>
            <p:cNvGrpSpPr>
              <a:grpSpLocks noChangeAspect="1"/>
            </p:cNvGrpSpPr>
            <p:nvPr/>
          </p:nvGrpSpPr>
          <p:grpSpPr>
            <a:xfrm>
              <a:off x="3726119" y="5342935"/>
              <a:ext cx="95594" cy="82785"/>
              <a:chOff x="0" y="0"/>
              <a:chExt cx="6350000" cy="5499100"/>
            </a:xfrm>
          </p:grpSpPr>
          <p:sp>
            <p:nvSpPr>
              <p:cNvPr id="313" name="Freeform 31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4" name="Group 314"/>
            <p:cNvGrpSpPr>
              <a:grpSpLocks noChangeAspect="1"/>
            </p:cNvGrpSpPr>
            <p:nvPr/>
          </p:nvGrpSpPr>
          <p:grpSpPr>
            <a:xfrm>
              <a:off x="1078600" y="1075351"/>
              <a:ext cx="95594" cy="82785"/>
              <a:chOff x="0" y="0"/>
              <a:chExt cx="6350000" cy="5499100"/>
            </a:xfrm>
          </p:grpSpPr>
          <p:sp>
            <p:nvSpPr>
              <p:cNvPr id="315" name="Freeform 31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6" name="Group 316"/>
            <p:cNvGrpSpPr>
              <a:grpSpLocks noChangeAspect="1"/>
            </p:cNvGrpSpPr>
            <p:nvPr/>
          </p:nvGrpSpPr>
          <p:grpSpPr>
            <a:xfrm>
              <a:off x="1078600" y="7455836"/>
              <a:ext cx="95594" cy="82785"/>
              <a:chOff x="0" y="0"/>
              <a:chExt cx="6350000" cy="5499100"/>
            </a:xfrm>
          </p:grpSpPr>
          <p:sp>
            <p:nvSpPr>
              <p:cNvPr id="317" name="Freeform 31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8" name="Group 318"/>
            <p:cNvGrpSpPr>
              <a:grpSpLocks noChangeAspect="1"/>
            </p:cNvGrpSpPr>
            <p:nvPr/>
          </p:nvGrpSpPr>
          <p:grpSpPr>
            <a:xfrm>
              <a:off x="1078600" y="4263051"/>
              <a:ext cx="95594" cy="82785"/>
              <a:chOff x="0" y="0"/>
              <a:chExt cx="6350000" cy="5499100"/>
            </a:xfrm>
          </p:grpSpPr>
          <p:sp>
            <p:nvSpPr>
              <p:cNvPr id="319" name="Freeform 31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0" name="Group 320"/>
            <p:cNvGrpSpPr>
              <a:grpSpLocks noChangeAspect="1"/>
            </p:cNvGrpSpPr>
            <p:nvPr/>
          </p:nvGrpSpPr>
          <p:grpSpPr>
            <a:xfrm>
              <a:off x="1078600" y="10643536"/>
              <a:ext cx="95594" cy="82785"/>
              <a:chOff x="0" y="0"/>
              <a:chExt cx="6350000" cy="5499100"/>
            </a:xfrm>
          </p:grpSpPr>
          <p:sp>
            <p:nvSpPr>
              <p:cNvPr id="321" name="Freeform 32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2" name="Group 322"/>
            <p:cNvGrpSpPr>
              <a:grpSpLocks noChangeAspect="1"/>
            </p:cNvGrpSpPr>
            <p:nvPr/>
          </p:nvGrpSpPr>
          <p:grpSpPr>
            <a:xfrm>
              <a:off x="4265980" y="1075351"/>
              <a:ext cx="95594" cy="82785"/>
              <a:chOff x="0" y="0"/>
              <a:chExt cx="6350000" cy="5499100"/>
            </a:xfrm>
          </p:grpSpPr>
          <p:sp>
            <p:nvSpPr>
              <p:cNvPr id="323" name="Freeform 32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4" name="Group 324"/>
            <p:cNvGrpSpPr>
              <a:grpSpLocks noChangeAspect="1"/>
            </p:cNvGrpSpPr>
            <p:nvPr/>
          </p:nvGrpSpPr>
          <p:grpSpPr>
            <a:xfrm>
              <a:off x="4265980" y="7455836"/>
              <a:ext cx="95594" cy="82785"/>
              <a:chOff x="0" y="0"/>
              <a:chExt cx="6350000" cy="5499100"/>
            </a:xfrm>
          </p:grpSpPr>
          <p:sp>
            <p:nvSpPr>
              <p:cNvPr id="325" name="Freeform 32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6" name="Group 326"/>
            <p:cNvGrpSpPr>
              <a:grpSpLocks noChangeAspect="1"/>
            </p:cNvGrpSpPr>
            <p:nvPr/>
          </p:nvGrpSpPr>
          <p:grpSpPr>
            <a:xfrm>
              <a:off x="4265980" y="4263051"/>
              <a:ext cx="95594" cy="82785"/>
              <a:chOff x="0" y="0"/>
              <a:chExt cx="6350000" cy="5499100"/>
            </a:xfrm>
          </p:grpSpPr>
          <p:sp>
            <p:nvSpPr>
              <p:cNvPr id="327" name="Freeform 32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8" name="Group 328"/>
            <p:cNvGrpSpPr>
              <a:grpSpLocks noChangeAspect="1"/>
            </p:cNvGrpSpPr>
            <p:nvPr/>
          </p:nvGrpSpPr>
          <p:grpSpPr>
            <a:xfrm>
              <a:off x="4265980" y="10643536"/>
              <a:ext cx="95594" cy="82785"/>
              <a:chOff x="0" y="0"/>
              <a:chExt cx="6350000" cy="5499100"/>
            </a:xfrm>
          </p:grpSpPr>
          <p:sp>
            <p:nvSpPr>
              <p:cNvPr id="329" name="Freeform 32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0" name="Group 330"/>
            <p:cNvGrpSpPr>
              <a:grpSpLocks noChangeAspect="1"/>
            </p:cNvGrpSpPr>
            <p:nvPr/>
          </p:nvGrpSpPr>
          <p:grpSpPr>
            <a:xfrm>
              <a:off x="1078600" y="2693431"/>
              <a:ext cx="95594" cy="82785"/>
              <a:chOff x="0" y="0"/>
              <a:chExt cx="6350000" cy="5499100"/>
            </a:xfrm>
          </p:grpSpPr>
          <p:sp>
            <p:nvSpPr>
              <p:cNvPr id="331" name="Freeform 33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2" name="Group 332"/>
            <p:cNvGrpSpPr>
              <a:grpSpLocks noChangeAspect="1"/>
            </p:cNvGrpSpPr>
            <p:nvPr/>
          </p:nvGrpSpPr>
          <p:grpSpPr>
            <a:xfrm>
              <a:off x="1078600" y="9073915"/>
              <a:ext cx="95594" cy="82785"/>
              <a:chOff x="0" y="0"/>
              <a:chExt cx="6350000" cy="5499100"/>
            </a:xfrm>
          </p:grpSpPr>
          <p:sp>
            <p:nvSpPr>
              <p:cNvPr id="333" name="Freeform 33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4" name="Group 334"/>
            <p:cNvGrpSpPr>
              <a:grpSpLocks noChangeAspect="1"/>
            </p:cNvGrpSpPr>
            <p:nvPr/>
          </p:nvGrpSpPr>
          <p:grpSpPr>
            <a:xfrm>
              <a:off x="1078600" y="5881131"/>
              <a:ext cx="95594" cy="82785"/>
              <a:chOff x="0" y="0"/>
              <a:chExt cx="6350000" cy="5499100"/>
            </a:xfrm>
          </p:grpSpPr>
          <p:sp>
            <p:nvSpPr>
              <p:cNvPr id="335" name="Freeform 33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6" name="Group 336"/>
            <p:cNvGrpSpPr>
              <a:grpSpLocks noChangeAspect="1"/>
            </p:cNvGrpSpPr>
            <p:nvPr/>
          </p:nvGrpSpPr>
          <p:grpSpPr>
            <a:xfrm>
              <a:off x="4265980" y="2693431"/>
              <a:ext cx="95594" cy="82785"/>
              <a:chOff x="0" y="0"/>
              <a:chExt cx="6350000" cy="5499100"/>
            </a:xfrm>
          </p:grpSpPr>
          <p:sp>
            <p:nvSpPr>
              <p:cNvPr id="337" name="Freeform 33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8" name="Group 338"/>
            <p:cNvGrpSpPr>
              <a:grpSpLocks noChangeAspect="1"/>
            </p:cNvGrpSpPr>
            <p:nvPr/>
          </p:nvGrpSpPr>
          <p:grpSpPr>
            <a:xfrm>
              <a:off x="4265980" y="9073915"/>
              <a:ext cx="95594" cy="82785"/>
              <a:chOff x="0" y="0"/>
              <a:chExt cx="6350000" cy="5499100"/>
            </a:xfrm>
          </p:grpSpPr>
          <p:sp>
            <p:nvSpPr>
              <p:cNvPr id="339" name="Freeform 33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0" name="Group 340"/>
            <p:cNvGrpSpPr>
              <a:grpSpLocks noChangeAspect="1"/>
            </p:cNvGrpSpPr>
            <p:nvPr/>
          </p:nvGrpSpPr>
          <p:grpSpPr>
            <a:xfrm>
              <a:off x="4265980" y="5881131"/>
              <a:ext cx="95594" cy="82785"/>
              <a:chOff x="0" y="0"/>
              <a:chExt cx="6350000" cy="5499100"/>
            </a:xfrm>
          </p:grpSpPr>
          <p:sp>
            <p:nvSpPr>
              <p:cNvPr id="341" name="Freeform 34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2" name="Group 342"/>
            <p:cNvGrpSpPr>
              <a:grpSpLocks noChangeAspect="1"/>
            </p:cNvGrpSpPr>
            <p:nvPr/>
          </p:nvGrpSpPr>
          <p:grpSpPr>
            <a:xfrm>
              <a:off x="2648719" y="1075351"/>
              <a:ext cx="95594" cy="82785"/>
              <a:chOff x="0" y="0"/>
              <a:chExt cx="6350000" cy="5499100"/>
            </a:xfrm>
          </p:grpSpPr>
          <p:sp>
            <p:nvSpPr>
              <p:cNvPr id="343" name="Freeform 34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4" name="Group 344"/>
            <p:cNvGrpSpPr>
              <a:grpSpLocks noChangeAspect="1"/>
            </p:cNvGrpSpPr>
            <p:nvPr/>
          </p:nvGrpSpPr>
          <p:grpSpPr>
            <a:xfrm>
              <a:off x="2648719" y="7455836"/>
              <a:ext cx="95594" cy="82785"/>
              <a:chOff x="0" y="0"/>
              <a:chExt cx="6350000" cy="5499100"/>
            </a:xfrm>
          </p:grpSpPr>
          <p:sp>
            <p:nvSpPr>
              <p:cNvPr id="345" name="Freeform 34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6" name="Group 346"/>
            <p:cNvGrpSpPr>
              <a:grpSpLocks noChangeAspect="1"/>
            </p:cNvGrpSpPr>
            <p:nvPr/>
          </p:nvGrpSpPr>
          <p:grpSpPr>
            <a:xfrm>
              <a:off x="2648719" y="4263051"/>
              <a:ext cx="95594" cy="82785"/>
              <a:chOff x="0" y="0"/>
              <a:chExt cx="6350000" cy="5499100"/>
            </a:xfrm>
          </p:grpSpPr>
          <p:sp>
            <p:nvSpPr>
              <p:cNvPr id="347" name="Freeform 34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8" name="Group 348"/>
            <p:cNvGrpSpPr>
              <a:grpSpLocks noChangeAspect="1"/>
            </p:cNvGrpSpPr>
            <p:nvPr/>
          </p:nvGrpSpPr>
          <p:grpSpPr>
            <a:xfrm>
              <a:off x="2648719" y="10643536"/>
              <a:ext cx="95594" cy="82785"/>
              <a:chOff x="0" y="0"/>
              <a:chExt cx="6350000" cy="5499100"/>
            </a:xfrm>
          </p:grpSpPr>
          <p:sp>
            <p:nvSpPr>
              <p:cNvPr id="349" name="Freeform 34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0" name="Group 350"/>
            <p:cNvGrpSpPr>
              <a:grpSpLocks noChangeAspect="1"/>
            </p:cNvGrpSpPr>
            <p:nvPr/>
          </p:nvGrpSpPr>
          <p:grpSpPr>
            <a:xfrm>
              <a:off x="2648719" y="2693431"/>
              <a:ext cx="95594" cy="82785"/>
              <a:chOff x="0" y="0"/>
              <a:chExt cx="6350000" cy="5499100"/>
            </a:xfrm>
          </p:grpSpPr>
          <p:sp>
            <p:nvSpPr>
              <p:cNvPr id="351" name="Freeform 35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2" name="Group 352"/>
            <p:cNvGrpSpPr>
              <a:grpSpLocks noChangeAspect="1"/>
            </p:cNvGrpSpPr>
            <p:nvPr/>
          </p:nvGrpSpPr>
          <p:grpSpPr>
            <a:xfrm>
              <a:off x="2648719" y="9073915"/>
              <a:ext cx="95594" cy="82785"/>
              <a:chOff x="0" y="0"/>
              <a:chExt cx="6350000" cy="5499100"/>
            </a:xfrm>
          </p:grpSpPr>
          <p:sp>
            <p:nvSpPr>
              <p:cNvPr id="353" name="Freeform 35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4" name="Group 354"/>
            <p:cNvGrpSpPr>
              <a:grpSpLocks noChangeAspect="1"/>
            </p:cNvGrpSpPr>
            <p:nvPr/>
          </p:nvGrpSpPr>
          <p:grpSpPr>
            <a:xfrm>
              <a:off x="2648719" y="5881131"/>
              <a:ext cx="95594" cy="82785"/>
              <a:chOff x="0" y="0"/>
              <a:chExt cx="6350000" cy="5499100"/>
            </a:xfrm>
          </p:grpSpPr>
          <p:sp>
            <p:nvSpPr>
              <p:cNvPr id="355" name="Freeform 35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6" name="Group 356"/>
            <p:cNvGrpSpPr>
              <a:grpSpLocks noChangeAspect="1"/>
            </p:cNvGrpSpPr>
            <p:nvPr/>
          </p:nvGrpSpPr>
          <p:grpSpPr>
            <a:xfrm>
              <a:off x="1627565" y="0"/>
              <a:ext cx="95594" cy="82785"/>
              <a:chOff x="0" y="0"/>
              <a:chExt cx="6350000" cy="5499100"/>
            </a:xfrm>
          </p:grpSpPr>
          <p:sp>
            <p:nvSpPr>
              <p:cNvPr id="357" name="Freeform 35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8" name="Group 358"/>
            <p:cNvGrpSpPr>
              <a:grpSpLocks noChangeAspect="1"/>
            </p:cNvGrpSpPr>
            <p:nvPr/>
          </p:nvGrpSpPr>
          <p:grpSpPr>
            <a:xfrm>
              <a:off x="1627565" y="6380485"/>
              <a:ext cx="95594" cy="82785"/>
              <a:chOff x="0" y="0"/>
              <a:chExt cx="6350000" cy="5499100"/>
            </a:xfrm>
          </p:grpSpPr>
          <p:sp>
            <p:nvSpPr>
              <p:cNvPr id="359" name="Freeform 35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0" name="Group 360"/>
            <p:cNvGrpSpPr>
              <a:grpSpLocks noChangeAspect="1"/>
            </p:cNvGrpSpPr>
            <p:nvPr/>
          </p:nvGrpSpPr>
          <p:grpSpPr>
            <a:xfrm>
              <a:off x="1627565" y="3187700"/>
              <a:ext cx="95594" cy="82785"/>
              <a:chOff x="0" y="0"/>
              <a:chExt cx="6350000" cy="5499100"/>
            </a:xfrm>
          </p:grpSpPr>
          <p:sp>
            <p:nvSpPr>
              <p:cNvPr id="361" name="Freeform 36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2" name="Group 362"/>
            <p:cNvGrpSpPr>
              <a:grpSpLocks noChangeAspect="1"/>
            </p:cNvGrpSpPr>
            <p:nvPr/>
          </p:nvGrpSpPr>
          <p:grpSpPr>
            <a:xfrm>
              <a:off x="1627565" y="9568185"/>
              <a:ext cx="95594" cy="82785"/>
              <a:chOff x="0" y="0"/>
              <a:chExt cx="6350000" cy="5499100"/>
            </a:xfrm>
          </p:grpSpPr>
          <p:sp>
            <p:nvSpPr>
              <p:cNvPr id="363" name="Freeform 36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4" name="Group 364"/>
            <p:cNvGrpSpPr>
              <a:grpSpLocks noChangeAspect="1"/>
            </p:cNvGrpSpPr>
            <p:nvPr/>
          </p:nvGrpSpPr>
          <p:grpSpPr>
            <a:xfrm>
              <a:off x="1627565" y="1618080"/>
              <a:ext cx="95594" cy="82785"/>
              <a:chOff x="0" y="0"/>
              <a:chExt cx="6350000" cy="5499100"/>
            </a:xfrm>
          </p:grpSpPr>
          <p:sp>
            <p:nvSpPr>
              <p:cNvPr id="365" name="Freeform 36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6" name="Group 366"/>
            <p:cNvGrpSpPr>
              <a:grpSpLocks noChangeAspect="1"/>
            </p:cNvGrpSpPr>
            <p:nvPr/>
          </p:nvGrpSpPr>
          <p:grpSpPr>
            <a:xfrm>
              <a:off x="1627565" y="7998564"/>
              <a:ext cx="95594" cy="82785"/>
              <a:chOff x="0" y="0"/>
              <a:chExt cx="6350000" cy="5499100"/>
            </a:xfrm>
          </p:grpSpPr>
          <p:sp>
            <p:nvSpPr>
              <p:cNvPr id="367" name="Freeform 36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8" name="Group 368"/>
            <p:cNvGrpSpPr>
              <a:grpSpLocks noChangeAspect="1"/>
            </p:cNvGrpSpPr>
            <p:nvPr/>
          </p:nvGrpSpPr>
          <p:grpSpPr>
            <a:xfrm>
              <a:off x="1627565" y="4805780"/>
              <a:ext cx="95594" cy="82785"/>
              <a:chOff x="0" y="0"/>
              <a:chExt cx="6350000" cy="5499100"/>
            </a:xfrm>
          </p:grpSpPr>
          <p:sp>
            <p:nvSpPr>
              <p:cNvPr id="369" name="Freeform 36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0" name="Group 370"/>
            <p:cNvGrpSpPr>
              <a:grpSpLocks noChangeAspect="1"/>
            </p:cNvGrpSpPr>
            <p:nvPr/>
          </p:nvGrpSpPr>
          <p:grpSpPr>
            <a:xfrm>
              <a:off x="2103575" y="537155"/>
              <a:ext cx="95594" cy="82785"/>
              <a:chOff x="0" y="0"/>
              <a:chExt cx="6350000" cy="5499100"/>
            </a:xfrm>
          </p:grpSpPr>
          <p:sp>
            <p:nvSpPr>
              <p:cNvPr id="371" name="Freeform 37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2" name="Group 372"/>
            <p:cNvGrpSpPr>
              <a:grpSpLocks noChangeAspect="1"/>
            </p:cNvGrpSpPr>
            <p:nvPr/>
          </p:nvGrpSpPr>
          <p:grpSpPr>
            <a:xfrm>
              <a:off x="2103575" y="6917640"/>
              <a:ext cx="95594" cy="82785"/>
              <a:chOff x="0" y="0"/>
              <a:chExt cx="6350000" cy="5499100"/>
            </a:xfrm>
          </p:grpSpPr>
          <p:sp>
            <p:nvSpPr>
              <p:cNvPr id="373" name="Freeform 37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4" name="Group 374"/>
            <p:cNvGrpSpPr>
              <a:grpSpLocks noChangeAspect="1"/>
            </p:cNvGrpSpPr>
            <p:nvPr/>
          </p:nvGrpSpPr>
          <p:grpSpPr>
            <a:xfrm>
              <a:off x="2103575" y="3724855"/>
              <a:ext cx="95594" cy="82785"/>
              <a:chOff x="0" y="0"/>
              <a:chExt cx="6350000" cy="5499100"/>
            </a:xfrm>
          </p:grpSpPr>
          <p:sp>
            <p:nvSpPr>
              <p:cNvPr id="375" name="Freeform 37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6" name="Group 376"/>
            <p:cNvGrpSpPr>
              <a:grpSpLocks noChangeAspect="1"/>
            </p:cNvGrpSpPr>
            <p:nvPr/>
          </p:nvGrpSpPr>
          <p:grpSpPr>
            <a:xfrm>
              <a:off x="2103575" y="10105340"/>
              <a:ext cx="95594" cy="82785"/>
              <a:chOff x="0" y="0"/>
              <a:chExt cx="6350000" cy="5499100"/>
            </a:xfrm>
          </p:grpSpPr>
          <p:sp>
            <p:nvSpPr>
              <p:cNvPr id="377" name="Freeform 377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8" name="Group 378"/>
            <p:cNvGrpSpPr>
              <a:grpSpLocks noChangeAspect="1"/>
            </p:cNvGrpSpPr>
            <p:nvPr/>
          </p:nvGrpSpPr>
          <p:grpSpPr>
            <a:xfrm>
              <a:off x="2103575" y="2155235"/>
              <a:ext cx="95594" cy="82785"/>
              <a:chOff x="0" y="0"/>
              <a:chExt cx="6350000" cy="5499100"/>
            </a:xfrm>
          </p:grpSpPr>
          <p:sp>
            <p:nvSpPr>
              <p:cNvPr id="379" name="Freeform 379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0" name="Group 380"/>
            <p:cNvGrpSpPr>
              <a:grpSpLocks noChangeAspect="1"/>
            </p:cNvGrpSpPr>
            <p:nvPr/>
          </p:nvGrpSpPr>
          <p:grpSpPr>
            <a:xfrm>
              <a:off x="2103575" y="8535719"/>
              <a:ext cx="95594" cy="82785"/>
              <a:chOff x="0" y="0"/>
              <a:chExt cx="6350000" cy="5499100"/>
            </a:xfrm>
          </p:grpSpPr>
          <p:sp>
            <p:nvSpPr>
              <p:cNvPr id="381" name="Freeform 381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2" name="Group 382"/>
            <p:cNvGrpSpPr>
              <a:grpSpLocks noChangeAspect="1"/>
            </p:cNvGrpSpPr>
            <p:nvPr/>
          </p:nvGrpSpPr>
          <p:grpSpPr>
            <a:xfrm>
              <a:off x="2103575" y="5342935"/>
              <a:ext cx="95594" cy="82785"/>
              <a:chOff x="0" y="0"/>
              <a:chExt cx="6350000" cy="5499100"/>
            </a:xfrm>
          </p:grpSpPr>
          <p:sp>
            <p:nvSpPr>
              <p:cNvPr id="383" name="Freeform 38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4" name="Group 384"/>
          <p:cNvGrpSpPr/>
          <p:nvPr/>
        </p:nvGrpSpPr>
        <p:grpSpPr>
          <a:xfrm rot="-5400000">
            <a:off x="-323285" y="7429019"/>
            <a:ext cx="3295566" cy="591596"/>
            <a:chOff x="0" y="0"/>
            <a:chExt cx="4394089" cy="788794"/>
          </a:xfrm>
        </p:grpSpPr>
        <p:sp>
          <p:nvSpPr>
            <p:cNvPr id="385" name="AutoShape 385"/>
            <p:cNvSpPr/>
            <p:nvPr/>
          </p:nvSpPr>
          <p:spPr>
            <a:xfrm>
              <a:off x="0" y="0"/>
              <a:ext cx="4394089" cy="7887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6" name="TextBox 386"/>
            <p:cNvSpPr txBox="1"/>
            <p:nvPr/>
          </p:nvSpPr>
          <p:spPr>
            <a:xfrm>
              <a:off x="230185" y="214167"/>
              <a:ext cx="3933720" cy="331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500" spc="75" dirty="0">
                  <a:solidFill>
                    <a:srgbClr val="FEBA3D"/>
                  </a:solidFill>
                  <a:latin typeface="Clear Sans Regular"/>
                </a:rPr>
                <a:t>MONAD TRANSFORMERS</a:t>
              </a:r>
            </a:p>
          </p:txBody>
        </p:sp>
      </p:grpSp>
      <p:sp>
        <p:nvSpPr>
          <p:cNvPr id="387" name="TextBox 387"/>
          <p:cNvSpPr txBox="1"/>
          <p:nvPr/>
        </p:nvSpPr>
        <p:spPr>
          <a:xfrm>
            <a:off x="3404513" y="1632314"/>
            <a:ext cx="2386687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000"/>
              </a:lnSpc>
            </a:pPr>
            <a:r>
              <a:rPr lang="en-US" sz="12000" dirty="0">
                <a:solidFill>
                  <a:srgbClr val="FEBA3D"/>
                </a:solidFill>
                <a:latin typeface="League Spartan Bold"/>
              </a:rPr>
              <a:t>04</a:t>
            </a:r>
          </a:p>
        </p:txBody>
      </p:sp>
      <p:grpSp>
        <p:nvGrpSpPr>
          <p:cNvPr id="388" name="Group 388"/>
          <p:cNvGrpSpPr/>
          <p:nvPr/>
        </p:nvGrpSpPr>
        <p:grpSpPr>
          <a:xfrm>
            <a:off x="7239000" y="5163492"/>
            <a:ext cx="9471038" cy="1218532"/>
            <a:chOff x="0" y="-19049"/>
            <a:chExt cx="12628051" cy="1624708"/>
          </a:xfrm>
        </p:grpSpPr>
        <p:sp>
          <p:nvSpPr>
            <p:cNvPr id="389" name="TextBox 389"/>
            <p:cNvSpPr txBox="1"/>
            <p:nvPr/>
          </p:nvSpPr>
          <p:spPr>
            <a:xfrm>
              <a:off x="0" y="-19049"/>
              <a:ext cx="12628051" cy="50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5"/>
                </a:lnSpc>
              </a:pPr>
              <a:r>
                <a:rPr lang="en-US" sz="2500" dirty="0" err="1">
                  <a:solidFill>
                    <a:srgbClr val="FEBA3D"/>
                  </a:solidFill>
                  <a:latin typeface="Clear Sans Regular"/>
                </a:rPr>
                <a:t>LanguageContextEnv</a:t>
              </a:r>
              <a:endParaRPr lang="en-US" sz="2499" dirty="0">
                <a:solidFill>
                  <a:srgbClr val="FEBA3D"/>
                </a:solidFill>
                <a:latin typeface="Clear Sans Regular"/>
              </a:endParaRPr>
            </a:p>
          </p:txBody>
        </p:sp>
        <p:sp>
          <p:nvSpPr>
            <p:cNvPr id="390" name="TextBox 390"/>
            <p:cNvSpPr txBox="1"/>
            <p:nvPr/>
          </p:nvSpPr>
          <p:spPr>
            <a:xfrm>
              <a:off x="0" y="718493"/>
              <a:ext cx="12628051" cy="887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Contains the information about the 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lsp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environment. This includes the event handlers, 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lsp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client capabilities (conforming to the 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lsp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specification),  </a:t>
              </a:r>
            </a:p>
          </p:txBody>
        </p:sp>
      </p:grpSp>
      <p:grpSp>
        <p:nvGrpSpPr>
          <p:cNvPr id="391" name="Group 391"/>
          <p:cNvGrpSpPr/>
          <p:nvPr/>
        </p:nvGrpSpPr>
        <p:grpSpPr>
          <a:xfrm>
            <a:off x="7239000" y="6973802"/>
            <a:ext cx="9471038" cy="872283"/>
            <a:chOff x="0" y="-19049"/>
            <a:chExt cx="12628051" cy="1163044"/>
          </a:xfrm>
        </p:grpSpPr>
        <p:sp>
          <p:nvSpPr>
            <p:cNvPr id="392" name="TextBox 392"/>
            <p:cNvSpPr txBox="1"/>
            <p:nvPr/>
          </p:nvSpPr>
          <p:spPr>
            <a:xfrm>
              <a:off x="0" y="-19049"/>
              <a:ext cx="12628051" cy="50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5"/>
                </a:lnSpc>
              </a:pPr>
              <a:r>
                <a:rPr lang="en-US" sz="2500" dirty="0">
                  <a:solidFill>
                    <a:srgbClr val="FEBA3D"/>
                  </a:solidFill>
                  <a:latin typeface="Clear Sans Regular"/>
                </a:rPr>
                <a:t>IO</a:t>
              </a:r>
              <a:endParaRPr lang="en-US" sz="2499" dirty="0">
                <a:solidFill>
                  <a:srgbClr val="FEBA3D"/>
                </a:solidFill>
                <a:latin typeface="Clear Sans Regular"/>
              </a:endParaRPr>
            </a:p>
          </p:txBody>
        </p:sp>
        <p:sp>
          <p:nvSpPr>
            <p:cNvPr id="393" name="TextBox 393"/>
            <p:cNvSpPr txBox="1"/>
            <p:nvPr/>
          </p:nvSpPr>
          <p:spPr>
            <a:xfrm>
              <a:off x="0" y="718494"/>
              <a:ext cx="12628051" cy="425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Handles the input/output of necessary data to and from the </a:t>
              </a:r>
              <a:r>
                <a:rPr lang="en-US" sz="1899" dirty="0" err="1">
                  <a:solidFill>
                    <a:srgbClr val="1B1B1B"/>
                  </a:solidFill>
                  <a:latin typeface="Clear Sans Regular"/>
                </a:rPr>
                <a:t>lsp</a:t>
              </a:r>
              <a:r>
                <a:rPr lang="en-US" sz="1899" dirty="0">
                  <a:solidFill>
                    <a:srgbClr val="1B1B1B"/>
                  </a:solidFill>
                  <a:latin typeface="Clear Sans Regular"/>
                </a:rPr>
                <a:t> server. </a:t>
              </a:r>
            </a:p>
          </p:txBody>
        </p:sp>
      </p:grpSp>
      <p:sp>
        <p:nvSpPr>
          <p:cNvPr id="394" name="TextBox 520">
            <a:extLst>
              <a:ext uri="{FF2B5EF4-FFF2-40B4-BE49-F238E27FC236}">
                <a16:creationId xmlns:a16="http://schemas.microsoft.com/office/drawing/2014/main" id="{CE890CAC-40C7-C042-AD85-ABED92BA7A6F}"/>
              </a:ext>
            </a:extLst>
          </p:cNvPr>
          <p:cNvSpPr txBox="1"/>
          <p:nvPr/>
        </p:nvSpPr>
        <p:spPr>
          <a:xfrm>
            <a:off x="7239000" y="1663929"/>
            <a:ext cx="8873476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999" dirty="0" err="1">
                <a:solidFill>
                  <a:srgbClr val="1B1B1B"/>
                </a:solidFill>
                <a:latin typeface="League Spartan Bold"/>
              </a:rPr>
              <a:t>ReaderT</a:t>
            </a:r>
            <a:r>
              <a:rPr lang="en-US" sz="2999" dirty="0">
                <a:solidFill>
                  <a:srgbClr val="1B1B1B"/>
                </a:solidFill>
                <a:latin typeface="League Spartan Bold"/>
              </a:rPr>
              <a:t> 	(</a:t>
            </a:r>
            <a:r>
              <a:rPr lang="en-US" sz="2999" dirty="0" err="1">
                <a:solidFill>
                  <a:srgbClr val="1B1B1B"/>
                </a:solidFill>
                <a:latin typeface="League Spartan Bold"/>
              </a:rPr>
              <a:t>LanguageContextEnv</a:t>
            </a:r>
            <a:r>
              <a:rPr lang="en-US" sz="2999" dirty="0">
                <a:solidFill>
                  <a:srgbClr val="1B1B1B"/>
                </a:solidFill>
                <a:latin typeface="League Spartan Bold"/>
              </a:rPr>
              <a:t> config) IO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2">
            <a:extLst>
              <a:ext uri="{FF2B5EF4-FFF2-40B4-BE49-F238E27FC236}">
                <a16:creationId xmlns:a16="http://schemas.microsoft.com/office/drawing/2014/main" id="{B83DE06B-5212-BB4C-9982-3489161F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9506" y="1028700"/>
            <a:ext cx="12328989" cy="8229600"/>
          </a:xfrm>
          <a:prstGeom prst="rect">
            <a:avLst/>
          </a:prstGeom>
        </p:spPr>
      </p:pic>
      <p:sp>
        <p:nvSpPr>
          <p:cNvPr id="390" name="TextBox 3">
            <a:extLst>
              <a:ext uri="{FF2B5EF4-FFF2-40B4-BE49-F238E27FC236}">
                <a16:creationId xmlns:a16="http://schemas.microsoft.com/office/drawing/2014/main" id="{226B5C51-2D69-1542-87F5-2626BD364990}"/>
              </a:ext>
            </a:extLst>
          </p:cNvPr>
          <p:cNvSpPr txBox="1"/>
          <p:nvPr/>
        </p:nvSpPr>
        <p:spPr>
          <a:xfrm>
            <a:off x="9427723" y="7277100"/>
            <a:ext cx="4329078" cy="1762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52"/>
              </a:lnSpc>
            </a:pPr>
            <a:r>
              <a:rPr lang="en-US" sz="4966" dirty="0">
                <a:solidFill>
                  <a:srgbClr val="FFFFFF"/>
                </a:solidFill>
                <a:highlight>
                  <a:srgbClr val="808080"/>
                </a:highlight>
                <a:latin typeface="League Spartan"/>
              </a:rPr>
              <a:t>monad </a:t>
            </a:r>
          </a:p>
          <a:p>
            <a:pPr algn="ctr">
              <a:lnSpc>
                <a:spcPts val="6952"/>
              </a:lnSpc>
            </a:pPr>
            <a:r>
              <a:rPr lang="en-US" sz="4966" dirty="0">
                <a:solidFill>
                  <a:srgbClr val="FFFFFF"/>
                </a:solidFill>
                <a:highlight>
                  <a:srgbClr val="808080"/>
                </a:highlight>
                <a:latin typeface="League Spartan"/>
              </a:rPr>
              <a:t>transformer</a:t>
            </a:r>
          </a:p>
        </p:txBody>
      </p:sp>
      <p:sp>
        <p:nvSpPr>
          <p:cNvPr id="391" name="TextBox 4">
            <a:extLst>
              <a:ext uri="{FF2B5EF4-FFF2-40B4-BE49-F238E27FC236}">
                <a16:creationId xmlns:a16="http://schemas.microsoft.com/office/drawing/2014/main" id="{ADA86B1D-14F7-4C4B-B9F5-6B23B9CA1CF3}"/>
              </a:ext>
            </a:extLst>
          </p:cNvPr>
          <p:cNvSpPr txBox="1"/>
          <p:nvPr/>
        </p:nvSpPr>
        <p:spPr>
          <a:xfrm>
            <a:off x="9373107" y="3221658"/>
            <a:ext cx="4231035" cy="183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dirty="0">
                <a:solidFill>
                  <a:srgbClr val="FFFFFF"/>
                </a:solidFill>
                <a:highlight>
                  <a:srgbClr val="808080"/>
                </a:highlight>
                <a:latin typeface="League Spartan"/>
              </a:rPr>
              <a:t>base monad</a:t>
            </a:r>
          </a:p>
        </p:txBody>
      </p:sp>
      <p:sp>
        <p:nvSpPr>
          <p:cNvPr id="392" name="TextBox 5">
            <a:extLst>
              <a:ext uri="{FF2B5EF4-FFF2-40B4-BE49-F238E27FC236}">
                <a16:creationId xmlns:a16="http://schemas.microsoft.com/office/drawing/2014/main" id="{D6B48533-6B15-024A-B99F-A764C16B2EA8}"/>
              </a:ext>
            </a:extLst>
          </p:cNvPr>
          <p:cNvSpPr txBox="1"/>
          <p:nvPr/>
        </p:nvSpPr>
        <p:spPr>
          <a:xfrm>
            <a:off x="2286000" y="3885472"/>
            <a:ext cx="5382754" cy="16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74"/>
              </a:lnSpc>
              <a:spcBef>
                <a:spcPct val="0"/>
              </a:spcBef>
            </a:pPr>
            <a:r>
              <a:rPr lang="en-US" sz="4695" dirty="0">
                <a:solidFill>
                  <a:srgbClr val="FFFFFF"/>
                </a:solidFill>
                <a:highlight>
                  <a:srgbClr val="808080"/>
                </a:highlight>
                <a:latin typeface="League Spartan"/>
              </a:rPr>
              <a:t>p</a:t>
            </a:r>
            <a:r>
              <a:rPr lang="en-US" sz="4695" u="none" dirty="0">
                <a:solidFill>
                  <a:srgbClr val="FFFFFF"/>
                </a:solidFill>
                <a:highlight>
                  <a:srgbClr val="808080"/>
                </a:highlight>
                <a:latin typeface="League Spartan"/>
              </a:rPr>
              <a:t>recursor</a:t>
            </a:r>
          </a:p>
          <a:p>
            <a:pPr marL="0" lvl="0" indent="0" algn="ctr">
              <a:lnSpc>
                <a:spcPts val="6574"/>
              </a:lnSpc>
              <a:spcBef>
                <a:spcPct val="0"/>
              </a:spcBef>
            </a:pPr>
            <a:r>
              <a:rPr lang="en-US" sz="4695" u="none" dirty="0">
                <a:solidFill>
                  <a:srgbClr val="FFFFFF"/>
                </a:solidFill>
                <a:highlight>
                  <a:srgbClr val="808080"/>
                </a:highlight>
                <a:latin typeface="League Spartan"/>
              </a:rPr>
              <a:t>monad</a:t>
            </a:r>
          </a:p>
        </p:txBody>
      </p:sp>
      <p:pic>
        <p:nvPicPr>
          <p:cNvPr id="394" name="Graphic 393" descr="Crown with solid fill">
            <a:extLst>
              <a:ext uri="{FF2B5EF4-FFF2-40B4-BE49-F238E27FC236}">
                <a16:creationId xmlns:a16="http://schemas.microsoft.com/office/drawing/2014/main" id="{7924D06F-3537-964B-9203-D035F76C8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13736">
            <a:off x="6107951" y="1670584"/>
            <a:ext cx="1409629" cy="1409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709</Words>
  <Application>Microsoft Macintosh PowerPoint</Application>
  <PresentationFormat>Custom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League Spartan</vt:lpstr>
      <vt:lpstr>Open Sans Light</vt:lpstr>
      <vt:lpstr>Helvetica</vt:lpstr>
      <vt:lpstr>League Spartan Bold</vt:lpstr>
      <vt:lpstr>Clear Sans Regular Bold</vt:lpstr>
      <vt:lpstr>Arimo</vt:lpstr>
      <vt:lpstr>Calibri</vt:lpstr>
      <vt:lpstr>Open Sans Light Bold</vt:lpstr>
      <vt:lpstr>Clear Sans Regular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 Transformers</dc:title>
  <cp:lastModifiedBy>Alfred ANG Teck Shin</cp:lastModifiedBy>
  <cp:revision>27</cp:revision>
  <dcterms:created xsi:type="dcterms:W3CDTF">2006-08-16T00:00:00Z</dcterms:created>
  <dcterms:modified xsi:type="dcterms:W3CDTF">2021-05-20T05:34:29Z</dcterms:modified>
  <dc:identifier>DAEeDscCCcI</dc:identifier>
</cp:coreProperties>
</file>