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66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Data Systems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Jamie Zhang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Converting between different number systems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From Denary to Binary:</a:t>
            </a:r>
            <a:endParaRPr lang="en-US" altLang="zh-CN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128 64 32 16 8 4 2 1 for each bit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add all the numbers to the denary number. And then the bits that added up should be 1, others 0: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for example: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134=128+4+2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the binary number should be 10000110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Converting between different number systems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From Denary to Hexadecimal:</a:t>
            </a:r>
            <a:endParaRPr lang="en-US" altLang="zh-CN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The same logic as from denary to binary, but the bits change to: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256 16 1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for example, 332=256+16*4+12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So the hexadecimal number is 14C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Converting between different number systems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From </a:t>
            </a:r>
            <a:r>
              <a:rPr lang="en-US"/>
              <a:t>Binary to Denary: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same logic as converting from denary to binary:</a:t>
            </a:r>
            <a:endParaRPr lang="en-US"/>
          </a:p>
          <a:p>
            <a:pPr marL="0" indent="0">
              <a:buNone/>
            </a:pPr>
            <a:r>
              <a:rPr lang="en-US"/>
              <a:t>10010100</a:t>
            </a:r>
            <a:endParaRPr lang="en-US"/>
          </a:p>
          <a:p>
            <a:pPr marL="0" indent="0">
              <a:buNone/>
            </a:pPr>
            <a:r>
              <a:rPr lang="en-US"/>
              <a:t>=1*128+0*64+0*32+1*16+0*8+1*4+0*2+0*1</a:t>
            </a:r>
            <a:endParaRPr lang="en-US"/>
          </a:p>
          <a:p>
            <a:pPr marL="0" indent="0">
              <a:buNone/>
            </a:pPr>
            <a:r>
              <a:rPr lang="en-US"/>
              <a:t>=148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Converting between different number systems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From </a:t>
            </a:r>
            <a:r>
              <a:rPr lang="en-US"/>
              <a:t>Binary to Hexadecimal: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Divide into 4 bits per group:</a:t>
            </a:r>
            <a:endParaRPr lang="en-US"/>
          </a:p>
          <a:p>
            <a:pPr marL="0" indent="0">
              <a:buNone/>
            </a:pPr>
            <a:r>
              <a:rPr lang="en-US"/>
              <a:t>for example, 00101010 transform to 0010  1010</a:t>
            </a:r>
            <a:endParaRPr lang="en-US"/>
          </a:p>
          <a:p>
            <a:pPr marL="0" indent="0">
              <a:buNone/>
            </a:pPr>
            <a:r>
              <a:rPr lang="en-US"/>
              <a:t>2  10--&gt;  2A in hexadecimal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there’s no enough bits, then add 0 to the left.</a:t>
            </a:r>
            <a:endParaRPr lang="en-US"/>
          </a:p>
          <a:p>
            <a:pPr marL="0" indent="0">
              <a:buNone/>
            </a:pPr>
            <a:r>
              <a:rPr lang="en-US"/>
              <a:t>100101--&gt;00100101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Converting between different number systems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From </a:t>
            </a:r>
            <a:r>
              <a:rPr lang="en-US"/>
              <a:t>Hexadecimal</a:t>
            </a:r>
            <a:r>
              <a:rPr lang="en-US"/>
              <a:t> to denary: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same logic as converting from denary to hexadecimal:</a:t>
            </a:r>
            <a:endParaRPr lang="en-US"/>
          </a:p>
          <a:p>
            <a:pPr marL="0" indent="0">
              <a:buNone/>
            </a:pPr>
            <a:r>
              <a:rPr lang="en-US"/>
              <a:t>AC2=10*256+12*16+2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Converting between different number systems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From </a:t>
            </a:r>
            <a:r>
              <a:rPr lang="en-US"/>
              <a:t>Hexadecimal</a:t>
            </a:r>
            <a:r>
              <a:rPr lang="en-US"/>
              <a:t> to binary: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same logic as converting from binary to hexadecimal:</a:t>
            </a:r>
            <a:endParaRPr lang="en-US"/>
          </a:p>
          <a:p>
            <a:pPr marL="0" indent="0">
              <a:buNone/>
            </a:pPr>
            <a:r>
              <a:rPr lang="en-US"/>
              <a:t>00100100=0010 0100=24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Addition of binary numbers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Two important things to remember: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carry   overflow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Logical shift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10 to 100, it’s actually a logical left shift, which multiply the number by 10.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But that’s in denary system(base-10), so in binary system(base-2), it multiply the number by 2.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same for divide.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Two’s complement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But apart from positive numbers, there are also negative numbers in real world.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So, how to represent negative numbers?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Two’s complement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First solution, change the highest digit to negative.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For example, in the binary 8-digit system, the digit used to be 128,64,32,16,8,4,2,1. But in two’s complement, it’s -128,64,32,16,8,4,2,1.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Now it can represent the data from -128 to 127.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same for longer binary numbers.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By the end of this chapter, you need to be able to answer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What’s Binary/Denary(Decimal)/Hexadecimal? How to switch between these three?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Why Binary? Why Hexadecimal?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Addition/ Logical Shift/ Two’s Complement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Overflow/Mac Address VS IP Address/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Two’s complement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Second solution, convert the positive form of that number, ‘flip’ it, and add 1.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For example,if 100 is 01100100 in the binary system.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-‘flip’it: 10011011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-add 1:10011100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That’s the two’s complement of -100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ASCII VS 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represent words in computer.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ASCII VS 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ASCII 7bits / Unicode 16/32bits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Unicode is longer, so it can represent non-English words. But it needs more space to store.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Sounds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real life, sounds exist in the form of vibration.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To transform the data from analogue(continuous) to digital(discrete),  we need to use the ADC to sample the data.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So, it’s related to three factors: sample resolution(bit depth), sample rate and time.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number of channels will also influence the result.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Pictures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Images are made up of pixels.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Each pixels contain different number of colors, the amount of colors is called the color depth. For black-white image, the color depth is 2.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Another factor is the image resolution, that is , the number of pixels.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A bit is the basic unit of all computing memory storage terms and is either 1 or 0.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 nibble=4 bits</a:t>
            </a:r>
            <a:endParaRPr lang="en-US" altLang="zh-CN"/>
          </a:p>
          <a:p>
            <a:r>
              <a:rPr lang="en-US" altLang="zh-CN"/>
              <a:t>1 byte=8 bits</a:t>
            </a:r>
            <a:endParaRPr lang="en-US" altLang="zh-CN"/>
          </a:p>
          <a:p>
            <a:r>
              <a:rPr lang="en-US" altLang="zh-CN"/>
              <a:t>1 KB=1000 bytes</a:t>
            </a:r>
            <a:endParaRPr lang="en-US" altLang="zh-CN"/>
          </a:p>
          <a:p>
            <a:r>
              <a:rPr lang="en-US" altLang="zh-CN"/>
              <a:t>1 MB=1000 KB</a:t>
            </a:r>
            <a:endParaRPr lang="en-US" altLang="zh-CN"/>
          </a:p>
          <a:p>
            <a:r>
              <a:rPr lang="en-US" altLang="zh-CN"/>
              <a:t>1 GB=1000 MB</a:t>
            </a:r>
            <a:endParaRPr lang="en-US" altLang="zh-CN"/>
          </a:p>
          <a:p>
            <a:r>
              <a:rPr lang="en-US" altLang="zh-CN"/>
              <a:t>1 TB=1000 GB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PB-EB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compression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Compressions is a way of reducing file size. Thus, you need: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Less space to store</a:t>
            </a:r>
            <a:endParaRPr lang="en-US" altLang="zh-CN"/>
          </a:p>
          <a:p>
            <a:r>
              <a:rPr lang="en-US" altLang="zh-CN"/>
              <a:t>Less bandwidth to transmit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Compressions are divided into lossless and lossy compression.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Lossy compression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As the name tells, during the process of lossy compression, data will be deleted.(that’s a loss)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So, after a lossy compression, you cannot recover the data.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Examples are MP3, MP4 and JPG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MP3/MP4/JPG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MP3/MP4 are ways of lossy compression to compress a sound file.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MP3 is a lossy compression for only music files. It will delete all the sounds that human ear cannot hear.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MP4 is also lossy. However, it can store other files like movies and photos. Also, it still retains a better quality than MP3.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JPG is a compression method for images. It will delete some of the “information” that human eyes cannot notice.  Since they are not sensitive to color or brightness changes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Lossless compression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Compared to lossy compression, lossless compression use an algorithm called RLE to compress the files instead of deleting data. Thus, you can recover the data after it’s been compressed.</a:t>
            </a:r>
            <a:endParaRPr lang="en-US" altLang="zh-CN"/>
          </a:p>
          <a:p>
            <a:endParaRPr lang="en-US" altLang="zh-CN"/>
          </a:p>
          <a:p>
            <a:r>
              <a:rPr lang="en-US">
                <a:sym typeface="+mn-ea"/>
              </a:rPr>
              <a:t>RLE (Run-Length Encoding) is a simple form of data compression technique where consecutive repeated elements (or runs) are stored as a single value and a count.</a:t>
            </a:r>
            <a:endParaRPr 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What’s Binary?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binary system is a base-2 numeral system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denary system, the bit will carry the 1 to the 10th place while it reaches 10. However, in binary, the bit will carry while it reaches 2.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So, a binary system only has ___  and  ___?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Binary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Binary only has 0s and 1s, which is corresponded to the ‘switches’ inside the computer, which must be ‘ON’ and ‘OFF’ state.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But, what’s the possible problem?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What’s Hexadecimal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The </a:t>
            </a:r>
            <a:r>
              <a:rPr lang="en-US" altLang="zh-CN">
                <a:sym typeface="+mn-ea"/>
              </a:rPr>
              <a:t>hexadecimal</a:t>
            </a:r>
            <a:r>
              <a:rPr lang="zh-CN" altLang="en-US">
                <a:sym typeface="+mn-ea"/>
              </a:rPr>
              <a:t> system is a base-</a:t>
            </a: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 numeral system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In denary system, the bit will carry the 1 to the 10th place while it reaches 10. However, in binary, the bit will carry while it reaches 16.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So a hexadecimal needs __  states.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Hexadecimal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Hexadecimal is shorter, thus it’s easier for human to remember, copy and work with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Where do we use hexadecimal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 Address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IPv6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HTML color code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error code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MAC address VS IP address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 address refers to a number which uniquely identifies a device on a network. It refers to the NIC(network interface card)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It consists of 48 bits, which are divided into 6 groups of hexadecimal numbers. First 3 groups are manufacturer code while last 3 groups are serial number.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MAC address VS IP address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Each device connected to a network is given an address known as the Internet Protocal address (IP address). There are IPv4 and IPv6.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IPv4 consists of 32 bits, a total of 4 groups of denary numbers.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IPv6 consists of 128 bits, a total of 8 groups of hexadecimal numbers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5902</Words>
  <Application>WPS 文字</Application>
  <PresentationFormat>宽屏</PresentationFormat>
  <Paragraphs>237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Data Systems</vt:lpstr>
      <vt:lpstr>By the end of this chapter, you need to be able to answer</vt:lpstr>
      <vt:lpstr>What’s Binary?</vt:lpstr>
      <vt:lpstr>Why Binary</vt:lpstr>
      <vt:lpstr>What’s Hexadecimal</vt:lpstr>
      <vt:lpstr>Why Hexadecimal</vt:lpstr>
      <vt:lpstr>Where do we use hexadecimal</vt:lpstr>
      <vt:lpstr>MAC address VS IP address</vt:lpstr>
      <vt:lpstr>MAC address VS IP address</vt:lpstr>
      <vt:lpstr>Converting between different number systems</vt:lpstr>
      <vt:lpstr>Converting between different number systems</vt:lpstr>
      <vt:lpstr>Converting between different number systems</vt:lpstr>
      <vt:lpstr>Converting between different number systems</vt:lpstr>
      <vt:lpstr>Converting between different number systems</vt:lpstr>
      <vt:lpstr>Converting between different number systems</vt:lpstr>
      <vt:lpstr>Addition of binary numbers</vt:lpstr>
      <vt:lpstr>Logical shift</vt:lpstr>
      <vt:lpstr>Two’s complement</vt:lpstr>
      <vt:lpstr>Two’s complement</vt:lpstr>
      <vt:lpstr>Two’s complement</vt:lpstr>
      <vt:lpstr>ASCII VS unicode</vt:lpstr>
      <vt:lpstr>ASCII VS unicode</vt:lpstr>
      <vt:lpstr>Sounds</vt:lpstr>
      <vt:lpstr>Pictures</vt:lpstr>
      <vt:lpstr>Data storage</vt:lpstr>
      <vt:lpstr>Data compression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Yunfan Zhang (RS)</cp:lastModifiedBy>
  <cp:revision>12</cp:revision>
  <dcterms:created xsi:type="dcterms:W3CDTF">2025-02-27T11:33:00Z</dcterms:created>
  <dcterms:modified xsi:type="dcterms:W3CDTF">2025-02-27T11:33:00Z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11B673594CB568FE35ACAD6702D1DB1A_41</vt:lpwstr>
  </property>
</Properties>
</file>