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60" r:id="rId6"/>
    <p:sldId id="261" r:id="rId7"/>
    <p:sldId id="262" r:id="rId8"/>
    <p:sldId id="263" r:id="rId9"/>
    <p:sldId id="259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Review 5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ybersecurity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B</a:t>
            </a:r>
            <a:r>
              <a:rPr lang="zh-CN" altLang="en-US"/>
              <a:t>rute force attacks</a:t>
            </a:r>
            <a:r>
              <a:rPr lang="en-US" altLang="zh-CN"/>
              <a:t>: try all the different combination of letters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Data Interception: Stealing data by tapping into a wired or wireless communication link. (packet sniffing). The use of a wired equivalency privacy (WEP) encryption protocol, together with a firewall, is recommended.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denial of service (DDoS) attack is an attempt at preventing users from accessing part of a network, notably an internet server.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ybersecurity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Using an up-to-date malware checker</a:t>
            </a:r>
            <a:endParaRPr lang="en-US" altLang="zh-CN"/>
          </a:p>
          <a:p>
            <a:r>
              <a:rPr lang="en-US" altLang="zh-CN"/>
              <a:t>Setting up a firewall to restrict traffic to and from the web server or user’ </a:t>
            </a:r>
            <a:r>
              <a:rPr lang="en-US" altLang="zh-CN"/>
              <a:t>computer</a:t>
            </a:r>
            <a:endParaRPr lang="en-US" altLang="zh-CN"/>
          </a:p>
          <a:p>
            <a:r>
              <a:rPr lang="en-US" altLang="zh-CN"/>
              <a:t>Applying email filters to filter out unwanted traffic (for example, spam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There are certain signs a user can look out for to see if they have become a victim of a DDoS attack: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slow network performance (opening files or accessing certain websites)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inability to access certain websites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large amounts of spam email reaching the user’s email account.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ybersecurity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Hacking is generally the act of gaining illegal access to a computer system without the user’s permission. (malicious and ethical)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Malware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Viruses are programs or program code that replicate (copies themselves) with the intention of deleting or corrupting files, or causing a computer to malfunction.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Worms are a type of stand-alone malware that can self-replicate.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Trojan horse is a program which is often disguised as legitimate software but with malicious instructions embedded within it.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Spyware Adware Ransomware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Phishing&amp; Pharming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Phishing occurs when a cybercriminal sends out legitimate-looking emails to users.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Pharming is malicious code installed on a user’s computer or on an infected website. The code redirects the user’s browser to a fake website without the user’s knowledge.(DNS cache poisoning)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Social Engineering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Social engineering occurs when a cybercriminal creates a social situation that can lead to a potential victim dropping their guard.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different social network/user account different people might have different access levels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Anti-malware includes anti-virus and anti-spyware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 refers to the ability of a user to prove who they are.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something you know (for example, a password or PIN code)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something you have (for example, a mobile phone or tablet)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something which is unique to you (for example, biometrics)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Password should be: strong enough, not easy to crack and changed regularly.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Biometric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Biometrics can be used in much the same way as passwords as a way of</a:t>
            </a:r>
            <a:r>
              <a:rPr lang="en-US" altLang="zh-CN"/>
              <a:t> </a:t>
            </a:r>
            <a:r>
              <a:rPr lang="zh-CN" altLang="en-US"/>
              <a:t>identifying a user. Biometrics relies on certain unique characteristics of human</a:t>
            </a:r>
            <a:r>
              <a:rPr lang="en-US" altLang="zh-CN"/>
              <a:t> </a:t>
            </a:r>
            <a:r>
              <a:rPr lang="zh-CN" altLang="en-US"/>
              <a:t>beings; examples include: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fingerprint scans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retina scans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face recognition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voice recognition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Automatic door system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275" y="2019300"/>
            <a:ext cx="9759315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Internet VS WWW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Structure of URLs(protocol/website address/path/file name)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Website address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http/https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purpose and functions of a web browser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Two-way authentification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Two-step verification requires two methods of authentication to verify who a</a:t>
            </a:r>
            <a:r>
              <a:rPr lang="en-US" altLang="zh-CN"/>
              <a:t> </a:t>
            </a:r>
            <a:r>
              <a:rPr lang="zh-CN" altLang="en-US"/>
              <a:t>user is. It is used predominantly when a user makes an online purchase using a</a:t>
            </a:r>
            <a:r>
              <a:rPr lang="en-US" altLang="zh-CN"/>
              <a:t> </a:t>
            </a:r>
            <a:r>
              <a:rPr lang="zh-CN" altLang="en-US"/>
              <a:t>credit/debit card as payment method.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For example, username/password and PIN.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Automatic software updates mean software on computers and mobile phones/tablets is kept up-to-date.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When receiving an email, check out the spelling, tone and email address... Be aware of typo squatting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A firewall can be either software or hardware. It sits between the user’</a:t>
            </a:r>
            <a:r>
              <a:rPr lang="en-US" altLang="zh-CN"/>
              <a:t> </a:t>
            </a:r>
            <a:r>
              <a:rPr lang="zh-CN" altLang="en-US"/>
              <a:t>computer and an external network (for example, the internet) and filters</a:t>
            </a:r>
            <a:r>
              <a:rPr lang="en-US" altLang="zh-CN"/>
              <a:t> </a:t>
            </a:r>
            <a:r>
              <a:rPr lang="zh-CN" altLang="en-US"/>
              <a:t>information in and out of the computer.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 main tasks carried out by a firewall include: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to examine the ‘traffic’ between user’s computer (or internal network) and a public network (for example, the internet)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checks whether incoming or outgoing data meets a given set of criteria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 if the data fails the criteria, the firewall will block the ‘traffic’ and give the user (or network manager) a warning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the firewall can be used to log all incoming and outgoing ‘traffic’ to allow later interrogation by the user (or network manager)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criteria can be set so that the firewall prevents access to certain undesirable sites; the firewall can keep a list of all undesirable IP addresses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it is possible for firewalls to help prevent viruses or hackers entering the user’s computer (or internal network)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Proxy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Proxy servers act as an intermediate between the user and a web server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en-US" altLang="zh-CN"/>
              <a:t>llow the internet traffics to be filtered.</a:t>
            </a:r>
            <a:endParaRPr lang="en-US" altLang="zh-CN"/>
          </a:p>
          <a:p>
            <a:r>
              <a:rPr lang="en-US" altLang="zh-CN"/>
              <a:t>Keep the users’ IP address secret</a:t>
            </a:r>
            <a:endParaRPr lang="en-US" altLang="zh-CN"/>
          </a:p>
          <a:p>
            <a:r>
              <a:rPr lang="en-US" altLang="zh-CN"/>
              <a:t>Prevent direct access to the web server</a:t>
            </a:r>
            <a:endParaRPr lang="en-US" altLang="zh-CN"/>
          </a:p>
          <a:p>
            <a:r>
              <a:rPr lang="en-US" altLang="zh-CN"/>
              <a:t>If an attack is launched, the proxy server is hit</a:t>
            </a:r>
            <a:endParaRPr lang="en-US" altLang="zh-CN"/>
          </a:p>
          <a:p>
            <a:r>
              <a:rPr lang="en-US" altLang="zh-CN"/>
              <a:t>Used to direct invalid traffics away, thus protecting the web server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Privacy Settings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Privacy settings are the controls available on web browsers, social networks</a:t>
            </a:r>
            <a:r>
              <a:rPr lang="en-US" altLang="zh-CN"/>
              <a:t> </a:t>
            </a:r>
            <a:r>
              <a:rPr lang="zh-CN" altLang="en-US"/>
              <a:t>and other websites that are designed to limit who can access and see a user’personal profile.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-a ‘do not track’ setting;</a:t>
            </a:r>
            <a:endParaRPr lang="en-US" altLang="zh-CN"/>
          </a:p>
          <a:p>
            <a:r>
              <a:rPr lang="en-US" altLang="zh-CN"/>
              <a:t>-a check to see if payment methods have been saved on websites; </a:t>
            </a:r>
            <a:endParaRPr lang="en-US" altLang="zh-CN"/>
          </a:p>
          <a:p>
            <a:r>
              <a:rPr lang="en-US" altLang="zh-CN"/>
              <a:t>-safer browsing;</a:t>
            </a:r>
            <a:endParaRPr lang="en-US" altLang="zh-CN"/>
          </a:p>
          <a:p>
            <a:r>
              <a:rPr lang="en-US" altLang="zh-CN"/>
              <a:t>-web browser privacy options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-website advertising opt-outs;</a:t>
            </a:r>
            <a:endParaRPr lang="en-US" altLang="zh-CN"/>
          </a:p>
          <a:p>
            <a:r>
              <a:rPr lang="en-US" altLang="zh-CN"/>
              <a:t>-apps; for instance, the sharing of location data in map apps can be switched off.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33700" y="2235200"/>
            <a:ext cx="6324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How does the DNS server work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0280" y="2451735"/>
            <a:ext cx="5681345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TLS/SSL handshake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Secure Sockets Layer (SSL) is a type of protocol – a set of rules used by</a:t>
            </a:r>
            <a:r>
              <a:rPr lang="en-US" altLang="zh-CN"/>
              <a:t> </a:t>
            </a:r>
            <a:r>
              <a:rPr lang="zh-CN" altLang="en-US"/>
              <a:t>computers to communicate with each other across a network. This allows data to</a:t>
            </a:r>
            <a:r>
              <a:rPr lang="en-US" altLang="zh-CN"/>
              <a:t> </a:t>
            </a:r>
            <a:r>
              <a:rPr lang="zh-CN" altLang="en-US"/>
              <a:t>be sent and received securely over the internet.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 SSL certificate is a</a:t>
            </a:r>
            <a:r>
              <a:rPr lang="en-US" altLang="zh-CN"/>
              <a:t> </a:t>
            </a:r>
            <a:r>
              <a:rPr lang="zh-CN" altLang="en-US"/>
              <a:t>form of digital certificate which is used to authenticate a website. This means</a:t>
            </a:r>
            <a:r>
              <a:rPr lang="en-US" altLang="zh-CN"/>
              <a:t> </a:t>
            </a:r>
            <a:r>
              <a:rPr lang="zh-CN" altLang="en-US"/>
              <a:t>any communication or data exchange between browser and website is secure</a:t>
            </a:r>
            <a:r>
              <a:rPr lang="en-US" altLang="zh-CN"/>
              <a:t> </a:t>
            </a:r>
            <a:r>
              <a:rPr lang="zh-CN" altLang="en-US"/>
              <a:t>provided this certificate can be authenticated.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cookies: small files or code stored on a user’s computer.</a:t>
            </a:r>
            <a:endParaRPr lang="en-US" altLang="zh-CN"/>
          </a:p>
          <a:p>
            <a:endParaRPr lang="zh-CN" altLang="en-US"/>
          </a:p>
          <a:p>
            <a:r>
              <a:rPr lang="en-US"/>
              <a:t>Session cookies: </a:t>
            </a:r>
            <a:r>
              <a:rPr lang="zh-CN" altLang="en-US"/>
              <a:t>Hence, session</a:t>
            </a:r>
            <a:r>
              <a:rPr lang="en-US" altLang="zh-CN"/>
              <a:t> </a:t>
            </a:r>
            <a:r>
              <a:rPr lang="zh-CN" altLang="en-US"/>
              <a:t>cookies cease to exist on a user</a:t>
            </a:r>
            <a:r>
              <a:rPr lang="en-US" altLang="zh-CN"/>
              <a:t>’</a:t>
            </a:r>
            <a:r>
              <a:rPr lang="zh-CN" altLang="en-US"/>
              <a:t>s computer once the browser is closed or the</a:t>
            </a:r>
            <a:r>
              <a:rPr lang="en-US" altLang="zh-CN"/>
              <a:t> </a:t>
            </a:r>
            <a:r>
              <a:rPr lang="zh-CN" altLang="en-US"/>
              <a:t>website session is terminated.</a:t>
            </a:r>
            <a:r>
              <a:rPr lang="en-US" altLang="zh-CN"/>
              <a:t> </a:t>
            </a:r>
            <a:r>
              <a:rPr lang="en-US"/>
              <a:t>(stored in temporary memory)</a:t>
            </a:r>
            <a:endParaRPr lang="en-US"/>
          </a:p>
          <a:p>
            <a:endParaRPr lang="en-US" altLang="en-US"/>
          </a:p>
          <a:p>
            <a:r>
              <a:rPr lang="en-US" altLang="en-US"/>
              <a:t>Persistent cookies remember a user’s log in details (so that they can authenticate the user’s browser). They are stored on the hard drive of a user’s computer until the expiry date is reached or the user deletes it. Their advantage is that they remove the need to type in login details every time a certain website is visited.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1397000"/>
            <a:ext cx="5372100" cy="406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0995" y="1866900"/>
            <a:ext cx="37338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Digital currency exists purely in a digital format. It relies on a central banking system.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Cryptocurrency is a type of digital currency that works inside a blockchain(decentralizing)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Blockchain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Blockchain is a decentralised database. All the transactions of networked</a:t>
            </a:r>
            <a:r>
              <a:rPr lang="en-US" altLang="zh-CN"/>
              <a:t> </a:t>
            </a:r>
            <a:r>
              <a:rPr lang="zh-CN" altLang="en-US"/>
              <a:t>members are stored on this database.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 new hash value is created each time a new block is created. This hash value is</a:t>
            </a:r>
            <a:r>
              <a:rPr lang="en-US" altLang="zh-CN"/>
              <a:t> </a:t>
            </a:r>
            <a:r>
              <a:rPr lang="zh-CN" altLang="en-US"/>
              <a:t>unique to each block and includes a timestamp, which identifies when an event</a:t>
            </a:r>
            <a:r>
              <a:rPr lang="en-US" altLang="zh-CN"/>
              <a:t> </a:t>
            </a:r>
            <a:r>
              <a:rPr lang="zh-CN" altLang="en-US"/>
              <a:t>actually takes place.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ybersecurity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brute force attacks</a:t>
            </a:r>
            <a:endParaRPr lang="zh-CN" altLang="en-US"/>
          </a:p>
          <a:p>
            <a:r>
              <a:rPr lang="zh-CN" altLang="en-US"/>
              <a:t>data interception</a:t>
            </a:r>
            <a:endParaRPr lang="zh-CN" altLang="en-US"/>
          </a:p>
          <a:p>
            <a:r>
              <a:rPr lang="zh-CN" altLang="en-US"/>
              <a:t>distributed denial of service (DDoS) attacks</a:t>
            </a:r>
            <a:endParaRPr lang="zh-CN" altLang="en-US"/>
          </a:p>
          <a:p>
            <a:r>
              <a:rPr lang="zh-CN" altLang="en-US"/>
              <a:t>hacking</a:t>
            </a:r>
            <a:endParaRPr lang="zh-CN" altLang="en-US"/>
          </a:p>
          <a:p>
            <a:r>
              <a:rPr lang="zh-CN" altLang="en-US"/>
              <a:t>malware (viruses, worms, Trojan horse, spyware, adware and ransomware)</a:t>
            </a:r>
            <a:endParaRPr lang="zh-CN" altLang="en-US"/>
          </a:p>
          <a:p>
            <a:r>
              <a:rPr lang="zh-CN" altLang="en-US"/>
              <a:t>phishing</a:t>
            </a:r>
            <a:endParaRPr lang="zh-CN" altLang="en-US"/>
          </a:p>
          <a:p>
            <a:r>
              <a:rPr lang="zh-CN" altLang="en-US"/>
              <a:t>pharming</a:t>
            </a:r>
            <a:endParaRPr lang="zh-CN" altLang="en-US"/>
          </a:p>
          <a:p>
            <a:r>
              <a:rPr lang="zh-CN" altLang="en-US"/>
              <a:t>social engineering.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6702</Words>
  <Application>WPS 文字</Application>
  <PresentationFormat>宽屏</PresentationFormat>
  <Paragraphs>181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Review 5</vt:lpstr>
      <vt:lpstr>Review 5</vt:lpstr>
      <vt:lpstr>Review 5</vt:lpstr>
      <vt:lpstr>Review 5</vt:lpstr>
      <vt:lpstr>Review 5</vt:lpstr>
      <vt:lpstr>Review 5</vt:lpstr>
      <vt:lpstr>Review 5</vt:lpstr>
      <vt:lpstr>Blockchain</vt:lpstr>
      <vt:lpstr>Cybersecurity</vt:lpstr>
      <vt:lpstr>Cybersecurity</vt:lpstr>
      <vt:lpstr>Cybersecurity</vt:lpstr>
      <vt:lpstr>Cybersecurity</vt:lpstr>
      <vt:lpstr>Malware</vt:lpstr>
      <vt:lpstr>Phishing&amp; Pharming</vt:lpstr>
      <vt:lpstr>Social Engineering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12</cp:revision>
  <dcterms:created xsi:type="dcterms:W3CDTF">2025-03-03T09:15:44Z</dcterms:created>
  <dcterms:modified xsi:type="dcterms:W3CDTF">2025-03-03T09:15:44Z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EB4070D20EADDD57097EBD67985E3212_41</vt:lpwstr>
  </property>
</Properties>
</file>