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Review 4 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Software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2815" y="1886585"/>
            <a:ext cx="847852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General features of system software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set of programs to control and manage the operation of computer hardware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provides a platform on which other software can run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required to allow hardware and software to run without problems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provides a human computer interface (HCI)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controls the allocation and usage of hardware resources.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General features of application software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used to perform various applications (apps) on a computer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allows a user to perform specific tasks using the computer’s resources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may be a single program (for example, NotePad) or a suite of programs (for</a:t>
            </a:r>
            <a:r>
              <a:rPr lang="en-US" altLang="zh-CN"/>
              <a:t> </a:t>
            </a:r>
            <a:r>
              <a:rPr lang="zh-CN" altLang="en-US"/>
              <a:t>example, Microsoft Office)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user can execute the software as and when they require.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Utility</a:t>
            </a:r>
            <a:r>
              <a:rPr lang="en-US" altLang="zh-CN"/>
              <a:t> </a:t>
            </a:r>
            <a:r>
              <a:rPr lang="zh-CN" altLang="en-US"/>
              <a:t>programs offered by most computer system software include: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virus checkers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defragmentation software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disk contents analysis and repair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file compression and file management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back-up software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security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screensavers.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文字</Application>
  <PresentationFormat>宽屏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9</cp:revision>
  <dcterms:created xsi:type="dcterms:W3CDTF">2025-03-03T09:24:09Z</dcterms:created>
  <dcterms:modified xsi:type="dcterms:W3CDTF">2025-03-03T09:24:09Z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ACE248E04232C7C94473C5677D453883_41</vt:lpwstr>
  </property>
</Properties>
</file>