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7" r:id="rId5"/>
    <p:sldId id="258" r:id="rId6"/>
    <p:sldId id="260" r:id="rId7"/>
    <p:sldId id="259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Welcome Back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Jamie Zhang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Sound in real world?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Explain how sound is captured and stored in Computer</a:t>
            </a:r>
            <a:r>
              <a:rPr lang="zh-CN" altLang="en-US"/>
              <a:t>？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What are the factors that will influence the file size and quality of a sound file?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/>
          </a:bodyPr>
          <a:p>
            <a:pPr marL="0" indent="0">
              <a:buNone/>
            </a:pPr>
            <a:r>
              <a:rPr lang="en-US" altLang="zh-CN"/>
              <a:t>Sound as an Analog Signal: Sound in the real world is an analog signal, meaning it is continuous, with varying frequencies and amplitudes (e.g., voice, music, etc.).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Microphone: To capture sound, a microphone is used. It converts the sound waves (vibrations in the air) into an analog electrical signal.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Analog-to-Digital Conversion (ADC): The analog signal produced by the microphone is then converted into a digital signal using an Analog-to-Digital Converter (ADC).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Sampling: The ADC takes samples of the continuous analog signal at regular intervals (known as the sampling rate). This converts the continuous sound wave into discrete data points.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Digital Representation: Once the sound is converted to a digital signal, it is represented as a series of binary numbers (0s and 1s), which can be stored in a computer's memory.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File Format: The digital sound is saved in various audio file formats, such as WAV, MP3, or FLAC.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How are images stored in Computer</a:t>
            </a:r>
            <a:r>
              <a:rPr lang="zh-CN" altLang="en-US"/>
              <a:t>？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What are the factors that will influence the file size and quality of an image file?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Data storage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How to calculate the file size of image/sound files?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 stereo audio file has the following characteristics: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Sampling rate: 44,100 Hz</a:t>
            </a:r>
            <a:endParaRPr lang="en-US"/>
          </a:p>
          <a:p>
            <a:pPr marL="0" indent="0">
              <a:buNone/>
            </a:pPr>
            <a:r>
              <a:rPr lang="en-US"/>
              <a:t>Bit depth: 16</a:t>
            </a:r>
            <a:endParaRPr lang="en-US"/>
          </a:p>
          <a:p>
            <a:pPr marL="0" indent="0">
              <a:buNone/>
            </a:pPr>
            <a:r>
              <a:rPr lang="en-US"/>
              <a:t>Length of the audio file: 3 minutes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What’s the file size in KB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L</a:t>
            </a:r>
            <a:r>
              <a:rPr lang="en-US"/>
              <a:t>ossless &amp; Lossy Compression?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What’s RLE: RLE (Run-Length Encoding) is a simple form of data compression technique where consecutive repeated elements (or runs) are stored as a single value and a count.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MP3/MP4/JPG/PNG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Data sent over long distances is usually broken up into ______, which includes __,__ and ___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____ includes ______</a:t>
            </a:r>
            <a:endParaRPr lang="en-US"/>
          </a:p>
          <a:p>
            <a:pPr marL="0" indent="0">
              <a:buNone/>
            </a:pPr>
            <a:r>
              <a:rPr lang="en-US"/>
              <a:t>____ includes ______</a:t>
            </a:r>
            <a:endParaRPr lang="en-US"/>
          </a:p>
          <a:p>
            <a:pPr marL="0" indent="0">
              <a:buNone/>
            </a:pPr>
            <a:r>
              <a:rPr lang="en-US"/>
              <a:t>____includes _______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How the packets are transmitted in the network? via?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8375" y="1584325"/>
            <a:ext cx="9159240" cy="3987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What’s hopping number?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Data transmission directions?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How many bits can be sent at the same time?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Where are ___ and ___ commonly used?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II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4660" y="1499870"/>
            <a:ext cx="10367645" cy="3834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changes in Syllabus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In Paper 2, candidates are expected to write solutions to given problems using the methods and concepts listed in topics 7 to 10. </a:t>
            </a:r>
            <a:endParaRPr lang="zh-CN" altLang="en-US"/>
          </a:p>
          <a:p>
            <a:r>
              <a:rPr lang="zh-CN" altLang="en-US"/>
              <a:t>Where the solution to a problem involves coding, candidates are required to write solutions in pseudocode. Solutions written in programming code will not be awarded marks. The exception is the 15-mark scenario question. </a:t>
            </a:r>
            <a:endParaRPr lang="zh-CN" altLang="en-US"/>
          </a:p>
          <a:p>
            <a:r>
              <a:rPr lang="zh-CN" altLang="en-US"/>
              <a:t>In the 15-mark scenario question, candidates are required to write solutions to the given problem using pseudocode or their choice of one of the following programming languages: Python, Visual Basic or Java. Solutions written in other programming languages will not be awarded marks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Wh</a:t>
            </a:r>
            <a:r>
              <a:rPr lang="en-US"/>
              <a:t>ere could data transmission problem occur?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What are the error detection methods?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</a:t>
            </a:r>
            <a:r>
              <a:rPr lang="en-US"/>
              <a:t>hat’s ARQs?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Draw a graph of encryption.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What’s the difference between Symmetric and Asymmetric encryption?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Game of this semester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Every week, there will be a game session to do a review.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one who win the game session will be given a level-2 reward and moved out of the pool. And then, I will randomly pick one student to do a review class in Friday.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class should be 1. Mainly English   2. including questions&amp; activities.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other students will give score to the class.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Vocab Check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 will pick up one day per week to do the vocab check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You need to be able to spell the words and give the definition(not necessarily be the same as the definition in the textbook)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last two students will get extra HW during weekends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All correct, then no HW for all students during weekends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How to pronounce three types of number systems, and what’s their base.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Why do we use _____ and ______?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Where do we use ____ in computer network?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W</a:t>
            </a:r>
            <a:r>
              <a:rPr lang="en-US" altLang="zh-CN"/>
              <a:t>hat’s the difference between IPv4 and IPv6?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What’s MAC Address?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What’s the difference between MAC Address and IP address?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H</a:t>
            </a:r>
            <a:r>
              <a:rPr lang="en-US" altLang="zh-CN"/>
              <a:t>ow to represent color in HTML?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To binary: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312 139    AF2   80C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To Hexadecimal: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0101001101    01001001      298   320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To Denary: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10110010     010010     AC2   2B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Addition: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10100010+11011010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01011010 logical shift left for 2 bits and right for 4 bits. What’s the result?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Two’s Complement: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-49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What’s ASCII code, and what’s the disadvantage?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What’s the difference between ASCII &amp; Unicode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4435</Words>
  <Application>WPS 文字</Application>
  <PresentationFormat>宽屏</PresentationFormat>
  <Paragraphs>185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Welcome Back</vt:lpstr>
      <vt:lpstr>Some changes in Syllabus</vt:lpstr>
      <vt:lpstr>Game of this semester</vt:lpstr>
      <vt:lpstr>Vocab Check</vt:lpstr>
      <vt:lpstr>Review of Chapter I</vt:lpstr>
      <vt:lpstr>Review of Chapter I</vt:lpstr>
      <vt:lpstr>Review of Chapter I</vt:lpstr>
      <vt:lpstr>Review of Chapter I</vt:lpstr>
      <vt:lpstr>Review of Chapter I</vt:lpstr>
      <vt:lpstr>Review of Chapter I</vt:lpstr>
      <vt:lpstr>Review of Chapter I</vt:lpstr>
      <vt:lpstr>Review of Chapter I</vt:lpstr>
      <vt:lpstr>Review of Chapter I</vt:lpstr>
      <vt:lpstr>Review of Chapter I</vt:lpstr>
      <vt:lpstr>Review of Chapter I</vt:lpstr>
      <vt:lpstr>Review of Chapter II</vt:lpstr>
      <vt:lpstr>Review of Chapter II</vt:lpstr>
      <vt:lpstr>Review of Chapter II</vt:lpstr>
      <vt:lpstr>Review of Chapter II</vt:lpstr>
      <vt:lpstr>Review of Chapter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Yunfan Zhang (RS)</cp:lastModifiedBy>
  <cp:revision>10</cp:revision>
  <dcterms:created xsi:type="dcterms:W3CDTF">2025-02-17T06:22:43Z</dcterms:created>
  <dcterms:modified xsi:type="dcterms:W3CDTF">2025-02-17T06:22:43Z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59A58E6A9AEB6B7B37F1AD67A1A9FDD0_41</vt:lpwstr>
  </property>
</Properties>
</file>