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8" r:id="rId14"/>
    <p:sldId id="269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R</a:t>
            </a:r>
            <a:r>
              <a:rPr lang="en-US" altLang="zh-CN" dirty="0">
                <a:effectLst/>
              </a:rPr>
              <a:t>eview 3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Jamie Zhang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Review of chapter 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CD/DVD&amp;Blue-ray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Draw a graph and explain virtual memory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What’s cloud storage and what’s the benefits&amp; drawbacks of cloud storage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Review of chapter 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NIC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MAC Address VS IP Address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DNS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Dynamic IP VS Static IP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Router VS Switch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听写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zh-CN"/>
              <a:t>difference between symmetric/assymetric </a:t>
            </a:r>
            <a:endParaRPr lang="en-US" altLang="zh-CN"/>
          </a:p>
          <a:p>
            <a:r>
              <a:rPr lang="en-US" altLang="zh-CN"/>
              <a:t>draw a graph of the encryption process</a:t>
            </a:r>
            <a:endParaRPr lang="en-US" altLang="zh-CN"/>
          </a:p>
          <a:p>
            <a:r>
              <a:rPr lang="en-US" altLang="zh-CN"/>
              <a:t>what are in the packet header/trailer</a:t>
            </a:r>
            <a:endParaRPr lang="en-US" altLang="zh-CN"/>
          </a:p>
          <a:p>
            <a:r>
              <a:rPr lang="en-US" altLang="zh-CN"/>
              <a:t>Von Neumann</a:t>
            </a:r>
            <a:endParaRPr lang="en-US" altLang="zh-CN"/>
          </a:p>
          <a:p>
            <a:r>
              <a:rPr lang="en-US" altLang="zh-CN"/>
              <a:t>function of CU</a:t>
            </a:r>
            <a:endParaRPr lang="en-US" altLang="zh-CN"/>
          </a:p>
          <a:p>
            <a:r>
              <a:rPr lang="en-US" altLang="zh-CN"/>
              <a:t>Five registers</a:t>
            </a:r>
            <a:endParaRPr lang="en-US" altLang="zh-CN"/>
          </a:p>
          <a:p>
            <a:r>
              <a:rPr lang="en-US" altLang="zh-CN"/>
              <a:t>CPU performance</a:t>
            </a:r>
            <a:endParaRPr lang="en-US" altLang="zh-CN"/>
          </a:p>
          <a:p>
            <a:r>
              <a:rPr lang="en-US" altLang="zh-CN">
                <a:sym typeface="+mn-ea"/>
              </a:rPr>
              <a:t>difference between SRAM/DRAM</a:t>
            </a:r>
            <a:endParaRPr lang="en-US" altLang="zh-CN"/>
          </a:p>
          <a:p>
            <a:r>
              <a:rPr lang="en-US" altLang="zh-CN"/>
              <a:t>difference between RAM/ROM</a:t>
            </a:r>
            <a:endParaRPr lang="en-US" altLang="zh-CN"/>
          </a:p>
          <a:p>
            <a:r>
              <a:rPr lang="en-US" altLang="zh-CN"/>
              <a:t>SSD endurance</a:t>
            </a:r>
            <a:endParaRPr lang="en-US" altLang="zh-CN"/>
          </a:p>
          <a:p>
            <a:r>
              <a:rPr lang="en-US" altLang="zh-CN"/>
              <a:t>thrash point</a:t>
            </a:r>
            <a:endParaRPr lang="en-US" altLang="zh-CN"/>
          </a:p>
          <a:p>
            <a:r>
              <a:rPr lang="en-US" altLang="zh-CN"/>
              <a:t>data redundancy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听写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MAC Address </a:t>
            </a:r>
            <a:endParaRPr lang="en-US" altLang="zh-CN"/>
          </a:p>
          <a:p>
            <a:r>
              <a:rPr lang="en-US" altLang="zh-CN"/>
              <a:t>Difference between MAC Address&amp; IP Address</a:t>
            </a:r>
            <a:endParaRPr lang="en-US" altLang="zh-CN"/>
          </a:p>
          <a:p>
            <a:r>
              <a:rPr lang="en-US" altLang="zh-CN"/>
              <a:t>Difference between ASCII code&amp; Unicode</a:t>
            </a:r>
            <a:endParaRPr lang="en-US" altLang="zh-CN"/>
          </a:p>
          <a:p>
            <a:r>
              <a:rPr lang="en-US" altLang="zh-CN"/>
              <a:t>Sampling Resolution</a:t>
            </a:r>
            <a:endParaRPr lang="en-US" altLang="zh-CN"/>
          </a:p>
          <a:p>
            <a:r>
              <a:rPr lang="en-US" altLang="zh-CN"/>
              <a:t>Color Depth</a:t>
            </a:r>
            <a:endParaRPr lang="en-US" altLang="zh-CN"/>
          </a:p>
          <a:p>
            <a:r>
              <a:rPr lang="en-US" altLang="zh-CN"/>
              <a:t>Bandwidth</a:t>
            </a:r>
            <a:endParaRPr lang="en-US" altLang="zh-CN"/>
          </a:p>
          <a:p>
            <a:r>
              <a:rPr lang="en-US" altLang="zh-CN"/>
              <a:t>RLE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听写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packet header</a:t>
            </a:r>
            <a:endParaRPr lang="en-US" altLang="zh-CN"/>
          </a:p>
          <a:p>
            <a:r>
              <a:rPr lang="en-US" altLang="zh-CN"/>
              <a:t>pay</a:t>
            </a:r>
            <a:r>
              <a:rPr lang="en-US" altLang="zh-CN"/>
              <a:t>load</a:t>
            </a:r>
            <a:endParaRPr lang="en-US" altLang="zh-CN"/>
          </a:p>
          <a:p>
            <a:r>
              <a:rPr lang="en-US" altLang="zh-CN"/>
              <a:t>packet switching</a:t>
            </a:r>
            <a:endParaRPr lang="en-US" altLang="zh-CN"/>
          </a:p>
          <a:p>
            <a:r>
              <a:rPr lang="en-US" altLang="zh-CN"/>
              <a:t>hopping number</a:t>
            </a:r>
            <a:endParaRPr lang="en-US" altLang="zh-CN"/>
          </a:p>
          <a:p>
            <a:r>
              <a:rPr lang="en-US" altLang="zh-CN"/>
              <a:t>skewed</a:t>
            </a:r>
            <a:endParaRPr lang="en-US" altLang="zh-CN"/>
          </a:p>
          <a:p>
            <a:r>
              <a:rPr lang="en-US" altLang="zh-CN"/>
              <a:t>ARQs</a:t>
            </a:r>
            <a:endParaRPr lang="en-US" altLang="zh-CN"/>
          </a:p>
          <a:p>
            <a:r>
              <a:rPr lang="en-US" altLang="zh-CN"/>
              <a:t>two types of encrption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Review of chapter 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3/4 parts of CPU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features of Von Neumann Architecture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System Clock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Review of chapter 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List 5 types of registers and 3 types of buses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Draw a graph of how they cooperate together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Explain the F-E cycle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What are the factors that could influence the CPU performance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Review of chapter 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What’s Instruction Set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What’s the difference between opcode and operand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What’s embedded system, give me 3 examples?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Benefits and drawbacks of embedded systems.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Review of chapter 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List input/output devices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Three types of screens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Inkjet vs Laser Printer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Sensors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Review of chapter 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What’s the difference between primary&amp; secondary storage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Can you draw the pyramid of the storage device?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List different types of primary and secondary devices.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Review of chapter 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Difference between RAM&amp;ROM</a:t>
            </a:r>
            <a:endParaRPr lang="en-US" altLang="zh-CN"/>
          </a:p>
          <a:p>
            <a:r>
              <a:rPr lang="en-US" altLang="zh-CN"/>
              <a:t>HDD&amp;SSD</a:t>
            </a:r>
            <a:endParaRPr lang="en-US" altLang="zh-CN"/>
          </a:p>
          <a:p>
            <a:r>
              <a:rPr lang="en-US" altLang="zh-CN"/>
              <a:t>DRAM&amp;SRAM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What’s latency?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What’s SSD endurance?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1555</Words>
  <Application>WPS 文字</Application>
  <PresentationFormat>宽屏</PresentationFormat>
  <Paragraphs>117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WPS</vt:lpstr>
      <vt:lpstr>Review 3</vt:lpstr>
      <vt:lpstr>听写</vt:lpstr>
      <vt:lpstr>听写</vt:lpstr>
      <vt:lpstr>Review of chapter 3</vt:lpstr>
      <vt:lpstr>Review of chapter 3</vt:lpstr>
      <vt:lpstr>Review of chapter 3</vt:lpstr>
      <vt:lpstr>Review of chapter 3</vt:lpstr>
      <vt:lpstr>Review of chapter 3</vt:lpstr>
      <vt:lpstr>Review of chapter 3</vt:lpstr>
      <vt:lpstr>Review of chapter 3</vt:lpstr>
      <vt:lpstr>Review of chapter 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Yunfan Zhang (RS)</cp:lastModifiedBy>
  <cp:revision>11</cp:revision>
  <dcterms:created xsi:type="dcterms:W3CDTF">2025-02-25T08:23:32Z</dcterms:created>
  <dcterms:modified xsi:type="dcterms:W3CDTF">2025-02-25T08:23:32Z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2052-6.10.2.8876</vt:lpwstr>
  </property>
  <property fmtid="{D5CDD505-2E9C-101B-9397-08002B2CF9AE}" pid="3" name="ICV">
    <vt:lpwstr>5EDC9B565CFA77C1C9D5B2676B940BB4_41</vt:lpwstr>
  </property>
</Properties>
</file>