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5" r:id="rId16"/>
    <p:sldId id="268" r:id="rId17"/>
    <p:sldId id="269" r:id="rId18"/>
    <p:sldId id="270" r:id="rId19"/>
    <p:sldId id="272" r:id="rId20"/>
    <p:sldId id="273" r:id="rId21"/>
    <p:sldId id="271" r:id="rId22"/>
    <p:sldId id="276" r:id="rId23"/>
    <p:sldId id="283" r:id="rId24"/>
  </p:sldIdLst>
  <p:sldSz cx="12192000" cy="6858000"/>
  <p:notesSz cx="7103745" cy="10234295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Algorithm Design III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Jamie Zhang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 check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type check checks that the data entered is of a given data type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4885" y="2406650"/>
            <a:ext cx="9281795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Presence check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presence check checks to ensure that some data has been entered and the</a:t>
            </a:r>
            <a:r>
              <a:rPr lang="en-US" altLang="zh-CN"/>
              <a:t> </a:t>
            </a:r>
            <a:r>
              <a:rPr lang="zh-CN" altLang="en-US"/>
              <a:t>value has not been left blank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7900" y="2698750"/>
            <a:ext cx="7701915" cy="3644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Format check and check digit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A format check checks that the characters entered conform to a pre-defined</a:t>
            </a:r>
            <a:r>
              <a:rPr lang="en-US" altLang="zh-CN"/>
              <a:t> </a:t>
            </a:r>
            <a:r>
              <a:rPr lang="zh-CN" altLang="en-US"/>
              <a:t>pattern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 check digit is the final digit included in a code; it is calculated from all the</a:t>
            </a:r>
            <a:r>
              <a:rPr lang="en-US" altLang="zh-CN"/>
              <a:t> </a:t>
            </a:r>
            <a:r>
              <a:rPr lang="zh-CN" altLang="en-US"/>
              <a:t>other digits in the code. 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In-class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Activity 7.7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Verification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Verification is checking that data has been accurately copied from one source to</a:t>
            </a:r>
            <a:r>
              <a:rPr lang="en-US"/>
              <a:t> </a:t>
            </a:r>
            <a:r>
              <a:t>another – for instance, input into a computer or transferred from one part of a</a:t>
            </a:r>
            <a:r>
              <a:rPr lang="en-US"/>
              <a:t> </a:t>
            </a:r>
            <a:r>
              <a:t>computer system to another.</a:t>
            </a:r>
          </a:p>
          <a:p/>
          <a:p>
            <a:r>
              <a:rPr lang="en-US"/>
              <a:t>It includes Double entry and </a:t>
            </a:r>
            <a:r>
              <a:t>Screen/visual check.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Verification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For double entry the data is entered twice, sometimes by different operators.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A screen/visual check is a manual check completed by the user who is entering the data. 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A set of test data is all the items of data required to work through a solution.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The type of test data used to do this is called normal data. </a:t>
            </a:r>
            <a:r>
              <a:rPr lang="zh-CN" altLang="en-US" b="1" i="1">
                <a:sym typeface="+mn-ea"/>
              </a:rPr>
              <a:t>Normal data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should be used to work through the solution to find the actual result(s) and see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if they are the same as the expected result(s).Provide a more realistic set of test data and its expected result.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Solutions also need to be tested to prove that they do not do what they are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supposed not to do. In order to do this, test data should be chosen that would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be rejected by the solution as not suitable, if the solution is working properly.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This type of test data is called </a:t>
            </a:r>
            <a:r>
              <a:rPr lang="zh-CN" altLang="en-US" b="1" i="1">
                <a:sym typeface="+mn-ea"/>
              </a:rPr>
              <a:t>abnormal test data</a:t>
            </a:r>
            <a:r>
              <a:rPr lang="zh-CN" altLang="en-US">
                <a:sym typeface="+mn-ea"/>
              </a:rPr>
              <a:t>. (It is also sometimes called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erroneous test data.)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 i="1"/>
              <a:t>Extreme data</a:t>
            </a:r>
            <a:r>
              <a:rPr lang="zh-CN" altLang="en-US"/>
              <a:t> are the largest and smallest values that normal data can take.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There is another type of test data called </a:t>
            </a:r>
            <a:r>
              <a:rPr lang="zh-CN" altLang="en-US" b="1" i="1"/>
              <a:t>boundary data</a:t>
            </a:r>
            <a:r>
              <a:rPr lang="zh-CN" altLang="en-US"/>
              <a:t>. This is used to establish</a:t>
            </a:r>
            <a:r>
              <a:rPr lang="en-US" altLang="zh-CN"/>
              <a:t> </a:t>
            </a:r>
            <a:r>
              <a:rPr lang="zh-CN" altLang="en-US"/>
              <a:t>where the largest and smallest values occur.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joke about the QA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一个测试工程师走</a:t>
            </a:r>
            <a:r>
              <a:rPr lang="zh-CN" altLang="en-US"/>
              <a:t>进咖啡厅，点了一杯</a:t>
            </a:r>
            <a:r>
              <a:rPr lang="zh-CN" altLang="en-US"/>
              <a:t>卡布奇诺</a:t>
            </a:r>
            <a:endParaRPr lang="zh-CN" altLang="en-US"/>
          </a:p>
          <a:p>
            <a:r>
              <a:rPr lang="zh-CN" altLang="en-US"/>
              <a:t>一个测试工程师走进咖啡厅，点了一杯</a:t>
            </a:r>
            <a:r>
              <a:rPr lang="zh-CN" altLang="en-US"/>
              <a:t>拿铁</a:t>
            </a:r>
            <a:endParaRPr lang="zh-CN" altLang="en-US"/>
          </a:p>
          <a:p>
            <a:r>
              <a:rPr lang="zh-CN" altLang="en-US"/>
              <a:t>一个测试工程师走进咖啡厅，点了一个柠檬</a:t>
            </a:r>
            <a:r>
              <a:rPr lang="zh-CN" altLang="en-US"/>
              <a:t>蛋糕</a:t>
            </a:r>
            <a:endParaRPr lang="zh-CN" altLang="en-US"/>
          </a:p>
          <a:p>
            <a:r>
              <a:rPr lang="zh-CN" altLang="en-US"/>
              <a:t>一个测试工程师走进咖啡厅，点了一个</a:t>
            </a:r>
            <a:r>
              <a:rPr lang="zh-CN" altLang="en-US"/>
              <a:t>煲仔饭</a:t>
            </a:r>
            <a:endParaRPr lang="zh-CN" altLang="en-US"/>
          </a:p>
          <a:p>
            <a:r>
              <a:rPr lang="zh-CN" altLang="en-US"/>
              <a:t>一个测试工程师走进咖啡厅，点了一口</a:t>
            </a:r>
            <a:r>
              <a:rPr lang="zh-CN" altLang="en-US"/>
              <a:t>锅</a:t>
            </a:r>
            <a:endParaRPr lang="zh-CN" altLang="en-US"/>
          </a:p>
          <a:p>
            <a:r>
              <a:rPr lang="zh-CN" altLang="en-US"/>
              <a:t>一个测试工程师走进咖啡厅，点了一台电视</a:t>
            </a:r>
            <a:r>
              <a:rPr lang="zh-CN" altLang="en-US"/>
              <a:t>机</a:t>
            </a:r>
            <a:endParaRPr lang="zh-CN" altLang="en-US"/>
          </a:p>
          <a:p>
            <a:r>
              <a:rPr lang="zh-CN" altLang="en-US"/>
              <a:t>一个测试工程师走进咖啡厅，点了一个</a:t>
            </a:r>
            <a:r>
              <a:rPr lang="zh-CN" altLang="en-US"/>
              <a:t>特朗普</a:t>
            </a:r>
            <a:endParaRPr lang="zh-CN" altLang="en-US"/>
          </a:p>
          <a:p>
            <a:r>
              <a:rPr lang="zh-CN" altLang="en-US"/>
              <a:t>一个测试工程师走进咖啡厅，点了</a:t>
            </a:r>
            <a:r>
              <a:rPr lang="en-US" altLang="zh-CN"/>
              <a:t>$%##^$$&amp;*&amp;&amp;%(&amp;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Validation and Verification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</a:t>
            </a:r>
            <a:r>
              <a:rPr lang="zh-CN" altLang="en-US"/>
              <a:t>alidation ensures that only data that is reasonable is accepted.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Verification is used to check that the data does not change as it is being</a:t>
            </a:r>
            <a:r>
              <a:rPr lang="en-US" altLang="zh-CN"/>
              <a:t> </a:t>
            </a:r>
            <a:r>
              <a:rPr lang="zh-CN" altLang="en-US"/>
              <a:t>entered.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In-class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Activity 7.11.2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FIFO&amp;LIFO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stack--LIFO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queue--FIFO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DFS&amp;BFS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Validation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range checks</a:t>
            </a:r>
            <a:endParaRPr lang="zh-CN" altLang="en-US"/>
          </a:p>
          <a:p>
            <a:r>
              <a:rPr lang="zh-CN" altLang="en-US"/>
              <a:t>length checks</a:t>
            </a:r>
            <a:endParaRPr lang="zh-CN" altLang="en-US"/>
          </a:p>
          <a:p>
            <a:r>
              <a:rPr lang="zh-CN" altLang="en-US"/>
              <a:t>type checks</a:t>
            </a:r>
            <a:endParaRPr lang="zh-CN" altLang="en-US"/>
          </a:p>
          <a:p>
            <a:r>
              <a:rPr lang="zh-CN" altLang="en-US"/>
              <a:t>presence checks</a:t>
            </a:r>
            <a:endParaRPr lang="zh-CN" altLang="en-US"/>
          </a:p>
          <a:p>
            <a:r>
              <a:rPr lang="zh-CN" altLang="en-US"/>
              <a:t>format checks</a:t>
            </a:r>
            <a:endParaRPr lang="zh-CN" altLang="en-US"/>
          </a:p>
          <a:p>
            <a:r>
              <a:rPr lang="zh-CN" altLang="en-US"/>
              <a:t>check digits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en-US" altLang="zh-CN"/>
              <a:t>ange check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range check checks that the value of a number is between an upper value and</a:t>
            </a:r>
            <a:r>
              <a:rPr lang="en-US" altLang="zh-CN"/>
              <a:t> </a:t>
            </a:r>
            <a:r>
              <a:rPr lang="zh-CN" altLang="en-US"/>
              <a:t>a lower value.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635" y="2877185"/>
            <a:ext cx="7141845" cy="3300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Range check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are a store owner who accepts different types of cash. You can receive cash in the following denominations: 10, 20, 50, and 100. If a customer presents cash in any of these amounts, you will accept it. If the amount is not in these denominations, you will return it.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the total amount of cash are over 1000, then end the program and return total amount of success transactions.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Length check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length check checks either: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that data contains an exact number of characters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-that the data entered is a reasonable number of characters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Length  check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115" y="1894840"/>
            <a:ext cx="8318500" cy="4137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Length check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7745" y="1887855"/>
            <a:ext cx="912368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Length check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Write a program in pseudocode to check the length of an input string. The program should: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Accept a string from the user.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the length of the string is greater than 5, output "String is too long."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the length of the string is less than 3, output "String is too short."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If the length of the string is between 3 and 5 (inclusive), output "String length is acceptable."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jkzN2UzZmEyMDJkMjMxNzE4NWJlYzg0YzRmMzQ1Yz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3352</Words>
  <Application>WPS 演示</Application>
  <PresentationFormat>宽屏</PresentationFormat>
  <Paragraphs>122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Algorithm Design III</vt:lpstr>
      <vt:lpstr>Validation and Verification</vt:lpstr>
      <vt:lpstr>Validation</vt:lpstr>
      <vt:lpstr>Range check</vt:lpstr>
      <vt:lpstr>Range check</vt:lpstr>
      <vt:lpstr>Length check</vt:lpstr>
      <vt:lpstr>Length  check</vt:lpstr>
      <vt:lpstr>Length check</vt:lpstr>
      <vt:lpstr>Length check</vt:lpstr>
      <vt:lpstr>Type check</vt:lpstr>
      <vt:lpstr>Presence check</vt:lpstr>
      <vt:lpstr>Format check and check digit</vt:lpstr>
      <vt:lpstr>In-class work</vt:lpstr>
      <vt:lpstr>Verification</vt:lpstr>
      <vt:lpstr>Verification</vt:lpstr>
      <vt:lpstr>Test</vt:lpstr>
      <vt:lpstr>Test</vt:lpstr>
      <vt:lpstr>Test</vt:lpstr>
      <vt:lpstr>A joke about the QA</vt:lpstr>
      <vt:lpstr>In-class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Yunfan Zhang (RS)</cp:lastModifiedBy>
  <cp:revision>13</cp:revision>
  <dcterms:created xsi:type="dcterms:W3CDTF">2024-12-05T01:49:16Z</dcterms:created>
  <dcterms:modified xsi:type="dcterms:W3CDTF">2024-12-05T01:49:16Z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60FB5372BD3EFC95F44747679F69AAF8_41</vt:lpwstr>
  </property>
</Properties>
</file>