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9"/>
  </p:normalViewPr>
  <p:slideViewPr>
    <p:cSldViewPr snapToGrid="0" snapToObjects="1">
      <p:cViewPr varScale="1">
        <p:scale>
          <a:sx n="114" d="100"/>
          <a:sy n="114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17EB1-B2D7-2049-8DE9-A665E14A9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032B0-6DF3-4743-AA04-06DB9CFD2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4AA0D-B043-E944-9D92-E5D2AAA7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DCC94-6594-8E43-980F-1782D58F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E50DA-BBC5-F440-8AFB-113C10A7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93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8BBC-690F-5C4C-9089-292D47D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88B8D4-4CFD-A144-8780-63CB28E7B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79BBF-00C9-6544-A93A-9A9B6B89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A6DFB-9280-1345-BEF9-C35EBE13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03860-DEA7-DE42-9C0D-D5668C99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5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E95045-E5ED-244A-A7C9-5B21ACEE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5A709A-CD4D-A745-A74C-90579FFCC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26CE0-0235-284F-8B34-3239B19D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43495-8C36-3B4A-9178-2BD6AFDD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1A4DD-8D0A-0E44-BA79-8DB5CE04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413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8FB45-EB34-C545-A1ED-DE5EB11F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1EBA6-D39F-3D47-A951-29D2B34D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B12F-7D51-3748-99ED-43E3C1F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C864A-792B-5B4D-A13F-FF7D0442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AE12-0FB7-6444-B8DE-99521DEB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8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ED3C3-66E6-814E-A4D6-6F423507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0B1FA-F360-1D4A-A825-B0695C54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7BFC3-C709-2244-BB73-F71434C5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D682A-99FA-A44C-B2B5-8ADB15D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F95CB-AEC6-D940-B227-57D44F95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87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08CF-9242-CC41-854B-B41AEEED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F9260-C644-DF4D-8805-4122067DC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39B56-C9AA-004B-953F-3E400408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6CCE6-C329-9B43-AA58-E5813984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70ACC-98F7-3147-9C14-80634B24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A5F75-23F7-1B40-B2B7-058BF06F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5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E942-A4F9-314B-A9D3-458F9118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A1853-F1A5-8944-B34C-FE296346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3E27A-7687-184C-82D3-7A6422022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584C9-8F89-8C47-A852-5DA03DECE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629083-0D17-AE4B-A107-27D1D824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E090E2-6CD4-614D-87C0-C64EA27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CD6814-BF98-9943-9C5E-86D9EFC9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D6AB9-4CF5-5844-8C8C-DDABFED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64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4F3BD-91AC-5648-A54A-DD62C862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73B19-4CE6-454E-94B4-A623B0F1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1FD064-3FC6-0B41-8016-3FDD30BA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FD339E-24BB-EF40-9994-88FDB8F0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9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F3592-5E58-7D4D-8181-1B93A05A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91903-3949-5F41-91EF-B85C6F1E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DCD01-5FCD-784F-9078-6B6D9804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26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5C4FE-75EC-7447-80F4-BA8086EA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20EB5-27F5-DD40-9931-43FBDBBD5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90530-EB9F-8245-A3D4-7E052069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C6AA6-776A-3A4E-B80A-4E64EB6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DE605-8CAB-B94B-8027-303863C7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0614C-2992-004C-B0B6-91DB152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1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88C86-5C7A-F544-AE22-0FE3139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745550-EE94-D143-9224-7B474BA29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5ECE3-1BD4-344A-966F-4B9CBFB4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AE14A-948E-B548-8A5B-F4C5E6F2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F18BB-C910-D746-8ECE-71E772BB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D763D-7A74-C44A-8C43-2947F0C9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9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37836E-8931-6E4E-915E-6C71A46D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7B7BA-C394-4F47-9A47-25DE9F3F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B378C-D2B6-1B48-9D61-48BE9967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FFFD-DC72-8643-B1BB-9885A3C7AA11}" type="datetimeFigureOut">
              <a:rPr kumimoji="1" lang="ko-Kore-KR" altLang="en-US" smtClean="0"/>
              <a:t>2021. 4. 1.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B9E11-4E6C-1B4D-9C95-4289E8D6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B2D2B-3C75-7A46-83D2-101CC22FC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2B9FA-4DC5-6E4F-919B-DF0D6F0F7F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8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890079-4B5D-7142-B125-BB298127E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kumimoji="1" lang="en-US" altLang="ko-Kore-KR" sz="7200"/>
              <a:t>Durable rules</a:t>
            </a:r>
            <a:endParaRPr kumimoji="1" lang="ko-Kore-KR" altLang="en-US" sz="7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397A1-8FB5-E244-ABB2-D0D0ACD60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kumimoji="1" lang="en-US" altLang="ko-KR" sz="2800"/>
              <a:t>2021254010</a:t>
            </a:r>
            <a:r>
              <a:rPr kumimoji="1" lang="ko-KR" altLang="en-US" sz="2800"/>
              <a:t> 이지호</a:t>
            </a:r>
            <a:endParaRPr kumimoji="1" lang="ko-Kore-KR" altLang="en-US" sz="2800"/>
          </a:p>
        </p:txBody>
      </p:sp>
      <p:sp>
        <p:nvSpPr>
          <p:cNvPr id="46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6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55B14-EBB4-7E49-A400-4B46697A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회사내에</a:t>
            </a:r>
            <a:r>
              <a:rPr kumimoji="1" lang="ko-KR" altLang="en-US" dirty="0"/>
              <a:t> 여러 종류의 </a:t>
            </a:r>
            <a:r>
              <a:rPr kumimoji="1" lang="ko-KR" altLang="en-US" dirty="0" err="1"/>
              <a:t>임베디드</a:t>
            </a:r>
            <a:r>
              <a:rPr kumimoji="1" lang="ko-KR" altLang="en-US" dirty="0"/>
              <a:t> 보드가 있는데 각각 환경이 다르다 보니 각 보드의 사용 정보나 환경들을 찾아주는 프로그램을 작성하였습니다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코드가</a:t>
            </a:r>
            <a:r>
              <a:rPr kumimoji="1" lang="ko-KR" altLang="en-US" dirty="0"/>
              <a:t> 길어 주요 부분만 넣었습니다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4112F7-177A-4942-948F-013D6BE8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임베디드</a:t>
            </a:r>
            <a:r>
              <a:rPr kumimoji="1" lang="ko-KR" altLang="en-US" dirty="0"/>
              <a:t> 보드 확인 프로그램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333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D6D685-2AA7-6944-AE03-E1FEFD71ED21}"/>
              </a:ext>
            </a:extLst>
          </p:cNvPr>
          <p:cNvSpPr txBox="1"/>
          <p:nvPr/>
        </p:nvSpPr>
        <p:spPr>
          <a:xfrm>
            <a:off x="3793927" y="2859088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여러가지 보드의 라벨과 종류를 입력해 주면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E9E524-D01C-174A-8E5F-8E82C6BA1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3629581"/>
            <a:ext cx="6489700" cy="158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AC84A-7201-904E-BB99-10243C2E43A3}"/>
              </a:ext>
            </a:extLst>
          </p:cNvPr>
          <p:cNvSpPr txBox="1"/>
          <p:nvPr/>
        </p:nvSpPr>
        <p:spPr>
          <a:xfrm>
            <a:off x="4282042" y="524891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보드의 종류를 트리거로 작동 하여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108E4-E5B9-394E-A198-BF00CF56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927" y="1239758"/>
            <a:ext cx="4604146" cy="16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57CEC7-606C-7D48-B899-FEF30803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7" y="520368"/>
            <a:ext cx="11688117" cy="3073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FBCA53-C40D-8B4A-BC84-B3CE6DFA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85" y="4407484"/>
            <a:ext cx="8428423" cy="1131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17A770-F46F-5044-86CF-D26C4F1F575E}"/>
              </a:ext>
            </a:extLst>
          </p:cNvPr>
          <p:cNvSpPr txBox="1"/>
          <p:nvPr/>
        </p:nvSpPr>
        <p:spPr>
          <a:xfrm>
            <a:off x="3510193" y="5538816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라벨이</a:t>
            </a:r>
            <a:r>
              <a:rPr kumimoji="1" lang="ko-KR" altLang="en-US" dirty="0"/>
              <a:t> 추가 될 때마다 각 특징을 출력하여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FBADE-B537-8540-8432-DA9DB51A34E9}"/>
              </a:ext>
            </a:extLst>
          </p:cNvPr>
          <p:cNvSpPr txBox="1"/>
          <p:nvPr/>
        </p:nvSpPr>
        <p:spPr>
          <a:xfrm>
            <a:off x="2227788" y="3594307"/>
            <a:ext cx="876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트리거에</a:t>
            </a:r>
            <a:r>
              <a:rPr kumimoji="1" lang="ko-KR" altLang="en-US" dirty="0"/>
              <a:t> 의해 연속적으로 특징</a:t>
            </a:r>
            <a:r>
              <a:rPr kumimoji="1" lang="en-US" altLang="ko-KR" dirty="0"/>
              <a:t>(</a:t>
            </a:r>
            <a:r>
              <a:rPr kumimoji="1" lang="ko-KR" altLang="en-US" dirty="0"/>
              <a:t>아키텍처 그에 따른 컴파일러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추가 되게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354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D2BF7-B194-2647-A23E-2E384978E96C}"/>
              </a:ext>
            </a:extLst>
          </p:cNvPr>
          <p:cNvSpPr txBox="1"/>
          <p:nvPr/>
        </p:nvSpPr>
        <p:spPr>
          <a:xfrm>
            <a:off x="1266791" y="5017584"/>
            <a:ext cx="994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보드의</a:t>
            </a:r>
            <a:r>
              <a:rPr kumimoji="1" lang="ko-KR" altLang="en-US" dirty="0"/>
              <a:t> 제조사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아키텍처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컴파일러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운영체제 등을 확인 할 수 있는 프로그램을 만들었습니다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3409F8-638C-E74C-99BB-9F5AF31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180" y="2341386"/>
            <a:ext cx="6251640" cy="21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F8D9-259A-1141-ACC7-BA45FFF4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전체</a:t>
            </a:r>
            <a:r>
              <a:rPr lang="ko-KR" altLang="en-US" dirty="0"/>
              <a:t> 코드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1CF49F-1412-4644-84E5-E04AC70BF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"/>
          <a:stretch/>
        </p:blipFill>
        <p:spPr>
          <a:xfrm>
            <a:off x="1668966" y="1388629"/>
            <a:ext cx="8854068" cy="54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F8D9-259A-1141-ACC7-BA45FFF4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전체</a:t>
            </a:r>
            <a:r>
              <a:rPr lang="ko-KR" altLang="en-US" dirty="0"/>
              <a:t> 코드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7EEA0A-82E0-7640-B5E4-BA2ED8D9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55" y="1526296"/>
            <a:ext cx="9744689" cy="5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9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F8D9-259A-1141-ACC7-BA45FFF4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전체</a:t>
            </a:r>
            <a:r>
              <a:rPr lang="ko-KR" altLang="en-US" dirty="0"/>
              <a:t> 코드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EB93CD-0957-C747-9047-AA77DBF1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94" y="1871674"/>
            <a:ext cx="10402612" cy="382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F8D9-259A-1141-ACC7-BA45FFF4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전체</a:t>
            </a:r>
            <a:r>
              <a:rPr lang="ko-KR" altLang="en-US" dirty="0"/>
              <a:t> 코드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484817-3ABD-2044-8791-943478FB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51517"/>
            <a:ext cx="1016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3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{584CAECA-10FC-C64E-9247-F002C17D1994}tf10001072</Template>
  <TotalTime>339</TotalTime>
  <Words>101</Words>
  <Application>Microsoft Macintosh PowerPoint</Application>
  <PresentationFormat>와이드스크린</PresentationFormat>
  <Paragraphs>15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Durable rules</vt:lpstr>
      <vt:lpstr>임베디드 보드 확인 프로그램</vt:lpstr>
      <vt:lpstr>PowerPoint 프레젠테이션</vt:lpstr>
      <vt:lpstr>PowerPoint 프레젠테이션</vt:lpstr>
      <vt:lpstr>PowerPoint 프레젠테이션</vt:lpstr>
      <vt:lpstr>전체 코드 - 1</vt:lpstr>
      <vt:lpstr>전체 코드 - 2</vt:lpstr>
      <vt:lpstr>전체 코드 - 3</vt:lpstr>
      <vt:lpstr>전체 코드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Durable rules</dc:title>
  <dc:creator>이지호</dc:creator>
  <cp:lastModifiedBy>이지호</cp:lastModifiedBy>
  <cp:revision>14</cp:revision>
  <dcterms:created xsi:type="dcterms:W3CDTF">2021-04-01T04:18:12Z</dcterms:created>
  <dcterms:modified xsi:type="dcterms:W3CDTF">2021-04-01T10:35:59Z</dcterms:modified>
</cp:coreProperties>
</file>