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 snapToObjects="1">
      <p:cViewPr>
        <p:scale>
          <a:sx n="105" d="100"/>
          <a:sy n="105" d="100"/>
        </p:scale>
        <p:origin x="170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7609-9912-1342-9918-E4D967F8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E86207-7F08-444B-B3EA-9805051B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4B97F-0C7D-064E-9C91-3D4CFC17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26026-D3A1-CC40-99B7-1872771B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3266-2C6B-8D47-916D-C32B8C5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51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E8F05-A9C1-7A45-BCAA-6967DEC1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040B9-9E14-684C-B403-105D985D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A8E23-BFEE-B64E-9514-A66B99F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270C5-878B-B64D-BD9B-CAC0D6DC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647FC-A217-3340-B351-9ED6BCC4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245C6E-D5C8-634E-9853-4AFD748B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F5270-3DDF-3340-923A-0EF22E58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CF5E3-45E4-5A41-980E-A1CCF43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280BE-4E80-FE45-88A3-74BC5AE7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8A73-456E-E343-A17B-F00B6A3E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4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AB8CE-62CC-CC4B-A91C-BD98BAD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01FFE-8BC1-6B40-9A7E-C01BFEA1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94-D872-9147-A2E2-81C4CE62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A6008-1EC3-FC4E-A3C6-6FFB2577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D9AB-6561-2141-BA02-26C5C9B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9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8CBC1-8B3A-C044-9750-15ADD3FC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AD24B-22FB-C94F-9B89-F451EBDF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A8041-E8A2-6E4D-8CFE-D1151143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7C214-57B4-674B-A64C-E9B61785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A011B-68B5-C64C-B33A-E55CADC0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7931-5054-4848-98A5-962F069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91D09-A75F-BD48-A011-406AC64A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3A96D-B37B-F243-A15D-2AB16CED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DCBC2-837C-E549-BEA2-B37CF35E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44527-32C6-234D-B831-A1C8CF2C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4DF81-5D84-D144-8C2E-8037328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4E4E-41B9-9044-9C25-9377AC54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B96AB-1637-EB43-B2AE-2C313DF4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8D0FF-A4C4-0444-A3C6-11103375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117682-902D-284A-B4BA-D3A1BD5FF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9FC9-0CEA-FF4B-B762-96D24C8A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C1E71-1373-8A47-A116-5F290D97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5FF12-5D98-D441-935D-E7EB8902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277B2-4C7C-E94B-BFAF-88EBADDE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88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2E278-FFB9-4643-98D6-D36A44C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9C924-CB06-3A4F-9877-60133CC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0C7886-CA64-0A4B-997C-F0BDA621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B9A3-1BC8-D045-A8F9-E08C97B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267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90B508-66D7-324B-8017-66D5FB47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E22DB-1DCC-8D42-96CD-799601D7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862EF-E706-D34E-8482-EA153908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3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6F7B0-D845-3B43-B82C-04AA750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4ECE-E2C7-D74F-9298-C0035C54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9AA2E-E690-6E4C-88CC-41B4451B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E65D8-EFFC-5B48-8AAF-6315F516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8C4AC-CAE9-9843-9D91-45B6717D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AECAD-1806-9F44-883D-45A31D7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A052-F21A-1A4A-BFD6-80B075C1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3C55E-4202-314B-96DE-8316864BC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096B2-A3A0-4744-B323-8D65ABC0B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4D32D-8C11-904D-A0EC-8E97B530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2F963-E904-A045-8698-92C163F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AC346-BB3D-4B45-AB46-A733708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62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E02EA-D879-5840-BD39-7B23BB8B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ADA8B-DFAE-3E45-8128-02A2601C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5B03E-AACB-A945-A374-3586BAF37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8DBF-1A1A-7D47-8DF8-CB8A64D6F7F1}" type="datetimeFigureOut">
              <a:rPr kumimoji="1" lang="ko-Kore-KR" altLang="en-US" smtClean="0"/>
              <a:t>2021. 5. 9.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3450F-6B8E-9248-AB1F-34B7DD3D8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A9014-BA37-764B-9356-8CDF8D7CA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B004-9039-124A-AD85-A853B31CD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66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jiho/cbnu_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31B8F3-09F9-AF4F-B93C-6EBC6928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kumimoji="1"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산업인공지능 개론</a:t>
            </a:r>
            <a:br>
              <a:rPr kumimoji="1"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Project No.2</a:t>
            </a:r>
            <a:br>
              <a:rPr kumimoji="1"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회귀</a:t>
            </a:r>
            <a:r>
              <a:rPr kumimoji="1"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분류</a:t>
            </a:r>
            <a:endParaRPr kumimoji="1" lang="ko-Kore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3FC9A-F346-B748-8A90-2CB127B72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2021254010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이지호</a:t>
            </a:r>
            <a:endParaRPr kumimoji="1" lang="ko-Kore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A53F5-4D35-FE49-A67E-DB7A59E6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사용한</a:t>
            </a:r>
            <a:r>
              <a:rPr kumimoji="1" lang="ko-KR" altLang="en-US" dirty="0">
                <a:latin typeface="+mj-ea"/>
              </a:rPr>
              <a:t> 데이터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538C5-A3E6-2344-95FD-E72F7ADD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충격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센서와</a:t>
            </a:r>
            <a:r>
              <a:rPr kumimoji="1" lang="ko-KR" altLang="en-US" dirty="0"/>
              <a:t> 가속도 센서의 값을 이용하여 분류 문제 해결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FD3A62-9240-4447-995C-FFB08BE66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2" t="17853" r="4499"/>
          <a:stretch/>
        </p:blipFill>
        <p:spPr>
          <a:xfrm>
            <a:off x="1461921" y="2341573"/>
            <a:ext cx="9268158" cy="52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1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18C26-86DB-1A4C-BF64-E0BC3273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kumimoji="1" lang="ko-Kore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BA66E-B5E3-D141-951E-6628AA87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kumimoji="1" lang="en" altLang="ko-Kore-KR" sz="2000" dirty="0">
                <a:hlinkClick r:id="rId2"/>
              </a:rPr>
              <a:t>https://github.com/2jiho/cbnu_classification</a:t>
            </a:r>
            <a:endParaRPr kumimoji="1" lang="en" altLang="ko-Kore-KR" sz="2000" dirty="0"/>
          </a:p>
          <a:p>
            <a:endParaRPr kumimoji="1" lang="en" altLang="ko-Kore-KR" sz="2000" dirty="0"/>
          </a:p>
          <a:p>
            <a:r>
              <a:rPr kumimoji="1" lang="en-US" altLang="ko-Kore-KR" sz="2000" dirty="0" err="1"/>
              <a:t>Sklearn</a:t>
            </a:r>
            <a:r>
              <a:rPr kumimoji="1" lang="ko-KR" altLang="en-US" sz="2000" dirty="0"/>
              <a:t>의 </a:t>
            </a:r>
            <a:r>
              <a:rPr kumimoji="1" lang="en-US" altLang="ko-KR" sz="2000" dirty="0" err="1"/>
              <a:t>svm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에 있는 </a:t>
            </a:r>
            <a:r>
              <a:rPr kumimoji="1" lang="en" altLang="ko-KR" sz="2000" dirty="0"/>
              <a:t>Support Vector Classification</a:t>
            </a:r>
            <a:r>
              <a:rPr kumimoji="1" lang="ko-KR" altLang="en-US" sz="2000" dirty="0"/>
              <a:t> 을 활용하여 분류 문제를 해결해 보려고 코드를 작성 하였습니다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E6B3FF-D355-8249-8195-CC9044A45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" r="334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71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1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727413-40E4-2844-B75B-9D26345B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B7F8A1-262A-3C4D-9BCC-31E894B4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6D994-6A62-414B-B649-5AE986EC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kumimoji="1" lang="ko-Kore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결과</a:t>
            </a:r>
            <a:r>
              <a:rPr kumimoji="1"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및 </a:t>
            </a:r>
            <a:r>
              <a:rPr kumimoji="1" lang="ko-Kore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662DB-573B-7643-86CC-B607EBFF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kumimoji="1" lang="ko-Kore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센서값이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정도인데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그중에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충격이 발생한 것이 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건도 되지 않아 결과가 제대로 안 나온 것 같습니다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센서 데이터가 더 많아지면 추가해서 시도 해봐야 할 것 같습니다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분류 문제를 확인해 </a:t>
            </a:r>
            <a:r>
              <a:rPr kumimoji="1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보기위해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추가적으로 임의로 생성한 데이터로 분류하여 작동을 확인해 봤습니다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39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ADA07F-D0BF-6843-B956-529EFE7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임의로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생성된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데이터로 분류 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(3000</a:t>
            </a:r>
            <a:r>
              <a:rPr kumimoji="1"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kumimoji="1" lang="en-US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F9D5AF-6021-3843-984D-5ADF3F06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</Words>
  <Application>Microsoft Macintosh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산업인공지능 개론 Project No.2 회귀/분류</vt:lpstr>
      <vt:lpstr>사용한 데이터</vt:lpstr>
      <vt:lpstr>코드</vt:lpstr>
      <vt:lpstr>Plot 결과</vt:lpstr>
      <vt:lpstr>결과 및 문제</vt:lpstr>
      <vt:lpstr>임의로 생성된 데이터로 분류 (3000개)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산업인공지능 개론 Project No.2 회귀/분류</dc:title>
  <dc:creator>이지호</dc:creator>
  <cp:lastModifiedBy>이지호</cp:lastModifiedBy>
  <cp:revision>3</cp:revision>
  <dcterms:created xsi:type="dcterms:W3CDTF">2021-05-09T03:08:59Z</dcterms:created>
  <dcterms:modified xsi:type="dcterms:W3CDTF">2021-05-09T03:32:08Z</dcterms:modified>
</cp:coreProperties>
</file>