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7C30-AC61-A442-821C-631E42FB6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76E3F-4D31-5D40-BC8F-5419F0260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90A47-FA7F-2C41-8F70-F526D57B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9E1F-CBF2-E942-87A4-665F7E2A6E78}" type="datetimeFigureOut">
              <a:rPr kumimoji="1" lang="ko-Kore-KR" altLang="en-US" smtClean="0"/>
              <a:t>2022. 1. 4.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BC903-703C-084F-BC44-66B767B0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A6F35-A954-FD4E-9C8E-66F79699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E2F0-F822-3F44-B0F6-3BC46170D4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11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F3057-0DD4-B843-94D7-A31162C4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84D81B-B558-274D-92A0-1269FF649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016D-C66C-B94B-8D9B-EBBAD239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9E1F-CBF2-E942-87A4-665F7E2A6E78}" type="datetimeFigureOut">
              <a:rPr kumimoji="1" lang="ko-Kore-KR" altLang="en-US" smtClean="0"/>
              <a:t>2022. 1. 4.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08513-3172-804E-9067-1C3E360A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3B7E6-1FBD-8444-AFE9-60EB2233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E2F0-F822-3F44-B0F6-3BC46170D4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812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5F518E-DC58-DE4B-9259-B3CE21AD8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996C4-8D8A-8E4F-8FEC-B50FB14CE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F6E00-717D-274C-B39D-D8AC662C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9E1F-CBF2-E942-87A4-665F7E2A6E78}" type="datetimeFigureOut">
              <a:rPr kumimoji="1" lang="ko-Kore-KR" altLang="en-US" smtClean="0"/>
              <a:t>2022. 1. 4.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08D1A-EDA5-3E4C-8C0C-79457024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50CA9-2900-7147-B3DE-6A2A8618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E2F0-F822-3F44-B0F6-3BC46170D4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51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6075E-AF04-1B4C-A370-3309250D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91A5A-2724-D14F-89E2-81DC8023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B2546-9C93-7945-B1DD-770681E0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9E1F-CBF2-E942-87A4-665F7E2A6E78}" type="datetimeFigureOut">
              <a:rPr kumimoji="1" lang="ko-Kore-KR" altLang="en-US" smtClean="0"/>
              <a:t>2022. 1. 4.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BB0B2-842A-F841-A8FC-DB282033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DEFFB-ED2A-CF4E-985D-17D27DD5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E2F0-F822-3F44-B0F6-3BC46170D4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885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54CE0-B93E-094A-B00B-385F399F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78EBA-EB74-524C-8FDA-DA62DF59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F866E-4431-8940-8611-A6670DB2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9E1F-CBF2-E942-87A4-665F7E2A6E78}" type="datetimeFigureOut">
              <a:rPr kumimoji="1" lang="ko-Kore-KR" altLang="en-US" smtClean="0"/>
              <a:t>2022. 1. 4.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E0CB8-D156-3740-9AF8-6153A536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32C28-FF95-B74E-940D-01209A55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E2F0-F822-3F44-B0F6-3BC46170D4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292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83AB2-3F40-5A49-AB4B-92E79DAD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CDE8F-53E7-0D45-88F9-690DC2848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F30EA-DEF4-DD46-9056-6E4914ED0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1AD17-C5A6-C74C-ABFC-5B784CF2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9E1F-CBF2-E942-87A4-665F7E2A6E78}" type="datetimeFigureOut">
              <a:rPr kumimoji="1" lang="ko-Kore-KR" altLang="en-US" smtClean="0"/>
              <a:t>2022. 1. 4.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02E39-DBA5-CF46-8087-D83A631E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DF5C3-BB60-3948-A4FF-71132C5C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E2F0-F822-3F44-B0F6-3BC46170D4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86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B00E-D7FF-B247-8B8A-22A10A6A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5F394-AF14-2F41-9E5E-A3965C926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42F74-7E44-F240-8E4A-FCCD93411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B3B955-2AA9-0241-BE86-A9E2FC25E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88404B-20D5-AC40-86FF-B87AA50DA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832CAE-B8DF-074F-8207-41A0ACEF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9E1F-CBF2-E942-87A4-665F7E2A6E78}" type="datetimeFigureOut">
              <a:rPr kumimoji="1" lang="ko-Kore-KR" altLang="en-US" smtClean="0"/>
              <a:t>2022. 1. 4.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FADEEB-B41D-2E48-A976-B5DC1525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268259-4690-1C4C-8DF9-26AD3C87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E2F0-F822-3F44-B0F6-3BC46170D4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46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E25D9-B4B9-694A-B56F-F127D84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77CCDC-B314-9343-B5F2-BA398126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9E1F-CBF2-E942-87A4-665F7E2A6E78}" type="datetimeFigureOut">
              <a:rPr kumimoji="1" lang="ko-Kore-KR" altLang="en-US" smtClean="0"/>
              <a:t>2022. 1. 4.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3290D6-A8E9-5F4D-8516-1327E15F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194F28-A222-9746-B1ED-0307BAC2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E2F0-F822-3F44-B0F6-3BC46170D4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42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534F98-14D0-2C46-9FAB-BF044F30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9E1F-CBF2-E942-87A4-665F7E2A6E78}" type="datetimeFigureOut">
              <a:rPr kumimoji="1" lang="ko-Kore-KR" altLang="en-US" smtClean="0"/>
              <a:t>2022. 1. 4.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7FF22D-FAA8-C54A-B24E-041BD26E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4674-4DC3-BA42-9B04-6FF794AC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E2F0-F822-3F44-B0F6-3BC46170D4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857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380DE-DD4D-B343-A54F-E4536104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14C83-18A1-2449-870E-E6290C00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9B8E6D-C879-1B4E-9E12-B8652EB64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B36B5-E34B-304F-8564-77165E95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9E1F-CBF2-E942-87A4-665F7E2A6E78}" type="datetimeFigureOut">
              <a:rPr kumimoji="1" lang="ko-Kore-KR" altLang="en-US" smtClean="0"/>
              <a:t>2022. 1. 4.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65804-AB73-FC45-A80C-2EF33D68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C1397-A208-F248-BF15-205ADEEA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E2F0-F822-3F44-B0F6-3BC46170D4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115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E0E35-6843-7143-A4AF-AC906409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6FC849-FF11-EB43-B185-745593ADE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68B9E-7895-B44B-8772-5334E0AB2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091EEC-15A7-8749-9FE2-7E29ED1E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9E1F-CBF2-E942-87A4-665F7E2A6E78}" type="datetimeFigureOut">
              <a:rPr kumimoji="1" lang="ko-Kore-KR" altLang="en-US" smtClean="0"/>
              <a:t>2022. 1. 4.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D85AE-7C48-B94E-98AE-ECD5DF86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9F225-5657-974F-9A37-1288FADA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E2F0-F822-3F44-B0F6-3BC46170D4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676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2F96E8-03FF-144E-BFA6-42CC86B6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17DFA-33CB-1A48-961F-FF14455CA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557C3-9F81-AB44-A174-32711A1F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9E1F-CBF2-E942-87A4-665F7E2A6E78}" type="datetimeFigureOut">
              <a:rPr kumimoji="1" lang="ko-Kore-KR" altLang="en-US" smtClean="0"/>
              <a:t>2022. 1. 4.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855F0-4303-B94D-A30E-72C36D90A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4AE53-6F7D-CF4B-961A-34B620F4B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E2F0-F822-3F44-B0F6-3BC46170D4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48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83B1D0-B53B-0B44-B06C-A86EC253C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5600">
                <a:solidFill>
                  <a:srgbClr val="FFFFFF"/>
                </a:solidFill>
              </a:rPr>
              <a:t>산업 컴퓨터비전 실제</a:t>
            </a:r>
            <a:endParaRPr kumimoji="1" lang="ko-Kore-KR" altLang="en-US" sz="56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A15EAD-78D4-9F4E-93E8-DD6DB21C3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kumimoji="1" lang="ko-Kore-KR" altLang="en-US" sz="2000">
                <a:solidFill>
                  <a:srgbClr val="FFFFFF"/>
                </a:solidFill>
              </a:rPr>
              <a:t>기말과제</a:t>
            </a:r>
            <a:endParaRPr kumimoji="1" lang="en-US" altLang="ko-Kore-KR" sz="2000">
              <a:solidFill>
                <a:srgbClr val="FFFFFF"/>
              </a:solidFill>
            </a:endParaRPr>
          </a:p>
          <a:p>
            <a:pPr algn="r"/>
            <a:endParaRPr kumimoji="1" lang="en-US" altLang="ko-Kore-KR" sz="2000">
              <a:solidFill>
                <a:srgbClr val="FFFFFF"/>
              </a:solidFill>
            </a:endParaRPr>
          </a:p>
          <a:p>
            <a:pPr algn="r"/>
            <a:r>
              <a:rPr kumimoji="1" lang="en-US" altLang="ko-Kore-KR" sz="2000">
                <a:solidFill>
                  <a:srgbClr val="FFFFFF"/>
                </a:solidFill>
              </a:rPr>
              <a:t>2021254010</a:t>
            </a:r>
            <a:r>
              <a:rPr kumimoji="1" lang="ko-Kore-KR" altLang="en-US" sz="2000">
                <a:solidFill>
                  <a:srgbClr val="FFFFFF"/>
                </a:solidFill>
              </a:rPr>
              <a:t> 이지호</a:t>
            </a:r>
          </a:p>
        </p:txBody>
      </p:sp>
      <p:sp>
        <p:nvSpPr>
          <p:cNvPr id="2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49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0531CC-26B2-074B-A8BE-15D0B848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ko-KR" altLang="en-US" sz="4000"/>
              <a:t>컴퓨터비전 관련 문제</a:t>
            </a:r>
            <a:endParaRPr kumimoji="1" lang="ko-Kore-KR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6AB58-5055-4345-BD04-9C0B60FD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kumimoji="1" lang="ko-KR" altLang="en-US" sz="2000" dirty="0"/>
              <a:t>차선이탈 경고에 적용할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차선 검출기 작성</a:t>
            </a:r>
            <a:endParaRPr kumimoji="1" lang="en-US" altLang="ko-KR" sz="2000" dirty="0"/>
          </a:p>
          <a:p>
            <a:r>
              <a:rPr kumimoji="1" lang="en-US" altLang="ko-KR" sz="2000" dirty="0"/>
              <a:t>Canny edge detection</a:t>
            </a:r>
            <a:r>
              <a:rPr kumimoji="1" lang="ko-KR" altLang="en-US" sz="2000" dirty="0"/>
              <a:t>과 </a:t>
            </a:r>
            <a:r>
              <a:rPr kumimoji="1" lang="en-US" altLang="ko-KR" sz="2000" dirty="0"/>
              <a:t>Hough transform</a:t>
            </a:r>
            <a:r>
              <a:rPr kumimoji="1" lang="ko-KR" altLang="en-US" sz="2000" dirty="0"/>
              <a:t>을 이용하여 차선을 검출</a:t>
            </a:r>
            <a:endParaRPr kumimoji="1" lang="en-US" altLang="ko-KR" sz="2000" dirty="0"/>
          </a:p>
          <a:p>
            <a:r>
              <a:rPr kumimoji="1" lang="ko-KR" altLang="en-US" sz="2000" dirty="0"/>
              <a:t>추가적으로 </a:t>
            </a:r>
            <a:r>
              <a:rPr kumimoji="1" lang="en-US" altLang="ko-KR" sz="2000" dirty="0"/>
              <a:t>ROI</a:t>
            </a:r>
            <a:r>
              <a:rPr kumimoji="1" lang="ko-KR" altLang="en-US" sz="2000" dirty="0"/>
              <a:t>지정 등을 통하여 검출 성능 향상</a:t>
            </a:r>
            <a:endParaRPr kumimoji="1" lang="en-US" altLang="ko-KR" sz="2000" dirty="0"/>
          </a:p>
          <a:p>
            <a:r>
              <a:rPr kumimoji="1" lang="ko-KR" altLang="en-US" sz="2000" dirty="0"/>
              <a:t>차선의 경우 일반적으로 영상에서 차선의 위치가 크게 변하지 않으므로 일정 시간을 누적하여 검출 시 좋은 결과가 예상됨</a:t>
            </a:r>
            <a:r>
              <a:rPr kumimoji="1"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74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361BE-42AA-9948-BCE8-04619899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ko-KR" altLang="en-US" dirty="0"/>
              <a:t>블랙박스영상 데이터</a:t>
            </a:r>
            <a:endParaRPr kumimoji="1" lang="ko-Kore-KR" altLang="en-US" dirty="0"/>
          </a:p>
        </p:txBody>
      </p:sp>
      <p:pic>
        <p:nvPicPr>
          <p:cNvPr id="5" name="내용 개체 틀 4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0A4A84B9-D765-594F-BA84-3D3E8E906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7571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7949A-A9D6-E442-B6B3-0804167C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+mj-ea"/>
              </a:rPr>
              <a:t>처리</a:t>
            </a:r>
            <a:r>
              <a:rPr kumimoji="1" lang="ko-KR" altLang="en-US" dirty="0">
                <a:latin typeface="+mj-ea"/>
              </a:rPr>
              <a:t> 순서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921D3-3AFF-C744-96DD-A96E17BE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kumimoji="1" lang="ko-Kore-KR" altLang="en-US" sz="2400" dirty="0">
                <a:latin typeface="+mj-ea"/>
                <a:ea typeface="+mj-ea"/>
              </a:rPr>
              <a:t>이미지</a:t>
            </a:r>
            <a:r>
              <a:rPr kumimoji="1" lang="ko-KR" altLang="en-US" sz="2400" dirty="0">
                <a:latin typeface="+mj-ea"/>
                <a:ea typeface="+mj-ea"/>
              </a:rPr>
              <a:t> 입력</a:t>
            </a:r>
            <a:endParaRPr kumimoji="1" lang="en-US" altLang="ko-KR" sz="2400" dirty="0">
              <a:latin typeface="+mj-ea"/>
              <a:ea typeface="+mj-ea"/>
            </a:endParaRPr>
          </a:p>
          <a:p>
            <a:r>
              <a:rPr kumimoji="1" lang="en-US" altLang="ko-KR" sz="2400" dirty="0">
                <a:latin typeface="+mj-ea"/>
                <a:ea typeface="+mj-ea"/>
              </a:rPr>
              <a:t>Gray </a:t>
            </a:r>
            <a:r>
              <a:rPr kumimoji="1" lang="ko-KR" altLang="en-US" sz="2400" dirty="0">
                <a:latin typeface="+mj-ea"/>
                <a:ea typeface="+mj-ea"/>
              </a:rPr>
              <a:t>변환</a:t>
            </a:r>
            <a:endParaRPr kumimoji="1" lang="en-US" altLang="ko-KR" sz="2400" dirty="0">
              <a:latin typeface="+mj-ea"/>
              <a:ea typeface="+mj-ea"/>
            </a:endParaRPr>
          </a:p>
          <a:p>
            <a:r>
              <a:rPr kumimoji="1" lang="ko-KR" altLang="en-US" sz="2400" dirty="0" err="1">
                <a:latin typeface="+mj-ea"/>
                <a:ea typeface="+mj-ea"/>
              </a:rPr>
              <a:t>가우시안</a:t>
            </a:r>
            <a:r>
              <a:rPr kumimoji="1" lang="ko-KR" altLang="en-US" sz="2400" dirty="0">
                <a:latin typeface="+mj-ea"/>
                <a:ea typeface="+mj-ea"/>
              </a:rPr>
              <a:t> </a:t>
            </a:r>
            <a:r>
              <a:rPr kumimoji="1" lang="ko-KR" altLang="en-US" sz="2400" dirty="0" err="1">
                <a:latin typeface="+mj-ea"/>
                <a:ea typeface="+mj-ea"/>
              </a:rPr>
              <a:t>블러</a:t>
            </a:r>
            <a:endParaRPr kumimoji="1" lang="en-US" altLang="ko-KR" sz="2400" dirty="0">
              <a:latin typeface="+mj-ea"/>
              <a:ea typeface="+mj-ea"/>
            </a:endParaRPr>
          </a:p>
          <a:p>
            <a:r>
              <a:rPr kumimoji="1" lang="en-US" altLang="ko-Kore-KR" sz="2400" dirty="0">
                <a:latin typeface="+mj-ea"/>
                <a:ea typeface="+mj-ea"/>
              </a:rPr>
              <a:t>Canny Edge</a:t>
            </a:r>
            <a:r>
              <a:rPr kumimoji="1" lang="ko-KR" altLang="en-US" sz="2400" dirty="0">
                <a:latin typeface="+mj-ea"/>
                <a:ea typeface="+mj-ea"/>
              </a:rPr>
              <a:t> </a:t>
            </a:r>
            <a:r>
              <a:rPr kumimoji="1" lang="ko-KR" altLang="en-US" sz="2400" dirty="0" err="1">
                <a:latin typeface="+mj-ea"/>
                <a:ea typeface="+mj-ea"/>
              </a:rPr>
              <a:t>디텍션</a:t>
            </a:r>
            <a:endParaRPr kumimoji="1" lang="en-US" altLang="ko-Kore-KR" sz="2400" dirty="0">
              <a:latin typeface="+mj-ea"/>
              <a:ea typeface="+mj-ea"/>
            </a:endParaRPr>
          </a:p>
          <a:p>
            <a:r>
              <a:rPr kumimoji="1" lang="en-US" altLang="ko-Kore-KR" sz="2400" dirty="0">
                <a:latin typeface="+mj-ea"/>
                <a:ea typeface="+mj-ea"/>
              </a:rPr>
              <a:t>ROI </a:t>
            </a:r>
            <a:r>
              <a:rPr kumimoji="1" lang="ko-KR" altLang="en-US" sz="2400" dirty="0">
                <a:latin typeface="+mj-ea"/>
                <a:ea typeface="+mj-ea"/>
              </a:rPr>
              <a:t>지정 </a:t>
            </a:r>
            <a:r>
              <a:rPr kumimoji="1" lang="en-US" altLang="ko-KR" sz="2400" dirty="0">
                <a:latin typeface="+mj-ea"/>
                <a:ea typeface="+mj-ea"/>
              </a:rPr>
              <a:t>(</a:t>
            </a:r>
            <a:r>
              <a:rPr kumimoji="1" lang="ko-KR" altLang="en-US" sz="2400" dirty="0">
                <a:latin typeface="+mj-ea"/>
                <a:ea typeface="+mj-ea"/>
              </a:rPr>
              <a:t>하늘과 </a:t>
            </a:r>
            <a:r>
              <a:rPr kumimoji="1" lang="ko-KR" altLang="en-US" sz="2400" dirty="0" err="1">
                <a:latin typeface="+mj-ea"/>
                <a:ea typeface="+mj-ea"/>
              </a:rPr>
              <a:t>본넷</a:t>
            </a:r>
            <a:r>
              <a:rPr kumimoji="1" lang="ko-KR" altLang="en-US" sz="2400" dirty="0">
                <a:latin typeface="+mj-ea"/>
                <a:ea typeface="+mj-ea"/>
              </a:rPr>
              <a:t> 부위 제외</a:t>
            </a:r>
            <a:r>
              <a:rPr kumimoji="1" lang="en-US" altLang="ko-KR" sz="2400" dirty="0">
                <a:latin typeface="+mj-ea"/>
                <a:ea typeface="+mj-ea"/>
              </a:rPr>
              <a:t>)</a:t>
            </a:r>
          </a:p>
          <a:p>
            <a:r>
              <a:rPr lang="en" altLang="ko-Kore-KR" sz="2400" dirty="0">
                <a:latin typeface="+mj-ea"/>
                <a:ea typeface="+mj-ea"/>
              </a:rPr>
              <a:t>Hough Line</a:t>
            </a:r>
            <a:r>
              <a:rPr lang="ko-KR" altLang="en-US" sz="2400" dirty="0">
                <a:latin typeface="+mj-ea"/>
                <a:ea typeface="+mj-ea"/>
              </a:rPr>
              <a:t> 변환</a:t>
            </a:r>
            <a:endParaRPr kumimoji="1" lang="en-US" altLang="ko-KR" sz="2400" dirty="0">
              <a:latin typeface="+mj-ea"/>
              <a:ea typeface="+mj-ea"/>
            </a:endParaRPr>
          </a:p>
          <a:p>
            <a:r>
              <a:rPr kumimoji="1" lang="en-US" altLang="ko-KR" sz="2400" dirty="0">
                <a:latin typeface="+mj-ea"/>
                <a:ea typeface="+mj-ea"/>
              </a:rPr>
              <a:t>rho theta</a:t>
            </a:r>
            <a:r>
              <a:rPr kumimoji="1" lang="ko-KR" altLang="en-US" sz="2400" dirty="0">
                <a:latin typeface="+mj-ea"/>
                <a:ea typeface="+mj-ea"/>
              </a:rPr>
              <a:t> </a:t>
            </a:r>
            <a:r>
              <a:rPr kumimoji="1" lang="ko-KR" altLang="en-US" sz="2400" dirty="0" err="1">
                <a:latin typeface="+mj-ea"/>
                <a:ea typeface="+mj-ea"/>
              </a:rPr>
              <a:t>히스토리</a:t>
            </a:r>
            <a:r>
              <a:rPr kumimoji="1" lang="ko-KR" altLang="en-US" sz="2400" dirty="0">
                <a:latin typeface="+mj-ea"/>
                <a:ea typeface="+mj-ea"/>
              </a:rPr>
              <a:t> 생성</a:t>
            </a:r>
            <a:endParaRPr kumimoji="1" lang="en-US" altLang="ko-KR" sz="2400" dirty="0">
              <a:latin typeface="+mj-ea"/>
              <a:ea typeface="+mj-ea"/>
            </a:endParaRPr>
          </a:p>
          <a:p>
            <a:r>
              <a:rPr kumimoji="1" lang="ko-KR" altLang="en-US" sz="2400" dirty="0" err="1">
                <a:latin typeface="+mj-ea"/>
                <a:ea typeface="+mj-ea"/>
              </a:rPr>
              <a:t>히스토리</a:t>
            </a:r>
            <a:r>
              <a:rPr kumimoji="1" lang="ko-KR" altLang="en-US" sz="2400" dirty="0">
                <a:latin typeface="+mj-ea"/>
                <a:ea typeface="+mj-ea"/>
              </a:rPr>
              <a:t> </a:t>
            </a:r>
            <a:r>
              <a:rPr kumimoji="1" lang="ko-KR" altLang="en-US" sz="2400" dirty="0" err="1">
                <a:latin typeface="+mj-ea"/>
                <a:ea typeface="+mj-ea"/>
              </a:rPr>
              <a:t>임계값</a:t>
            </a:r>
            <a:r>
              <a:rPr kumimoji="1" lang="ko-KR" altLang="en-US" sz="2400" dirty="0">
                <a:latin typeface="+mj-ea"/>
                <a:ea typeface="+mj-ea"/>
              </a:rPr>
              <a:t> 초과시 차선으로 분류</a:t>
            </a:r>
            <a:endParaRPr kumimoji="1"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017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1D986-2D23-194E-A604-D3B2FC71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+mj-ea"/>
              </a:rPr>
              <a:t>결과</a:t>
            </a:r>
            <a:r>
              <a:rPr kumimoji="1" lang="ko-KR" altLang="en-US" dirty="0">
                <a:latin typeface="+mj-ea"/>
              </a:rPr>
              <a:t> 영상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BBD8C9-DFC8-914E-815B-8B6DAFFB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ore-KR" altLang="en-US" dirty="0"/>
              <a:t>용량</a:t>
            </a:r>
            <a:r>
              <a:rPr lang="ko-KR" altLang="en-US"/>
              <a:t> 문제로 삭제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25724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24B75-1FB0-F141-A859-2AB42A2B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/>
              <a:t>감사합니다</a:t>
            </a:r>
            <a:br>
              <a:rPr kumimoji="1" lang="en-US" altLang="ko-KR" dirty="0"/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674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91</Words>
  <Application>Microsoft Macintosh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산업 컴퓨터비전 실제</vt:lpstr>
      <vt:lpstr>컴퓨터비전 관련 문제</vt:lpstr>
      <vt:lpstr>블랙박스영상 데이터</vt:lpstr>
      <vt:lpstr>처리 순서</vt:lpstr>
      <vt:lpstr>결과 영상</vt:lpstr>
      <vt:lpstr>감사합니다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 컴퓨터비전 실제</dc:title>
  <dc:creator>이지호</dc:creator>
  <cp:lastModifiedBy>이지호</cp:lastModifiedBy>
  <cp:revision>38</cp:revision>
  <dcterms:created xsi:type="dcterms:W3CDTF">2021-10-20T06:09:57Z</dcterms:created>
  <dcterms:modified xsi:type="dcterms:W3CDTF">2022-01-04T01:32:40Z</dcterms:modified>
</cp:coreProperties>
</file>