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0C2A-27E5-4B1D-8691-37336BC1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D9CE5-2A29-4451-9332-1603F93CA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A7D7F-7186-4C54-AADD-03E9A270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9932C-C7DF-4E8F-A12D-3A0D64B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4514C-99CD-4D5A-B708-120E1EA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E509-57AB-4615-A7AF-1AB54938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7E743-DB9B-47BB-B0B7-C6D083D4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1B300-6CEB-47D0-B8E3-6612BAC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5BFE-33F8-4133-8002-6E5A04B5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B5A11-74AF-49C3-A7E4-101DAC22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5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A1D7D-7707-4E2F-BC36-93B5DEC75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BF375-0418-433D-9A83-F63CC005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3F98-519D-4D3D-A6EF-B1DEA3E2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3396C-4100-45C8-A026-43B0FC0E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1B39-900D-4C4A-A855-79A4F6B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4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8F9A2-CDA9-4DB7-861B-29C8103B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18EE8-9C26-4DAC-92F4-88E06C4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AF4EC-EF72-4B76-8A30-7865985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1CEDE-6B18-4DE4-B771-F8F341F9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4E740-EABD-4775-91F9-1ED1949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4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8854F-7E31-47BB-9EB3-A7C13E48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CC578-1991-45ED-8C75-4D3FA26F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62A4E-0A56-421A-BCCD-83B19E3D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26BFC-1C43-4DEB-B005-5291A809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D3777-FAC7-420C-8996-A72E2686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4541E-4A70-45FC-A19B-1B77707C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CA58A-CAD3-4A9A-9342-75D8A719F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06DFA3-D720-45F3-B971-5F141DE0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91652-1EC5-4ECC-9F13-A758084E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E79C0-8B98-4B19-B890-7F208A73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3103-FFBC-4914-9E13-A1D8AA2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3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5AF4-6C46-4B0B-8B5C-8BE53DDC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AD06B-FCEE-4864-AC7B-432D969F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44F2D-4313-4F09-B93C-5D494D82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64791-A0C0-4C3B-8555-83DD73DE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7D8820-C8E3-46AE-9FC8-54EEB6458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74DA27-468D-45EC-8D51-FE4CDB24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6ADEC-56AA-4900-BA2C-9F6CE3A4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FAA5CA-190B-4381-85EB-EB17E60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C1BBD-55F3-407E-93F2-0BCE6EAA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B3AC1-78E9-4270-9DC1-7439FD6D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BBB9B-096C-4BE6-ACB7-60094C60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1058D-15FA-4BC5-83ED-06915F56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7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DBA69-E2EE-4DB1-B04A-B9C08DD3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4B6F9-8B2F-488A-AAAF-DCF8CBF1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BE9287-6DBB-44CF-BEC6-8671D68A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E411-5CED-4422-ABD1-EA9FFB75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BA263-6160-45B3-85D1-5F652330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09468-9DF5-41B6-924A-3C4C111CF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C9272-7A50-483E-8E14-4465172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26A1E-CBDB-478B-B628-AC1BFD97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9ADC4-6988-4E6D-A4DB-472E0F1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96B48-8887-4E8B-925D-1E11B93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66694C-E514-4DCE-8ACB-D4212772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E29E14-6FBE-4E57-B887-D5D3AB1D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C290E-0938-4EDB-BDF7-9B16F463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98AA8-4B98-496C-9E9A-7FB7E27A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5E279-355F-4BE0-8175-2CAA0AC1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62A33E-549D-492F-AD24-16B76057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B4E75-BD0C-46A6-A19A-F1ABA9F4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31AE-E5E1-4ECD-8F85-7A7463D3B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975C-A4FB-48C3-8D72-EBF2FC750B9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5DCEF-8449-4284-84DE-CC77E77CB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05A98-761C-40F7-96FF-E2DD9579C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22B-45E5-4919-B83C-88F2CF4E4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0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90849"/>
              </p:ext>
            </p:extLst>
          </p:nvPr>
        </p:nvGraphicFramePr>
        <p:xfrm>
          <a:off x="756873" y="1046837"/>
          <a:ext cx="10408876" cy="5708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5659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3318779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  <a:gridCol w="2602219">
                  <a:extLst>
                    <a:ext uri="{9D8B030D-6E8A-4147-A177-3AD203B41FA5}">
                      <a16:colId xmlns:a16="http://schemas.microsoft.com/office/drawing/2014/main" val="4268001677"/>
                    </a:ext>
                  </a:extLst>
                </a:gridCol>
                <a:gridCol w="2602219">
                  <a:extLst>
                    <a:ext uri="{9D8B030D-6E8A-4147-A177-3AD203B41FA5}">
                      <a16:colId xmlns:a16="http://schemas.microsoft.com/office/drawing/2014/main" val="1297905265"/>
                    </a:ext>
                  </a:extLst>
                </a:gridCol>
              </a:tblGrid>
              <a:tr h="49206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날짜 정보를 가져올 때 </a:t>
                      </a:r>
                      <a:r>
                        <a:rPr lang="en-US" altLang="ko-KR" b="1"/>
                        <a:t>(GET)</a:t>
                      </a:r>
                      <a:endParaRPr lang="ko-KR" altLang="en-US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날짜 정보를 수정할 때</a:t>
                      </a:r>
                      <a:r>
                        <a:rPr lang="en-US" altLang="ko-KR" b="1"/>
                        <a:t>(SET)</a:t>
                      </a:r>
                      <a:endParaRPr lang="ko-KR" altLang="en-US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getFullYear()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연도 정보를 가져옴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setFullYear()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getMonth()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월 정보를 가져옴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현재 월 </a:t>
                      </a:r>
                      <a:r>
                        <a:rPr lang="en-US" altLang="ko-KR"/>
                        <a:t>-1)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setMonth()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getDate()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일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setDate()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getDay()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요일정보 </a:t>
                      </a:r>
                      <a:r>
                        <a:rPr lang="en-US" altLang="ko-KR"/>
                        <a:t>(0:</a:t>
                      </a:r>
                      <a:r>
                        <a:rPr lang="ko-KR" altLang="en-US"/>
                        <a:t>일 </a:t>
                      </a:r>
                      <a:r>
                        <a:rPr lang="en-US" altLang="ko-KR"/>
                        <a:t>~ 6:</a:t>
                      </a:r>
                      <a:r>
                        <a:rPr lang="ko-KR" altLang="en-US"/>
                        <a:t>토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날짜를 수정하면 요일이 자동수정되므로 없음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getHours()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시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setHours()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getMinutes()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분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setMinutes()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getSeconds()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초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setSeconds()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getMilliseconds()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1/1000</a:t>
                      </a:r>
                      <a:r>
                        <a:rPr lang="ko-KR" altLang="en-US"/>
                        <a:t>초 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setMilliseconds()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getTime()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1970.1.1</a:t>
                      </a:r>
                      <a:r>
                        <a:rPr lang="ko-KR" altLang="en-US"/>
                        <a:t>부터 경과된 시간을 밀리초로 표기한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setTime()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418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toGMTString()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GMT </a:t>
                      </a:r>
                      <a:r>
                        <a:rPr lang="ko-KR" altLang="en-US"/>
                        <a:t>표준 표기 방식으로 문자형 데이터로 반환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toLocaleString()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40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50333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날짜객체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17327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7074"/>
              </p:ext>
            </p:extLst>
          </p:nvPr>
        </p:nvGraphicFramePr>
        <p:xfrm>
          <a:off x="756872" y="1046837"/>
          <a:ext cx="10165593" cy="5412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8233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6887360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</a:tblGrid>
              <a:tr h="49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Math.abs(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절대값을 반환 </a:t>
                      </a:r>
                      <a:r>
                        <a:rPr lang="en-US" altLang="ko-KR"/>
                        <a:t>Math.abs(-30) 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 30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Math.max(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2…)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숫자 중 가장 큰 값을 반환 </a:t>
                      </a:r>
                      <a:r>
                        <a:rPr lang="en-US" altLang="ko-KR"/>
                        <a:t>Math.max(1,22,12, 8, 9)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22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Math.min(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2…)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가장 작은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Math.pow(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제곱값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거듭제곱값을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/>
                        <a:t>Math.random()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/>
                        <a:t>0 ~ 1 </a:t>
                      </a:r>
                      <a:r>
                        <a:rPr lang="ko-KR" altLang="en-US" b="1"/>
                        <a:t>사이의 난수를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/>
                        <a:t>Math.round(</a:t>
                      </a:r>
                      <a:r>
                        <a:rPr lang="ko-KR" altLang="en-US" b="1"/>
                        <a:t>숫자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반올림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/>
                        <a:t>Math.ceil(</a:t>
                      </a:r>
                      <a:r>
                        <a:rPr lang="ko-KR" altLang="en-US" b="1"/>
                        <a:t>숫자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올림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/>
                        <a:t>Math.floor(</a:t>
                      </a:r>
                      <a:r>
                        <a:rPr lang="ko-KR" altLang="en-US" b="1"/>
                        <a:t>숫자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/>
                        <a:t>내림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Math.sqrt(</a:t>
                      </a:r>
                      <a:r>
                        <a:rPr lang="ko-KR" altLang="en-US"/>
                        <a:t>숫자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제곱근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4180"/>
                  </a:ext>
                </a:extLst>
              </a:tr>
              <a:tr h="4920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Math.PI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원주율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40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50333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수학객체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9843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0076"/>
              </p:ext>
            </p:extLst>
          </p:nvPr>
        </p:nvGraphicFramePr>
        <p:xfrm>
          <a:off x="756872" y="1046837"/>
          <a:ext cx="10165593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8332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7877261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</a:tblGrid>
              <a:tr h="365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join(</a:t>
                      </a:r>
                      <a:r>
                        <a:rPr lang="ko-KR" altLang="en-US"/>
                        <a:t>연결문자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 객체의 데이터를 연결 문자 기준으로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개의 문자형데이터로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reverse()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 객체의 순서를 거꾸로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sort()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배열 객체의 데이터를 오름차순으로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slice(index1, index2)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인덱스 구간만큼 잘라서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splice()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기존의 데이터를 삭제하고 그 구간에 새로운 데이터를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concat()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2</a:t>
                      </a:r>
                      <a:r>
                        <a:rPr lang="ko-KR" altLang="en-US" b="0"/>
                        <a:t>개의 배열을 하나로 결합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pop()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마지막 데이터를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shift()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첫 번째 데이터를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push(</a:t>
                      </a:r>
                      <a:r>
                        <a:rPr lang="ko-KR" altLang="en-US" b="0"/>
                        <a:t>새데이터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마지막 인덱스에 새 데이터를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unshift(</a:t>
                      </a:r>
                      <a:r>
                        <a:rPr lang="ko-KR" altLang="en-US" b="0"/>
                        <a:t>새데이터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첫 번째 인덱스에 새 데이터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4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length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배열의 저장된 총 데이터의 개수를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36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5033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배열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14353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59759"/>
              </p:ext>
            </p:extLst>
          </p:nvPr>
        </p:nvGraphicFramePr>
        <p:xfrm>
          <a:off x="756873" y="592155"/>
          <a:ext cx="10184234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898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6956336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</a:tblGrid>
              <a:tr h="3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charAt(index)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문자 인덱스 번호에 해당하는 문자를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indexOf(“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”)</a:t>
                      </a:r>
                    </a:p>
                    <a:p>
                      <a:pPr latinLnBrk="1"/>
                      <a:r>
                        <a:rPr lang="en-US" altLang="ko-KR"/>
                        <a:t>lastIndexOf(“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“)</a:t>
                      </a:r>
                    </a:p>
                    <a:p>
                      <a:pPr latinLnBrk="1"/>
                      <a:r>
                        <a:rPr lang="en-US" altLang="ko-KR"/>
                        <a:t>match(“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”)</a:t>
                      </a:r>
                    </a:p>
                    <a:p>
                      <a:pPr latinLnBrk="1"/>
                      <a:r>
                        <a:rPr lang="en-US" altLang="ko-KR"/>
                        <a:t>search(“</a:t>
                      </a:r>
                      <a:r>
                        <a:rPr lang="ko-KR" altLang="en-US"/>
                        <a:t>문자</a:t>
                      </a:r>
                      <a:r>
                        <a:rPr lang="en-US" altLang="ko-KR"/>
                        <a:t>“)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왼쪽부터 찾아서 일치하는 문자의 </a:t>
                      </a:r>
                      <a:r>
                        <a:rPr lang="en-US" altLang="ko-KR" sz="1600"/>
                        <a:t>index </a:t>
                      </a:r>
                      <a:r>
                        <a:rPr lang="ko-KR" altLang="en-US" sz="1600"/>
                        <a:t>번호를 반환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없으면 </a:t>
                      </a:r>
                      <a:r>
                        <a:rPr lang="en-US" altLang="ko-KR" sz="1600"/>
                        <a:t>-1)</a:t>
                      </a:r>
                    </a:p>
                    <a:p>
                      <a:pPr latinLnBrk="1"/>
                      <a:r>
                        <a:rPr lang="ko-KR" altLang="en-US" sz="1600"/>
                        <a:t>오른쪽부터 찾아서 일치하는 문자 </a:t>
                      </a:r>
                      <a:r>
                        <a:rPr lang="en-US" altLang="ko-KR" sz="1600"/>
                        <a:t>index </a:t>
                      </a:r>
                      <a:r>
                        <a:rPr lang="ko-KR" altLang="en-US" sz="1600"/>
                        <a:t>번호 반환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없으면 </a:t>
                      </a:r>
                      <a:r>
                        <a:rPr lang="en-US" altLang="ko-KR" sz="1600"/>
                        <a:t>-1)</a:t>
                      </a:r>
                    </a:p>
                    <a:p>
                      <a:pPr latinLnBrk="1"/>
                      <a:r>
                        <a:rPr lang="ko-KR" altLang="en-US" sz="1600"/>
                        <a:t>왼쪽부터 찾아서 일치하는 문자를 반환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없으면 </a:t>
                      </a:r>
                      <a:r>
                        <a:rPr lang="en-US" altLang="ko-KR" sz="1600"/>
                        <a:t>null)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왼쪽부터 찾아서 일치하는 문자의 </a:t>
                      </a:r>
                      <a:r>
                        <a:rPr lang="en-US" altLang="ko-KR" sz="1600"/>
                        <a:t>index </a:t>
                      </a:r>
                      <a:r>
                        <a:rPr lang="ko-KR" altLang="en-US" sz="1600"/>
                        <a:t>번호를 반환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없으면 </a:t>
                      </a:r>
                      <a:r>
                        <a:rPr lang="en-US" altLang="ko-KR" sz="1600"/>
                        <a:t>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replace(‘</a:t>
                      </a:r>
                      <a:r>
                        <a:rPr lang="ko-KR" altLang="en-US"/>
                        <a:t>바꿀문자</a:t>
                      </a:r>
                      <a:r>
                        <a:rPr lang="en-US" altLang="ko-KR"/>
                        <a:t>’, ‘</a:t>
                      </a:r>
                      <a:r>
                        <a:rPr lang="ko-KR" altLang="en-US"/>
                        <a:t>새문자</a:t>
                      </a:r>
                      <a:r>
                        <a:rPr lang="en-US" altLang="ko-KR"/>
                        <a:t>‘)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문자열 변경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slice(a, b)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</a:t>
                      </a:r>
                      <a:r>
                        <a:rPr lang="ko-KR" altLang="en-US" sz="1600"/>
                        <a:t>개의 문자를 자르고 </a:t>
                      </a:r>
                      <a:r>
                        <a:rPr lang="en-US" altLang="ko-KR" sz="1600"/>
                        <a:t>b</a:t>
                      </a:r>
                      <a:r>
                        <a:rPr lang="ko-KR" altLang="en-US" sz="1600"/>
                        <a:t>번째 이후의 문자를 자른 후 남은 문자를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substring(a, b)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a </a:t>
                      </a:r>
                      <a:r>
                        <a:rPr lang="ko-KR" altLang="en-US" sz="1600" b="0"/>
                        <a:t>인덱스부터 </a:t>
                      </a:r>
                      <a:r>
                        <a:rPr lang="en-US" altLang="ko-KR" sz="1600" b="0"/>
                        <a:t>b</a:t>
                      </a:r>
                      <a:r>
                        <a:rPr lang="ko-KR" altLang="en-US" sz="1600" b="0"/>
                        <a:t>인덱스 이전까지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substr(a, </a:t>
                      </a:r>
                      <a:r>
                        <a:rPr lang="ko-KR" altLang="en-US" b="0"/>
                        <a:t>문자개수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a</a:t>
                      </a:r>
                      <a:r>
                        <a:rPr lang="ko-KR" altLang="en-US" sz="1600" b="0"/>
                        <a:t>인덱스부터 문자개수만큼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split(“</a:t>
                      </a:r>
                      <a:r>
                        <a:rPr lang="ko-KR" altLang="en-US" b="0"/>
                        <a:t>문자</a:t>
                      </a:r>
                      <a:r>
                        <a:rPr lang="en-US" altLang="ko-KR" b="0"/>
                        <a:t>“)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지정된 문자를 기준으로 원본 문자를 나누어 배열로 저장함</a:t>
                      </a:r>
                      <a:r>
                        <a:rPr lang="en-US" altLang="ko-KR" sz="1600" b="0"/>
                        <a:t>.</a:t>
                      </a:r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toLowerCase(), toUpperCase()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소문자 변환</a:t>
                      </a:r>
                      <a:r>
                        <a:rPr lang="en-US" altLang="ko-KR" sz="1600" b="0"/>
                        <a:t>, </a:t>
                      </a:r>
                      <a:r>
                        <a:rPr lang="ko-KR" altLang="en-US" sz="1600" b="0"/>
                        <a:t>대문자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length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문자열의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charCodeAt(index)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문자열에서 </a:t>
                      </a:r>
                      <a:r>
                        <a:rPr lang="en-US" altLang="ko-KR" sz="1600" b="0"/>
                        <a:t>index</a:t>
                      </a:r>
                      <a:r>
                        <a:rPr lang="ko-KR" altLang="en-US" sz="1600" b="0"/>
                        <a:t>해당 문자의 아스키코드를 반환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4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fromCharCode(</a:t>
                      </a:r>
                      <a:r>
                        <a:rPr lang="ko-KR" altLang="en-US" b="0"/>
                        <a:t>코드값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코드값에 해당되는 문자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36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concat(“</a:t>
                      </a:r>
                      <a:r>
                        <a:rPr lang="ko-KR" altLang="en-US" b="0"/>
                        <a:t>새로운문자</a:t>
                      </a:r>
                      <a:r>
                        <a:rPr lang="en-US" altLang="ko-KR" b="0"/>
                        <a:t>”)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/>
                        <a:t>str=“</a:t>
                      </a:r>
                      <a:r>
                        <a:rPr lang="ko-KR" altLang="en-US" sz="1600" b="0"/>
                        <a:t>철수</a:t>
                      </a:r>
                      <a:r>
                        <a:rPr lang="en-US" altLang="ko-KR" sz="1600" b="0"/>
                        <a:t>“ str2=“</a:t>
                      </a:r>
                      <a:r>
                        <a:rPr lang="ko-KR" altLang="en-US" sz="1600" b="0"/>
                        <a:t>민수</a:t>
                      </a:r>
                      <a:r>
                        <a:rPr lang="en-US" altLang="ko-KR" sz="1600" b="0"/>
                        <a:t>“;  str.concat(str2)-&gt; str+str2</a:t>
                      </a:r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860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trim()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문자열의 공백 제거 </a:t>
                      </a:r>
                      <a:r>
                        <a:rPr lang="en-US" altLang="ko-KR" sz="1600" b="0"/>
                        <a:t>str=“ james” =&gt; str.trim();</a:t>
                      </a:r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844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2228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20593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93493"/>
              </p:ext>
            </p:extLst>
          </p:nvPr>
        </p:nvGraphicFramePr>
        <p:xfrm>
          <a:off x="756873" y="592155"/>
          <a:ext cx="10184234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46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6612388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</a:tblGrid>
              <a:tr h="3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alert(data)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경고창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confirm(“</a:t>
                      </a:r>
                      <a:r>
                        <a:rPr lang="ko-KR" altLang="en-US"/>
                        <a:t>질문내용</a:t>
                      </a:r>
                      <a:r>
                        <a:rPr lang="en-US" altLang="ko-KR"/>
                        <a:t>”)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예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아니오 </a:t>
                      </a:r>
                      <a:endParaRPr lang="en-US" alt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prompt(“</a:t>
                      </a:r>
                      <a:r>
                        <a:rPr lang="ko-KR" altLang="en-US"/>
                        <a:t>질문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답변</a:t>
                      </a:r>
                      <a:r>
                        <a:rPr lang="en-US" altLang="ko-KR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잘문 답변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open(“URL”,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“</a:t>
                      </a:r>
                      <a:r>
                        <a:rPr lang="ko-KR" altLang="en-US"/>
                        <a:t>새창이름</a:t>
                      </a:r>
                      <a:r>
                        <a:rPr lang="en-US" altLang="ko-KR"/>
                        <a:t>”, “</a:t>
                      </a:r>
                      <a:r>
                        <a:rPr lang="ko-KR" altLang="en-US"/>
                        <a:t>옵션</a:t>
                      </a:r>
                      <a:r>
                        <a:rPr lang="en-US" altLang="ko-KR"/>
                        <a:t>”)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새창이 열림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  </a:t>
                      </a:r>
                      <a:r>
                        <a:rPr lang="ko-KR" altLang="en-US" sz="1600"/>
                        <a:t>옵션 </a:t>
                      </a:r>
                      <a:r>
                        <a:rPr lang="en-US" altLang="ko-KR" sz="1600"/>
                        <a:t>width, height, left, top, scrollbars, location, status, toolbars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moveTo(x, y)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지정한 새 창의 위치를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resizeTo(width, height)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새 창의 크기를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setInterval(</a:t>
                      </a:r>
                      <a:r>
                        <a:rPr lang="ko-KR" altLang="en-US" b="0"/>
                        <a:t>함수이름</a:t>
                      </a:r>
                      <a:r>
                        <a:rPr lang="en-US" altLang="ko-KR" b="0"/>
                        <a:t>, </a:t>
                      </a:r>
                      <a:r>
                        <a:rPr lang="ko-KR" altLang="en-US" b="0"/>
                        <a:t>시간간격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지정된 시간에 함수를 계속 실행 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setTimeout(</a:t>
                      </a:r>
                      <a:r>
                        <a:rPr lang="ko-KR" altLang="en-US" b="0"/>
                        <a:t>함수이름</a:t>
                      </a:r>
                      <a:r>
                        <a:rPr lang="en-US" altLang="ko-KR" b="0"/>
                        <a:t>, </a:t>
                      </a:r>
                      <a:r>
                        <a:rPr lang="ko-KR" altLang="en-US" b="0"/>
                        <a:t>시간간격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지정된 시가넹 함수를 한 번 실행 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2228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윈도우 객체 메서드</a:t>
            </a:r>
          </a:p>
        </p:txBody>
      </p:sp>
    </p:spTree>
    <p:extLst>
      <p:ext uri="{BB962C8B-B14F-4D97-AF65-F5344CB8AC3E}">
        <p14:creationId xmlns:p14="http://schemas.microsoft.com/office/powerpoint/2010/main" val="320008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1393"/>
              </p:ext>
            </p:extLst>
          </p:nvPr>
        </p:nvGraphicFramePr>
        <p:xfrm>
          <a:off x="756873" y="592155"/>
          <a:ext cx="1018423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846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  <a:gridCol w="5723155">
                  <a:extLst>
                    <a:ext uri="{9D8B030D-6E8A-4147-A177-3AD203B41FA5}">
                      <a16:colId xmlns:a16="http://schemas.microsoft.com/office/drawing/2014/main" val="3751948112"/>
                    </a:ext>
                  </a:extLst>
                </a:gridCol>
              </a:tblGrid>
              <a:tr h="3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screen.width</a:t>
                      </a:r>
                    </a:p>
                    <a:p>
                      <a:pPr latinLnBrk="1"/>
                      <a:r>
                        <a:rPr lang="en-US" altLang="ko-KR"/>
                        <a:t>screen.availWidth</a:t>
                      </a: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화면의 너비값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작업표시줄을 뺀 화면의 너비 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screen.height</a:t>
                      </a: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screen.colorDepth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모니터가 표현 가능한 컬러값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365465"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location.href </a:t>
                      </a:r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주소로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location.hash</a:t>
                      </a:r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해시</a:t>
                      </a:r>
                      <a:r>
                        <a:rPr lang="en-US" altLang="ko-KR" sz="1600" b="0"/>
                        <a:t>(#)</a:t>
                      </a:r>
                      <a:r>
                        <a:rPr lang="ko-KR" altLang="en-US" sz="1600" b="0"/>
                        <a:t>값으로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location.search</a:t>
                      </a:r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쿼리를 반환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location.reload()</a:t>
                      </a:r>
                      <a:endParaRPr lang="ko-KR" altLang="en-US" b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페이지 새로 고침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292608">
                <a:tc gridSpan="3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544180"/>
                  </a:ext>
                </a:extLst>
              </a:tr>
              <a:tr h="2194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history.back() &lt;-&gt;history.forward()</a:t>
                      </a:r>
                      <a:endParaRPr lang="ko-KR" altLang="en-US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01881"/>
                  </a:ext>
                </a:extLst>
              </a:tr>
              <a:tr h="1463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history.go(</a:t>
                      </a:r>
                      <a:r>
                        <a:rPr lang="ko-KR" altLang="en-US" b="0"/>
                        <a:t>이동 숫자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3503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history.length;</a:t>
                      </a:r>
                      <a:endParaRPr lang="ko-KR" altLang="en-US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9012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22282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스크린 객체 메서드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CB026-2FD4-4D8A-8BFC-33A866458FBD}"/>
              </a:ext>
            </a:extLst>
          </p:cNvPr>
          <p:cNvSpPr txBox="1"/>
          <p:nvPr/>
        </p:nvSpPr>
        <p:spPr>
          <a:xfrm>
            <a:off x="756873" y="2341679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location</a:t>
            </a:r>
            <a:r>
              <a:rPr lang="ko-KR" altLang="en-US" b="1"/>
              <a:t> 객체 메서드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CABA7-97AF-45B8-86FE-D2ECE1B8AC44}"/>
              </a:ext>
            </a:extLst>
          </p:cNvPr>
          <p:cNvSpPr txBox="1"/>
          <p:nvPr/>
        </p:nvSpPr>
        <p:spPr>
          <a:xfrm>
            <a:off x="756873" y="4146990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history</a:t>
            </a:r>
            <a:r>
              <a:rPr lang="ko-KR" altLang="en-US" b="1"/>
              <a:t> 객체 메서드</a:t>
            </a:r>
          </a:p>
        </p:txBody>
      </p:sp>
    </p:spTree>
    <p:extLst>
      <p:ext uri="{BB962C8B-B14F-4D97-AF65-F5344CB8AC3E}">
        <p14:creationId xmlns:p14="http://schemas.microsoft.com/office/powerpoint/2010/main" val="9132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B828C-7D95-4223-AA7E-40B3AE5D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06757"/>
              </p:ext>
            </p:extLst>
          </p:nvPr>
        </p:nvGraphicFramePr>
        <p:xfrm>
          <a:off x="756873" y="592155"/>
          <a:ext cx="1018423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7898">
                  <a:extLst>
                    <a:ext uri="{9D8B030D-6E8A-4147-A177-3AD203B41FA5}">
                      <a16:colId xmlns:a16="http://schemas.microsoft.com/office/drawing/2014/main" val="3262171967"/>
                    </a:ext>
                  </a:extLst>
                </a:gridCol>
                <a:gridCol w="6956336">
                  <a:extLst>
                    <a:ext uri="{9D8B030D-6E8A-4147-A177-3AD203B41FA5}">
                      <a16:colId xmlns:a16="http://schemas.microsoft.com/office/drawing/2014/main" val="3023363962"/>
                    </a:ext>
                  </a:extLst>
                </a:gridCol>
              </a:tblGrid>
              <a:tr h="34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912621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navigator.appCodeName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브라우저의 코드명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5597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navigator.appName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브라우저의 이름 </a:t>
                      </a:r>
                      <a:endParaRPr lang="en-US" alt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971868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navigator.appVersion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브라우저의 버전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59409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navigator.language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현재 브라우저가 사용하는 언어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214745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navigator.product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현재 브라우저의 엔진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71912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navigator.platform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현재 컴퓨터의 운영체제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264460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navigator.userAgent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브라우저 운영체제의 종합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940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navigator.online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/>
                        <a:t>온라인상태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13156"/>
                  </a:ext>
                </a:extLst>
              </a:tr>
              <a:tr h="365465"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084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407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36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860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8444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54EF7-2F03-406E-9E6D-12FADE1E2AE3}"/>
              </a:ext>
            </a:extLst>
          </p:cNvPr>
          <p:cNvSpPr txBox="1"/>
          <p:nvPr/>
        </p:nvSpPr>
        <p:spPr>
          <a:xfrm>
            <a:off x="756873" y="222823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navigator</a:t>
            </a:r>
            <a:r>
              <a:rPr lang="ko-KR" altLang="en-US"/>
              <a:t> 관련 메서드</a:t>
            </a:r>
          </a:p>
        </p:txBody>
      </p:sp>
    </p:spTree>
    <p:extLst>
      <p:ext uri="{BB962C8B-B14F-4D97-AF65-F5344CB8AC3E}">
        <p14:creationId xmlns:p14="http://schemas.microsoft.com/office/powerpoint/2010/main" val="396688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766</Words>
  <Application>Microsoft Office PowerPoint</Application>
  <PresentationFormat>와이드스크린</PresentationFormat>
  <Paragraphs>178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i7E-022</dc:creator>
  <cp:lastModifiedBy>i7E-022</cp:lastModifiedBy>
  <cp:revision>21</cp:revision>
  <dcterms:created xsi:type="dcterms:W3CDTF">2025-07-23T01:46:06Z</dcterms:created>
  <dcterms:modified xsi:type="dcterms:W3CDTF">2025-07-30T08:36:55Z</dcterms:modified>
</cp:coreProperties>
</file>