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962" autoAdjust="0"/>
  </p:normalViewPr>
  <p:slideViewPr>
    <p:cSldViewPr snapToGrid="0">
      <p:cViewPr varScale="1">
        <p:scale>
          <a:sx n="81" d="100"/>
          <a:sy n="81" d="100"/>
        </p:scale>
        <p:origin x="12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E5A16-FE04-4282-8BF3-0E2935AE5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273C3F-527F-4F00-8C3A-CB674572B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86930-D49C-43C7-A269-C44E74BD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422-B50B-4CF3-BA14-F3C43995249F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66C32-1027-423F-929F-3C0EA68F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9CEB2-8B4A-4A64-9497-5906FC10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F66-19B3-44EF-BDBC-4561FFFE4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07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C6816-5393-4F0A-A03A-63B505DB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B62042-D6D9-4C5F-AD86-4B3AC3CD3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4FFA8-2B68-470E-A621-756C736D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422-B50B-4CF3-BA14-F3C43995249F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8F53B-7459-461C-A632-D840E675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2D9BB-7FF4-470B-981C-8F0DF864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F66-19B3-44EF-BDBC-4561FFFE4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9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9F3E04-71D6-4808-A4CC-1143EBCC9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BC33D-5BC0-46F6-BB09-743DFAC31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7CC8C-62E7-4BB1-A1B5-D70160DC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422-B50B-4CF3-BA14-F3C43995249F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79A51-79E8-44A5-8E1E-42F267B5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3648B-31DB-4A6D-9C08-4E874CAD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F66-19B3-44EF-BDBC-4561FFFE4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9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169CB-CCBD-46CA-B4AF-C3AE199D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AF4B0-725F-4C32-A263-214F3121F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8F847-E754-47DE-93F8-F5046101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422-B50B-4CF3-BA14-F3C43995249F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25EA8-68BB-40F6-8F57-A2A7D39F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446BE-39C3-47A2-B467-168AF272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F66-19B3-44EF-BDBC-4561FFFE4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3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5D996-A85D-4646-845A-EA045371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35FFB-E4D7-40E5-86A0-ADAD6FA5A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3CBDC-62D9-4420-BA3A-57ACB14D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422-B50B-4CF3-BA14-F3C43995249F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60F51-608E-4CFE-8D1C-B0B0D54C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5E8F4-7F83-4F04-BCA6-B6F4A521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F66-19B3-44EF-BDBC-4561FFFE4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438DF-EEA6-47E4-AC86-1CFAA175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6EF0A-EB20-4023-AE61-BD6646FA2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DBC92A-5857-4B25-BB43-E19C7D386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CD15EF-1779-4F71-8E78-89B4304B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422-B50B-4CF3-BA14-F3C43995249F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C92FB-9696-4CDB-9479-6E99FEFB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3B4B7-7949-413E-BFD2-CEB396DA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F66-19B3-44EF-BDBC-4561FFFE4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94A47-66D4-4384-A1FE-E2F80981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12CC7-7E7C-4DC0-BA84-222A62FE5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41DCA4-2868-4931-96F7-20E403625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8DFF1D-14EB-4A32-8E2A-F728A9027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CECC00-E807-45BA-A68F-BB905F80F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E52192-C707-4025-862B-BB57DFF4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422-B50B-4CF3-BA14-F3C43995249F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A29B6E-ACD3-4E23-AA0B-4BDF18D7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BEAEF7-CDEE-49FE-AA50-9448931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F66-19B3-44EF-BDBC-4561FFFE4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5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8C92F-C1ED-4AC7-8843-54F81D27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2F9578-695E-4D02-838B-6D479786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422-B50B-4CF3-BA14-F3C43995249F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384E9-689D-4DAD-8B79-44C90FEF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94B4FC-B101-4939-93EC-0EFFBAE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F66-19B3-44EF-BDBC-4561FFFE4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0D2412-8B55-4B2C-901D-07978804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422-B50B-4CF3-BA14-F3C43995249F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852505-858A-4531-A108-E20A3253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F1A09-64AE-4140-A0B5-EBE8AD65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F66-19B3-44EF-BDBC-4561FFFE4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7707E-7576-4046-AF30-B63A57A0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C5B17-F944-414F-B380-409DB2C3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D4C810-5CBE-4474-BF1A-2C876B097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B903C6-CA1F-411A-A964-1D59E5FC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422-B50B-4CF3-BA14-F3C43995249F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6CC69-6B87-49ED-8909-55DE118E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E818DD-CB29-47A4-99C0-BD4A0C1F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F66-19B3-44EF-BDBC-4561FFFE4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3859F-1516-4E49-8133-6568BE90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A8726-4EF7-438A-85A0-12586011F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94B4F3-03AC-4D74-94FE-60CC5C63D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DACED6-8C23-484E-80BF-7B9F9700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422-B50B-4CF3-BA14-F3C43995249F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714EEB-22F7-45B6-8FB6-3648EFE3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37EAC2-DDA3-4B83-A998-88169126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F66-19B3-44EF-BDBC-4561FFFE4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0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902060-C638-486F-9C73-532CB99D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D87BB-E996-430E-A446-1BF184701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FE0F7-FC24-42B6-9971-192BF6743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6422-B50B-4CF3-BA14-F3C43995249F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2F2E2-F6C9-47CF-B4D6-28316BCC3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F05FE-C2CF-4760-B1CC-B73BF4985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3F66-19B3-44EF-BDBC-4561FFFE4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3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077AE6-4DE2-4477-8D5F-FA4F36FA93F6}"/>
              </a:ext>
            </a:extLst>
          </p:cNvPr>
          <p:cNvSpPr txBox="1"/>
          <p:nvPr/>
        </p:nvSpPr>
        <p:spPr>
          <a:xfrm>
            <a:off x="256715" y="972485"/>
            <a:ext cx="2842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/>
              <a:t>외부 사용자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비 로그인 사용자</a:t>
            </a:r>
            <a:r>
              <a:rPr lang="en-US" altLang="ko-KR" sz="1400" b="1" dirty="0"/>
              <a:t>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4FEA8C-43B4-4FEF-825A-EA024946F21E}"/>
              </a:ext>
            </a:extLst>
          </p:cNvPr>
          <p:cNvCxnSpPr/>
          <p:nvPr/>
        </p:nvCxnSpPr>
        <p:spPr>
          <a:xfrm>
            <a:off x="150829" y="631596"/>
            <a:ext cx="1167981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ED12A4-3573-4265-B4EF-A7F4A562CDCC}"/>
              </a:ext>
            </a:extLst>
          </p:cNvPr>
          <p:cNvSpPr txBox="1"/>
          <p:nvPr/>
        </p:nvSpPr>
        <p:spPr>
          <a:xfrm>
            <a:off x="208959" y="284375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프로그램 사용 대상</a:t>
            </a:r>
            <a:endParaRPr lang="en-US" altLang="ko-KR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D25C09-FAE0-4396-AC57-486ADC12145D}"/>
              </a:ext>
            </a:extLst>
          </p:cNvPr>
          <p:cNvSpPr txBox="1"/>
          <p:nvPr/>
        </p:nvSpPr>
        <p:spPr>
          <a:xfrm>
            <a:off x="256715" y="2682685"/>
            <a:ext cx="289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/>
              <a:t>학생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학과 내 회원가입한 학생</a:t>
            </a:r>
            <a:endParaRPr lang="en-US" altLang="ko-KR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34D92A-07E4-4B26-9C29-F2492B3EE234}"/>
              </a:ext>
            </a:extLst>
          </p:cNvPr>
          <p:cNvSpPr txBox="1"/>
          <p:nvPr/>
        </p:nvSpPr>
        <p:spPr>
          <a:xfrm>
            <a:off x="256715" y="4628548"/>
            <a:ext cx="2648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/>
              <a:t>관리자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지도교수 </a:t>
            </a:r>
            <a:r>
              <a:rPr lang="en-US" altLang="ko-KR" sz="1400" b="1" dirty="0"/>
              <a:t>or </a:t>
            </a:r>
            <a:r>
              <a:rPr lang="ko-KR" altLang="en-US" sz="1400" b="1" dirty="0"/>
              <a:t>사업단</a:t>
            </a:r>
            <a:endParaRPr lang="en-US" altLang="ko-KR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8ED37-E191-482C-8628-E4C703909BB2}"/>
              </a:ext>
            </a:extLst>
          </p:cNvPr>
          <p:cNvSpPr txBox="1"/>
          <p:nvPr/>
        </p:nvSpPr>
        <p:spPr>
          <a:xfrm>
            <a:off x="317133" y="1236719"/>
            <a:ext cx="2339102" cy="82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공개된 프로젝트 검색 </a:t>
            </a:r>
            <a:r>
              <a:rPr lang="en-US" altLang="ko-KR" sz="1100" dirty="0"/>
              <a:t>&amp; </a:t>
            </a:r>
            <a:r>
              <a:rPr lang="ko-KR" altLang="en-US" sz="1100" dirty="0"/>
              <a:t>보기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로그인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회원가입</a:t>
            </a:r>
            <a:endParaRPr lang="en-US" altLang="ko-KR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ECF587-49D1-4B4B-9750-7BF1AF4561B4}"/>
              </a:ext>
            </a:extLst>
          </p:cNvPr>
          <p:cNvSpPr txBox="1"/>
          <p:nvPr/>
        </p:nvSpPr>
        <p:spPr>
          <a:xfrm>
            <a:off x="317133" y="2946919"/>
            <a:ext cx="1560042" cy="107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내 계정 관리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프로젝트 추가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내 프로젝트 관리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프로젝트 검색</a:t>
            </a:r>
            <a:endParaRPr lang="en-US" altLang="ko-KR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E8900-81C6-48A3-B062-5327915A4C41}"/>
              </a:ext>
            </a:extLst>
          </p:cNvPr>
          <p:cNvSpPr txBox="1"/>
          <p:nvPr/>
        </p:nvSpPr>
        <p:spPr>
          <a:xfrm>
            <a:off x="317133" y="4892782"/>
            <a:ext cx="1701107" cy="82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모든 프로젝트 관리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모든 계정 관리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프로젝트 평가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42523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4FEA8C-43B4-4FEF-825A-EA024946F21E}"/>
              </a:ext>
            </a:extLst>
          </p:cNvPr>
          <p:cNvCxnSpPr>
            <a:cxnSpLocks/>
          </p:cNvCxnSpPr>
          <p:nvPr/>
        </p:nvCxnSpPr>
        <p:spPr>
          <a:xfrm>
            <a:off x="452487" y="631596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ED12A4-3573-4265-B4EF-A7F4A562CDCC}"/>
              </a:ext>
            </a:extLst>
          </p:cNvPr>
          <p:cNvSpPr txBox="1"/>
          <p:nvPr/>
        </p:nvSpPr>
        <p:spPr>
          <a:xfrm>
            <a:off x="378644" y="293802"/>
            <a:ext cx="4766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외부 사용자 페이지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공개 프로젝트 검색 및 보기</a:t>
            </a:r>
            <a:endParaRPr lang="en-US" altLang="ko-KR" sz="16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4D5C1F-C756-424F-AA59-26D1782226A9}"/>
              </a:ext>
            </a:extLst>
          </p:cNvPr>
          <p:cNvCxnSpPr>
            <a:cxnSpLocks/>
          </p:cNvCxnSpPr>
          <p:nvPr/>
        </p:nvCxnSpPr>
        <p:spPr>
          <a:xfrm>
            <a:off x="452487" y="1272618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15AA6D-6123-4AF8-85CF-2342006A85EE}"/>
              </a:ext>
            </a:extLst>
          </p:cNvPr>
          <p:cNvSpPr txBox="1"/>
          <p:nvPr/>
        </p:nvSpPr>
        <p:spPr>
          <a:xfrm>
            <a:off x="378644" y="963105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/>
              <a:t>개요</a:t>
            </a:r>
            <a:endParaRPr lang="en-US" altLang="ko-K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F4B9F0-7ED3-4025-AD8E-ABF68927AAE3}"/>
              </a:ext>
            </a:extLst>
          </p:cNvPr>
          <p:cNvSpPr txBox="1"/>
          <p:nvPr/>
        </p:nvSpPr>
        <p:spPr>
          <a:xfrm>
            <a:off x="378644" y="1308590"/>
            <a:ext cx="2537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공개된 프로젝트 검색 및 보기</a:t>
            </a:r>
            <a:endParaRPr lang="en-US" altLang="ko-KR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501B2F0-D9F9-4AE1-9751-80B3F706C02A}"/>
              </a:ext>
            </a:extLst>
          </p:cNvPr>
          <p:cNvCxnSpPr>
            <a:cxnSpLocks/>
          </p:cNvCxnSpPr>
          <p:nvPr/>
        </p:nvCxnSpPr>
        <p:spPr>
          <a:xfrm>
            <a:off x="452487" y="1941917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8DF465-4D4E-4F8A-8683-BA371ECE8134}"/>
              </a:ext>
            </a:extLst>
          </p:cNvPr>
          <p:cNvSpPr txBox="1"/>
          <p:nvPr/>
        </p:nvSpPr>
        <p:spPr>
          <a:xfrm>
            <a:off x="378644" y="1632404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/>
              <a:t>사이트 구분</a:t>
            </a:r>
            <a:endParaRPr lang="en-US" altLang="ko-KR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A199B6-F30E-406D-8333-E6E2C84C99BD}"/>
              </a:ext>
            </a:extLst>
          </p:cNvPr>
          <p:cNvSpPr txBox="1"/>
          <p:nvPr/>
        </p:nvSpPr>
        <p:spPr>
          <a:xfrm>
            <a:off x="378644" y="1977889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외부 사용자 페이지</a:t>
            </a:r>
            <a:endParaRPr lang="en-US" altLang="ko-KR" sz="12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2DC28D3-099D-4F8F-B507-DA1E472B5BC4}"/>
              </a:ext>
            </a:extLst>
          </p:cNvPr>
          <p:cNvCxnSpPr>
            <a:cxnSpLocks/>
          </p:cNvCxnSpPr>
          <p:nvPr/>
        </p:nvCxnSpPr>
        <p:spPr>
          <a:xfrm>
            <a:off x="454057" y="2641070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EFAE84-5F70-4776-8627-802BAE95F931}"/>
              </a:ext>
            </a:extLst>
          </p:cNvPr>
          <p:cNvSpPr txBox="1"/>
          <p:nvPr/>
        </p:nvSpPr>
        <p:spPr>
          <a:xfrm>
            <a:off x="380214" y="2331557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/>
              <a:t>페이지</a:t>
            </a:r>
            <a:endParaRPr lang="en-US" altLang="ko-KR" sz="1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10591EF-9ED1-4A36-9E55-CAFCE3AC4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65838"/>
              </p:ext>
            </p:extLst>
          </p:nvPr>
        </p:nvGraphicFramePr>
        <p:xfrm>
          <a:off x="452486" y="2775919"/>
          <a:ext cx="11255605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4850">
                  <a:extLst>
                    <a:ext uri="{9D8B030D-6E8A-4147-A177-3AD203B41FA5}">
                      <a16:colId xmlns:a16="http://schemas.microsoft.com/office/drawing/2014/main" val="3214547197"/>
                    </a:ext>
                  </a:extLst>
                </a:gridCol>
                <a:gridCol w="2007910">
                  <a:extLst>
                    <a:ext uri="{9D8B030D-6E8A-4147-A177-3AD203B41FA5}">
                      <a16:colId xmlns:a16="http://schemas.microsoft.com/office/drawing/2014/main" val="2575092386"/>
                    </a:ext>
                  </a:extLst>
                </a:gridCol>
                <a:gridCol w="7682845">
                  <a:extLst>
                    <a:ext uri="{9D8B030D-6E8A-4147-A177-3AD203B41FA5}">
                      <a16:colId xmlns:a16="http://schemas.microsoft.com/office/drawing/2014/main" val="377325616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 외부 사용자 메뉴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4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공개 프로젝트 목록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공개 프로젝트 목록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프로젝트 정보 보기</a:t>
                      </a:r>
                      <a:endParaRPr lang="en-US" altLang="ko-KR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791290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4C1AC93-C384-441C-A046-330240E91B70}"/>
              </a:ext>
            </a:extLst>
          </p:cNvPr>
          <p:cNvCxnSpPr>
            <a:cxnSpLocks/>
          </p:cNvCxnSpPr>
          <p:nvPr/>
        </p:nvCxnSpPr>
        <p:spPr>
          <a:xfrm>
            <a:off x="452486" y="5275878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538150-4066-4A31-ADB0-551879F10F98}"/>
              </a:ext>
            </a:extLst>
          </p:cNvPr>
          <p:cNvSpPr txBox="1"/>
          <p:nvPr/>
        </p:nvSpPr>
        <p:spPr>
          <a:xfrm>
            <a:off x="378643" y="4966365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/>
              <a:t>주요 기능 및 요구사항</a:t>
            </a:r>
            <a:endParaRPr lang="en-US" altLang="ko-KR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A06DAD-65A7-4688-ADF5-2938601AA84A}"/>
              </a:ext>
            </a:extLst>
          </p:cNvPr>
          <p:cNvSpPr txBox="1"/>
          <p:nvPr/>
        </p:nvSpPr>
        <p:spPr>
          <a:xfrm>
            <a:off x="388069" y="5370805"/>
            <a:ext cx="238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공개 프로젝트 검색</a:t>
            </a:r>
            <a:r>
              <a:rPr lang="en-US" altLang="ko-KR" sz="1200" dirty="0"/>
              <a:t> </a:t>
            </a:r>
            <a:r>
              <a:rPr lang="ko-KR" altLang="en-US" sz="1200" dirty="0"/>
              <a:t>및 보기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회원가입</a:t>
            </a:r>
            <a:endParaRPr lang="en-US" altLang="ko-KR" sz="12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3421B7A-C19D-47B6-B723-B142C5AC1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36040"/>
              </p:ext>
            </p:extLst>
          </p:nvPr>
        </p:nvGraphicFramePr>
        <p:xfrm>
          <a:off x="452486" y="3698885"/>
          <a:ext cx="11255605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2760">
                  <a:extLst>
                    <a:ext uri="{9D8B030D-6E8A-4147-A177-3AD203B41FA5}">
                      <a16:colId xmlns:a16="http://schemas.microsoft.com/office/drawing/2014/main" val="3214547197"/>
                    </a:ext>
                  </a:extLst>
                </a:gridCol>
                <a:gridCol w="7682845">
                  <a:extLst>
                    <a:ext uri="{9D8B030D-6E8A-4147-A177-3AD203B41FA5}">
                      <a16:colId xmlns:a16="http://schemas.microsoft.com/office/drawing/2014/main" val="377325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 로그인</a:t>
                      </a:r>
                      <a:r>
                        <a:rPr lang="en-US" altLang="ko-KR" sz="1200" dirty="0"/>
                        <a:t>&amp;</a:t>
                      </a:r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4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로그인</a:t>
                      </a:r>
                      <a:endParaRPr lang="en-US" altLang="ko-KR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79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회원가입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이메일 인증</a:t>
                      </a:r>
                      <a:endParaRPr lang="en-US" altLang="ko-KR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14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54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4FEA8C-43B4-4FEF-825A-EA024946F21E}"/>
              </a:ext>
            </a:extLst>
          </p:cNvPr>
          <p:cNvCxnSpPr>
            <a:cxnSpLocks/>
          </p:cNvCxnSpPr>
          <p:nvPr/>
        </p:nvCxnSpPr>
        <p:spPr>
          <a:xfrm>
            <a:off x="452487" y="631596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ED12A4-3573-4265-B4EF-A7F4A562CDCC}"/>
              </a:ext>
            </a:extLst>
          </p:cNvPr>
          <p:cNvSpPr txBox="1"/>
          <p:nvPr/>
        </p:nvSpPr>
        <p:spPr>
          <a:xfrm>
            <a:off x="378644" y="293802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외부 사용자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공개 프로젝트 보기 페이지 흐름도</a:t>
            </a:r>
            <a:endParaRPr lang="en-US" altLang="ko-KR" sz="16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F83F25B-04B2-4447-BDD7-E3548068C298}"/>
              </a:ext>
            </a:extLst>
          </p:cNvPr>
          <p:cNvSpPr/>
          <p:nvPr/>
        </p:nvSpPr>
        <p:spPr>
          <a:xfrm>
            <a:off x="5301686" y="1518470"/>
            <a:ext cx="1272618" cy="385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공개 프로젝트 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830AB4-7005-4A43-9FE6-1FFF419EE949}"/>
              </a:ext>
            </a:extLst>
          </p:cNvPr>
          <p:cNvSpPr/>
          <p:nvPr/>
        </p:nvSpPr>
        <p:spPr>
          <a:xfrm>
            <a:off x="5301686" y="2553284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공개 프로젝트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659E8D-54DE-49D9-A81B-0145ADE03E13}"/>
              </a:ext>
            </a:extLst>
          </p:cNvPr>
          <p:cNvSpPr/>
          <p:nvPr/>
        </p:nvSpPr>
        <p:spPr>
          <a:xfrm>
            <a:off x="5301686" y="3803705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프로젝트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 보기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749DE87-B4C3-406A-82EA-A8F12CC0327C}"/>
              </a:ext>
            </a:extLst>
          </p:cNvPr>
          <p:cNvSpPr/>
          <p:nvPr/>
        </p:nvSpPr>
        <p:spPr>
          <a:xfrm flipV="1">
            <a:off x="5886147" y="2079727"/>
            <a:ext cx="103696" cy="1036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295739-B2CB-4787-AF46-9C9A9AFD881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5937995" y="2938804"/>
            <a:ext cx="0" cy="86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6A5CBE-1662-4934-9C52-1DC44B122387}"/>
              </a:ext>
            </a:extLst>
          </p:cNvPr>
          <p:cNvCxnSpPr>
            <a:stCxn id="30" idx="0"/>
            <a:endCxn id="25" idx="0"/>
          </p:cNvCxnSpPr>
          <p:nvPr/>
        </p:nvCxnSpPr>
        <p:spPr>
          <a:xfrm>
            <a:off x="5937995" y="2183423"/>
            <a:ext cx="0" cy="36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B6CC827-0EE0-49F4-BA77-9DEA45A08537}"/>
              </a:ext>
            </a:extLst>
          </p:cNvPr>
          <p:cNvSpPr txBox="1"/>
          <p:nvPr/>
        </p:nvSpPr>
        <p:spPr>
          <a:xfrm>
            <a:off x="4782655" y="2987360"/>
            <a:ext cx="1174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클릭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654AFBD-9020-4AE0-A603-CEEF40163446}"/>
              </a:ext>
            </a:extLst>
          </p:cNvPr>
          <p:cNvGrpSpPr/>
          <p:nvPr/>
        </p:nvGrpSpPr>
        <p:grpSpPr>
          <a:xfrm>
            <a:off x="5837443" y="4879261"/>
            <a:ext cx="201104" cy="201104"/>
            <a:chOff x="1459584" y="3965300"/>
            <a:chExt cx="201104" cy="201104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1E45D77-ED8F-40DC-8269-94112E7E60B6}"/>
                </a:ext>
              </a:extLst>
            </p:cNvPr>
            <p:cNvSpPr/>
            <p:nvPr/>
          </p:nvSpPr>
          <p:spPr>
            <a:xfrm flipV="1">
              <a:off x="1508288" y="4019453"/>
              <a:ext cx="103696" cy="1036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F7BC7F4-57FD-4F6B-93E6-CD4C12BBB71D}"/>
                </a:ext>
              </a:extLst>
            </p:cNvPr>
            <p:cNvSpPr/>
            <p:nvPr/>
          </p:nvSpPr>
          <p:spPr>
            <a:xfrm flipV="1">
              <a:off x="1459584" y="3965300"/>
              <a:ext cx="201104" cy="201104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E508075-020D-4762-B285-9D035FD9165C}"/>
              </a:ext>
            </a:extLst>
          </p:cNvPr>
          <p:cNvCxnSpPr>
            <a:cxnSpLocks/>
            <a:stCxn id="27" idx="2"/>
            <a:endCxn id="52" idx="4"/>
          </p:cNvCxnSpPr>
          <p:nvPr/>
        </p:nvCxnSpPr>
        <p:spPr>
          <a:xfrm>
            <a:off x="5937995" y="4189225"/>
            <a:ext cx="0" cy="69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4FEA8C-43B4-4FEF-825A-EA024946F21E}"/>
              </a:ext>
            </a:extLst>
          </p:cNvPr>
          <p:cNvCxnSpPr>
            <a:cxnSpLocks/>
          </p:cNvCxnSpPr>
          <p:nvPr/>
        </p:nvCxnSpPr>
        <p:spPr>
          <a:xfrm>
            <a:off x="452487" y="631596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ED12A4-3573-4265-B4EF-A7F4A562CDCC}"/>
              </a:ext>
            </a:extLst>
          </p:cNvPr>
          <p:cNvSpPr txBox="1"/>
          <p:nvPr/>
        </p:nvSpPr>
        <p:spPr>
          <a:xfrm>
            <a:off x="378644" y="293802"/>
            <a:ext cx="452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외부 사용자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로그인</a:t>
            </a:r>
            <a:r>
              <a:rPr lang="en-US" altLang="ko-KR" sz="1600" b="1" dirty="0"/>
              <a:t>&amp;</a:t>
            </a:r>
            <a:r>
              <a:rPr lang="ko-KR" altLang="en-US" sz="1600" b="1" dirty="0"/>
              <a:t>회원가입 페이지 흐름도</a:t>
            </a:r>
            <a:endParaRPr lang="en-US" altLang="ko-KR" sz="16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F83F25B-04B2-4447-BDD7-E3548068C298}"/>
              </a:ext>
            </a:extLst>
          </p:cNvPr>
          <p:cNvSpPr/>
          <p:nvPr/>
        </p:nvSpPr>
        <p:spPr>
          <a:xfrm>
            <a:off x="2879423" y="1107356"/>
            <a:ext cx="1272618" cy="385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CFCB72E-E2EB-4CD8-A08B-C21E67768173}"/>
              </a:ext>
            </a:extLst>
          </p:cNvPr>
          <p:cNvSpPr/>
          <p:nvPr/>
        </p:nvSpPr>
        <p:spPr>
          <a:xfrm flipV="1">
            <a:off x="3450210" y="1718062"/>
            <a:ext cx="103696" cy="1036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A3F5C4-D4F2-46C4-898E-7DA44D6A78E6}"/>
              </a:ext>
            </a:extLst>
          </p:cNvPr>
          <p:cNvSpPr/>
          <p:nvPr/>
        </p:nvSpPr>
        <p:spPr>
          <a:xfrm>
            <a:off x="2862959" y="2127018"/>
            <a:ext cx="127819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D6E25E1-8523-4C1B-8BBF-EC4F0922E9D6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>
            <a:off x="3502058" y="1821758"/>
            <a:ext cx="0" cy="30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639DA2E-898D-4F99-B516-5BADC24201B0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flipH="1">
            <a:off x="3496616" y="2512538"/>
            <a:ext cx="5442" cy="52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6BF658-6670-465B-894F-9776502D65B3}"/>
              </a:ext>
            </a:extLst>
          </p:cNvPr>
          <p:cNvSpPr txBox="1"/>
          <p:nvPr/>
        </p:nvSpPr>
        <p:spPr>
          <a:xfrm>
            <a:off x="3490892" y="257330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클릭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212578C-B78C-4FD8-B64A-930C66002474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3493867" y="3616970"/>
            <a:ext cx="2749" cy="32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58B1A24-EC19-4051-9DA6-AF880952E04A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flipH="1">
            <a:off x="3487918" y="4533491"/>
            <a:ext cx="5949" cy="29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8C9073E-1683-41D9-A701-17D1E63661ED}"/>
              </a:ext>
            </a:extLst>
          </p:cNvPr>
          <p:cNvSpPr/>
          <p:nvPr/>
        </p:nvSpPr>
        <p:spPr>
          <a:xfrm>
            <a:off x="7987653" y="1088502"/>
            <a:ext cx="1272618" cy="385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회원가입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374223-1A96-4581-8D80-2F44E20245F0}"/>
              </a:ext>
            </a:extLst>
          </p:cNvPr>
          <p:cNvCxnSpPr>
            <a:cxnSpLocks/>
            <a:stCxn id="59" idx="2"/>
            <a:endCxn id="73" idx="0"/>
          </p:cNvCxnSpPr>
          <p:nvPr/>
        </p:nvCxnSpPr>
        <p:spPr>
          <a:xfrm flipH="1">
            <a:off x="3483203" y="5211835"/>
            <a:ext cx="4715" cy="51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3773406-A9A8-403B-8F42-FA5F6DAF11C6}"/>
              </a:ext>
            </a:extLst>
          </p:cNvPr>
          <p:cNvGrpSpPr/>
          <p:nvPr/>
        </p:nvGrpSpPr>
        <p:grpSpPr>
          <a:xfrm>
            <a:off x="3115601" y="3039990"/>
            <a:ext cx="768055" cy="576980"/>
            <a:chOff x="5269584" y="3766508"/>
            <a:chExt cx="1022042" cy="767784"/>
          </a:xfrm>
        </p:grpSpPr>
        <p:sp>
          <p:nvSpPr>
            <p:cNvPr id="29" name="순서도: 판단 28">
              <a:extLst>
                <a:ext uri="{FF2B5EF4-FFF2-40B4-BE49-F238E27FC236}">
                  <a16:creationId xmlns:a16="http://schemas.microsoft.com/office/drawing/2014/main" id="{48CDEE02-D9E8-4D41-A2FB-A12B9D2CD1B7}"/>
                </a:ext>
              </a:extLst>
            </p:cNvPr>
            <p:cNvSpPr/>
            <p:nvPr/>
          </p:nvSpPr>
          <p:spPr>
            <a:xfrm>
              <a:off x="5269584" y="3766508"/>
              <a:ext cx="1014023" cy="767784"/>
            </a:xfrm>
            <a:prstGeom prst="flowChartDecision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F384DF-55D9-40E3-9DAE-BDA283D8537C}"/>
                </a:ext>
              </a:extLst>
            </p:cNvPr>
            <p:cNvSpPr txBox="1"/>
            <p:nvPr/>
          </p:nvSpPr>
          <p:spPr>
            <a:xfrm>
              <a:off x="5378232" y="3917334"/>
              <a:ext cx="913394" cy="491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학번</a:t>
              </a:r>
              <a:r>
                <a:rPr lang="en-US" altLang="ko-KR" sz="900" dirty="0"/>
                <a:t>, PW</a:t>
              </a:r>
            </a:p>
            <a:p>
              <a:r>
                <a:rPr lang="ko-KR" altLang="en-US" sz="900" dirty="0"/>
                <a:t>일치 확인</a:t>
              </a:r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D7E38C8-49F3-4944-9274-FBA8666CC7C8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>
            <a:off x="2921795" y="2512538"/>
            <a:ext cx="193807" cy="815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B165AF2-ED72-4CDF-BE0C-4A43963631F6}"/>
              </a:ext>
            </a:extLst>
          </p:cNvPr>
          <p:cNvSpPr txBox="1"/>
          <p:nvPr/>
        </p:nvSpPr>
        <p:spPr>
          <a:xfrm>
            <a:off x="2896914" y="3077443"/>
            <a:ext cx="193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FEDF3C-DD02-4968-AFD8-574048B6F9D0}"/>
              </a:ext>
            </a:extLst>
          </p:cNvPr>
          <p:cNvSpPr txBox="1"/>
          <p:nvPr/>
        </p:nvSpPr>
        <p:spPr>
          <a:xfrm>
            <a:off x="3271381" y="3542123"/>
            <a:ext cx="193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</a:t>
            </a:r>
            <a:endParaRPr lang="ko-KR" altLang="en-US" sz="12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59CD99-A082-48F7-BE4E-7860BB8F36D8}"/>
              </a:ext>
            </a:extLst>
          </p:cNvPr>
          <p:cNvGrpSpPr/>
          <p:nvPr/>
        </p:nvGrpSpPr>
        <p:grpSpPr>
          <a:xfrm>
            <a:off x="2997731" y="3940577"/>
            <a:ext cx="992272" cy="592914"/>
            <a:chOff x="5128938" y="3650517"/>
            <a:chExt cx="1320405" cy="788988"/>
          </a:xfrm>
        </p:grpSpPr>
        <p:sp>
          <p:nvSpPr>
            <p:cNvPr id="44" name="순서도: 판단 43">
              <a:extLst>
                <a:ext uri="{FF2B5EF4-FFF2-40B4-BE49-F238E27FC236}">
                  <a16:creationId xmlns:a16="http://schemas.microsoft.com/office/drawing/2014/main" id="{D16ECF8C-0A6D-4E3C-8E0E-332AA12BE729}"/>
                </a:ext>
              </a:extLst>
            </p:cNvPr>
            <p:cNvSpPr/>
            <p:nvPr/>
          </p:nvSpPr>
          <p:spPr>
            <a:xfrm>
              <a:off x="5128938" y="3650517"/>
              <a:ext cx="1320405" cy="788988"/>
            </a:xfrm>
            <a:prstGeom prst="flowChartDecision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EE2CBD-22C0-4417-BB5D-AEB0E4BA7DEA}"/>
                </a:ext>
              </a:extLst>
            </p:cNvPr>
            <p:cNvSpPr txBox="1"/>
            <p:nvPr/>
          </p:nvSpPr>
          <p:spPr>
            <a:xfrm>
              <a:off x="5265332" y="3816979"/>
              <a:ext cx="1120301" cy="491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관리자 계정 </a:t>
              </a:r>
              <a:endParaRPr lang="en-US" altLang="ko-KR" sz="900" dirty="0"/>
            </a:p>
            <a:p>
              <a:r>
                <a:rPr lang="ko-KR" altLang="en-US" sz="900" dirty="0"/>
                <a:t>여부 확인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9F9474-4F4B-4A54-AEE7-09F182C93B01}"/>
              </a:ext>
            </a:extLst>
          </p:cNvPr>
          <p:cNvSpPr/>
          <p:nvPr/>
        </p:nvSpPr>
        <p:spPr>
          <a:xfrm>
            <a:off x="2714923" y="4826315"/>
            <a:ext cx="1545990" cy="385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메뉴 구성을 관리자 메뉴로 설정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792FC5-8049-4F83-AE37-C00413F7EA30}"/>
              </a:ext>
            </a:extLst>
          </p:cNvPr>
          <p:cNvSpPr/>
          <p:nvPr/>
        </p:nvSpPr>
        <p:spPr>
          <a:xfrm>
            <a:off x="4740171" y="4826315"/>
            <a:ext cx="1545990" cy="385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메뉴 구성을 학생 메뉴로 설정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0F24BDF-9D8C-4CB2-B699-02B068D3E977}"/>
              </a:ext>
            </a:extLst>
          </p:cNvPr>
          <p:cNvCxnSpPr>
            <a:cxnSpLocks/>
            <a:stCxn id="45" idx="3"/>
            <a:endCxn id="62" idx="0"/>
          </p:cNvCxnSpPr>
          <p:nvPr/>
        </p:nvCxnSpPr>
        <p:spPr>
          <a:xfrm>
            <a:off x="3942126" y="4250337"/>
            <a:ext cx="1571040" cy="575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C1B96EE-CCB1-463F-B6E0-5B4C9D02CC09}"/>
              </a:ext>
            </a:extLst>
          </p:cNvPr>
          <p:cNvCxnSpPr>
            <a:cxnSpLocks/>
            <a:stCxn id="62" idx="2"/>
            <a:endCxn id="76" idx="0"/>
          </p:cNvCxnSpPr>
          <p:nvPr/>
        </p:nvCxnSpPr>
        <p:spPr>
          <a:xfrm>
            <a:off x="5513166" y="5211835"/>
            <a:ext cx="0" cy="51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48F7888-811A-4E7F-81DA-8E3928636B04}"/>
              </a:ext>
            </a:extLst>
          </p:cNvPr>
          <p:cNvSpPr/>
          <p:nvPr/>
        </p:nvSpPr>
        <p:spPr>
          <a:xfrm>
            <a:off x="2846894" y="5726383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프로젝트 목록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9D5737E-7DB5-450D-8D38-84D196041AC1}"/>
              </a:ext>
            </a:extLst>
          </p:cNvPr>
          <p:cNvSpPr/>
          <p:nvPr/>
        </p:nvSpPr>
        <p:spPr>
          <a:xfrm>
            <a:off x="4755821" y="5726383"/>
            <a:ext cx="1514690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내 프로젝트 목록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D03058-F788-4210-9B8C-412FDD8D5CCD}"/>
              </a:ext>
            </a:extLst>
          </p:cNvPr>
          <p:cNvSpPr txBox="1"/>
          <p:nvPr/>
        </p:nvSpPr>
        <p:spPr>
          <a:xfrm>
            <a:off x="3935436" y="4021694"/>
            <a:ext cx="193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49F3D4-4A27-4174-BCA7-5D002103BFA0}"/>
              </a:ext>
            </a:extLst>
          </p:cNvPr>
          <p:cNvSpPr txBox="1"/>
          <p:nvPr/>
        </p:nvSpPr>
        <p:spPr>
          <a:xfrm>
            <a:off x="3263527" y="4476948"/>
            <a:ext cx="193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</a:t>
            </a:r>
            <a:endParaRPr lang="ko-KR" altLang="en-US" sz="12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429125B-C5BA-4A7C-A3F9-747E3B18B398}"/>
              </a:ext>
            </a:extLst>
          </p:cNvPr>
          <p:cNvSpPr/>
          <p:nvPr/>
        </p:nvSpPr>
        <p:spPr>
          <a:xfrm flipV="1">
            <a:off x="8572114" y="1699208"/>
            <a:ext cx="103696" cy="1036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96E0C0C-92EA-4A18-B764-8239DECA3CEA}"/>
              </a:ext>
            </a:extLst>
          </p:cNvPr>
          <p:cNvSpPr/>
          <p:nvPr/>
        </p:nvSpPr>
        <p:spPr>
          <a:xfrm>
            <a:off x="7616863" y="2108164"/>
            <a:ext cx="201419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8AE945D-A7E3-46E7-ADD5-AB516A1BA99A}"/>
              </a:ext>
            </a:extLst>
          </p:cNvPr>
          <p:cNvCxnSpPr>
            <a:cxnSpLocks/>
            <a:stCxn id="84" idx="0"/>
            <a:endCxn id="85" idx="0"/>
          </p:cNvCxnSpPr>
          <p:nvPr/>
        </p:nvCxnSpPr>
        <p:spPr>
          <a:xfrm>
            <a:off x="8623962" y="1802904"/>
            <a:ext cx="0" cy="30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CCF9B91-EE1F-4762-8FF7-1B9973E3B36F}"/>
              </a:ext>
            </a:extLst>
          </p:cNvPr>
          <p:cNvSpPr txBox="1"/>
          <p:nvPr/>
        </p:nvSpPr>
        <p:spPr>
          <a:xfrm>
            <a:off x="8581540" y="252194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 클릭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401B9BD-6D19-4DC3-A618-A4F98523363D}"/>
              </a:ext>
            </a:extLst>
          </p:cNvPr>
          <p:cNvGrpSpPr/>
          <p:nvPr/>
        </p:nvGrpSpPr>
        <p:grpSpPr>
          <a:xfrm>
            <a:off x="7904678" y="2813742"/>
            <a:ext cx="1426426" cy="576980"/>
            <a:chOff x="4827532" y="3766508"/>
            <a:chExt cx="1898128" cy="767784"/>
          </a:xfrm>
        </p:grpSpPr>
        <p:sp>
          <p:nvSpPr>
            <p:cNvPr id="89" name="순서도: 판단 88">
              <a:extLst>
                <a:ext uri="{FF2B5EF4-FFF2-40B4-BE49-F238E27FC236}">
                  <a16:creationId xmlns:a16="http://schemas.microsoft.com/office/drawing/2014/main" id="{D1ADFE75-03E5-49B3-86E3-785628F522D0}"/>
                </a:ext>
              </a:extLst>
            </p:cNvPr>
            <p:cNvSpPr/>
            <p:nvPr/>
          </p:nvSpPr>
          <p:spPr>
            <a:xfrm>
              <a:off x="4827532" y="3766508"/>
              <a:ext cx="1898128" cy="767784"/>
            </a:xfrm>
            <a:prstGeom prst="flowChartDecision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6C27B20-B948-4164-9A4F-74EC0B5FB1C8}"/>
                </a:ext>
              </a:extLst>
            </p:cNvPr>
            <p:cNvSpPr txBox="1"/>
            <p:nvPr/>
          </p:nvSpPr>
          <p:spPr>
            <a:xfrm>
              <a:off x="5062860" y="3917334"/>
              <a:ext cx="1427469" cy="491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가입 가능한 학번</a:t>
              </a:r>
              <a:endParaRPr lang="en-US" altLang="ko-KR" sz="900" dirty="0"/>
            </a:p>
            <a:p>
              <a:r>
                <a:rPr lang="ko-KR" altLang="en-US" sz="900" dirty="0"/>
                <a:t>여부</a:t>
              </a:r>
              <a:r>
                <a:rPr lang="en-US" altLang="ko-KR" sz="900" dirty="0"/>
                <a:t> </a:t>
              </a:r>
              <a:r>
                <a:rPr lang="ko-KR" altLang="en-US" sz="900" dirty="0"/>
                <a:t>확인</a:t>
              </a: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542FE12-B67D-480B-B504-082028467F57}"/>
              </a:ext>
            </a:extLst>
          </p:cNvPr>
          <p:cNvCxnSpPr>
            <a:cxnSpLocks/>
            <a:stCxn id="85" idx="2"/>
            <a:endCxn id="89" idx="0"/>
          </p:cNvCxnSpPr>
          <p:nvPr/>
        </p:nvCxnSpPr>
        <p:spPr>
          <a:xfrm flipH="1">
            <a:off x="8617891" y="2493684"/>
            <a:ext cx="6071" cy="32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E738548-68A1-46CC-B977-7C520D6638CA}"/>
              </a:ext>
            </a:extLst>
          </p:cNvPr>
          <p:cNvCxnSpPr>
            <a:cxnSpLocks/>
            <a:stCxn id="89" idx="1"/>
          </p:cNvCxnSpPr>
          <p:nvPr/>
        </p:nvCxnSpPr>
        <p:spPr>
          <a:xfrm rot="10800000">
            <a:off x="7830984" y="2493684"/>
            <a:ext cx="73694" cy="608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C1DFFCF-68E6-4EDA-8905-E71820B5A2ED}"/>
              </a:ext>
            </a:extLst>
          </p:cNvPr>
          <p:cNvGrpSpPr/>
          <p:nvPr/>
        </p:nvGrpSpPr>
        <p:grpSpPr>
          <a:xfrm>
            <a:off x="8233862" y="3680387"/>
            <a:ext cx="762029" cy="576980"/>
            <a:chOff x="5269584" y="3766508"/>
            <a:chExt cx="1014023" cy="767784"/>
          </a:xfrm>
        </p:grpSpPr>
        <p:sp>
          <p:nvSpPr>
            <p:cNvPr id="104" name="순서도: 판단 103">
              <a:extLst>
                <a:ext uri="{FF2B5EF4-FFF2-40B4-BE49-F238E27FC236}">
                  <a16:creationId xmlns:a16="http://schemas.microsoft.com/office/drawing/2014/main" id="{0F962BCA-0467-42B5-A3C6-68189E6CDE22}"/>
                </a:ext>
              </a:extLst>
            </p:cNvPr>
            <p:cNvSpPr/>
            <p:nvPr/>
          </p:nvSpPr>
          <p:spPr>
            <a:xfrm>
              <a:off x="5269584" y="3766508"/>
              <a:ext cx="1014023" cy="767784"/>
            </a:xfrm>
            <a:prstGeom prst="flowChartDecision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0D47AD6-34AC-47CE-87A9-7B5E6A3FF9BE}"/>
                </a:ext>
              </a:extLst>
            </p:cNvPr>
            <p:cNvSpPr txBox="1"/>
            <p:nvPr/>
          </p:nvSpPr>
          <p:spPr>
            <a:xfrm>
              <a:off x="5353143" y="3917334"/>
              <a:ext cx="913392" cy="491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학번</a:t>
              </a:r>
              <a:r>
                <a:rPr lang="en-US" altLang="ko-KR" sz="900" dirty="0"/>
                <a:t> </a:t>
              </a:r>
              <a:r>
                <a:rPr lang="ko-KR" altLang="en-US" sz="900" dirty="0"/>
                <a:t>가입</a:t>
              </a:r>
              <a:endParaRPr lang="en-US" altLang="ko-KR" sz="900" dirty="0"/>
            </a:p>
            <a:p>
              <a:r>
                <a:rPr lang="ko-KR" altLang="en-US" sz="900" dirty="0"/>
                <a:t>여부 확인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4AE51E38-6811-46E9-8C63-459F893FEE4F}"/>
              </a:ext>
            </a:extLst>
          </p:cNvPr>
          <p:cNvSpPr txBox="1"/>
          <p:nvPr/>
        </p:nvSpPr>
        <p:spPr>
          <a:xfrm>
            <a:off x="7781567" y="2862192"/>
            <a:ext cx="193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C39DF49-A8AC-4308-91EF-56FCB1159641}"/>
              </a:ext>
            </a:extLst>
          </p:cNvPr>
          <p:cNvSpPr txBox="1"/>
          <p:nvPr/>
        </p:nvSpPr>
        <p:spPr>
          <a:xfrm>
            <a:off x="8372855" y="3355152"/>
            <a:ext cx="193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</a:t>
            </a:r>
            <a:endParaRPr lang="ko-KR" altLang="en-US" sz="1200" dirty="0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F035199C-30D1-4F9C-901A-073157FA20BD}"/>
              </a:ext>
            </a:extLst>
          </p:cNvPr>
          <p:cNvCxnSpPr>
            <a:cxnSpLocks/>
            <a:stCxn id="89" idx="2"/>
            <a:endCxn id="104" idx="0"/>
          </p:cNvCxnSpPr>
          <p:nvPr/>
        </p:nvCxnSpPr>
        <p:spPr>
          <a:xfrm flipH="1">
            <a:off x="8614877" y="3390722"/>
            <a:ext cx="3014" cy="28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07CC764-B185-4580-8A06-B49F1F53360B}"/>
              </a:ext>
            </a:extLst>
          </p:cNvPr>
          <p:cNvGrpSpPr/>
          <p:nvPr/>
        </p:nvGrpSpPr>
        <p:grpSpPr>
          <a:xfrm>
            <a:off x="8017466" y="4561059"/>
            <a:ext cx="1169180" cy="576980"/>
            <a:chOff x="4998690" y="3766508"/>
            <a:chExt cx="1555811" cy="767784"/>
          </a:xfrm>
        </p:grpSpPr>
        <p:sp>
          <p:nvSpPr>
            <p:cNvPr id="134" name="순서도: 판단 133">
              <a:extLst>
                <a:ext uri="{FF2B5EF4-FFF2-40B4-BE49-F238E27FC236}">
                  <a16:creationId xmlns:a16="http://schemas.microsoft.com/office/drawing/2014/main" id="{179201CB-DCEC-42A0-9674-957582EAA936}"/>
                </a:ext>
              </a:extLst>
            </p:cNvPr>
            <p:cNvSpPr/>
            <p:nvPr/>
          </p:nvSpPr>
          <p:spPr>
            <a:xfrm>
              <a:off x="4998690" y="3766508"/>
              <a:ext cx="1555811" cy="767784"/>
            </a:xfrm>
            <a:prstGeom prst="flowChartDecision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B41370D-2958-48E2-B816-75A6DA410879}"/>
                </a:ext>
              </a:extLst>
            </p:cNvPr>
            <p:cNvSpPr txBox="1"/>
            <p:nvPr/>
          </p:nvSpPr>
          <p:spPr>
            <a:xfrm>
              <a:off x="5190068" y="3917334"/>
              <a:ext cx="1201358" cy="491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다시 입력 </a:t>
              </a:r>
              <a:r>
                <a:rPr lang="en-US" altLang="ko-KR" sz="900" dirty="0"/>
                <a:t>PW</a:t>
              </a:r>
            </a:p>
            <a:p>
              <a:r>
                <a:rPr lang="ko-KR" altLang="en-US" sz="900" dirty="0"/>
                <a:t> 일치 확인</a:t>
              </a: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565718A-97F0-4282-A9FE-761409936313}"/>
              </a:ext>
            </a:extLst>
          </p:cNvPr>
          <p:cNvCxnSpPr>
            <a:cxnSpLocks/>
            <a:stCxn id="104" idx="2"/>
            <a:endCxn id="134" idx="0"/>
          </p:cNvCxnSpPr>
          <p:nvPr/>
        </p:nvCxnSpPr>
        <p:spPr>
          <a:xfrm flipH="1">
            <a:off x="8602056" y="4257367"/>
            <a:ext cx="12821" cy="30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32FB289-87FF-4F02-8D5B-D85CEEB3C4F7}"/>
              </a:ext>
            </a:extLst>
          </p:cNvPr>
          <p:cNvSpPr txBox="1"/>
          <p:nvPr/>
        </p:nvSpPr>
        <p:spPr>
          <a:xfrm>
            <a:off x="8386769" y="4194180"/>
            <a:ext cx="193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</a:t>
            </a:r>
            <a:endParaRPr lang="ko-KR" altLang="en-US" sz="1200" dirty="0"/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BE05657C-784C-4701-ADE0-719EE50860CA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>
            <a:off x="7728154" y="2493685"/>
            <a:ext cx="505709" cy="1475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29CF7124-8B8F-4BE0-A817-37E82132D408}"/>
              </a:ext>
            </a:extLst>
          </p:cNvPr>
          <p:cNvCxnSpPr>
            <a:cxnSpLocks/>
            <a:stCxn id="134" idx="1"/>
          </p:cNvCxnSpPr>
          <p:nvPr/>
        </p:nvCxnSpPr>
        <p:spPr>
          <a:xfrm rot="10800000">
            <a:off x="7615780" y="2508483"/>
            <a:ext cx="401686" cy="2341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D063800-89D3-46FB-9569-615D81EF9F23}"/>
              </a:ext>
            </a:extLst>
          </p:cNvPr>
          <p:cNvSpPr txBox="1"/>
          <p:nvPr/>
        </p:nvSpPr>
        <p:spPr>
          <a:xfrm>
            <a:off x="8028760" y="3710779"/>
            <a:ext cx="193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9B2DA15-9A13-4C43-9BDE-DFD1626E0E70}"/>
              </a:ext>
            </a:extLst>
          </p:cNvPr>
          <p:cNvSpPr txBox="1"/>
          <p:nvPr/>
        </p:nvSpPr>
        <p:spPr>
          <a:xfrm>
            <a:off x="7791993" y="4598947"/>
            <a:ext cx="193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A99C71C-7EC1-4D3B-B8EF-BC395343E4EA}"/>
              </a:ext>
            </a:extLst>
          </p:cNvPr>
          <p:cNvCxnSpPr>
            <a:cxnSpLocks/>
            <a:stCxn id="134" idx="2"/>
            <a:endCxn id="156" idx="0"/>
          </p:cNvCxnSpPr>
          <p:nvPr/>
        </p:nvCxnSpPr>
        <p:spPr>
          <a:xfrm>
            <a:off x="8602056" y="5138039"/>
            <a:ext cx="3274" cy="22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1178EB9-CEAF-429D-8633-FB90239A1709}"/>
              </a:ext>
            </a:extLst>
          </p:cNvPr>
          <p:cNvSpPr/>
          <p:nvPr/>
        </p:nvSpPr>
        <p:spPr>
          <a:xfrm>
            <a:off x="7832335" y="5365174"/>
            <a:ext cx="1545990" cy="385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이메일로 인증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주소발송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9DC4C1D-7F2D-412C-A3D5-22AE72C14299}"/>
              </a:ext>
            </a:extLst>
          </p:cNvPr>
          <p:cNvSpPr/>
          <p:nvPr/>
        </p:nvSpPr>
        <p:spPr>
          <a:xfrm>
            <a:off x="7829061" y="6007169"/>
            <a:ext cx="1545990" cy="385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 인증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3EDA6CED-BD0D-411C-A4BD-DC6DC3797807}"/>
              </a:ext>
            </a:extLst>
          </p:cNvPr>
          <p:cNvCxnSpPr>
            <a:cxnSpLocks/>
            <a:stCxn id="156" idx="2"/>
            <a:endCxn id="158" idx="0"/>
          </p:cNvCxnSpPr>
          <p:nvPr/>
        </p:nvCxnSpPr>
        <p:spPr>
          <a:xfrm flipH="1">
            <a:off x="8602056" y="5750694"/>
            <a:ext cx="3274" cy="25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83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4FEA8C-43B4-4FEF-825A-EA024946F21E}"/>
              </a:ext>
            </a:extLst>
          </p:cNvPr>
          <p:cNvCxnSpPr>
            <a:cxnSpLocks/>
          </p:cNvCxnSpPr>
          <p:nvPr/>
        </p:nvCxnSpPr>
        <p:spPr>
          <a:xfrm>
            <a:off x="452487" y="631596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ED12A4-3573-4265-B4EF-A7F4A562CDCC}"/>
              </a:ext>
            </a:extLst>
          </p:cNvPr>
          <p:cNvSpPr txBox="1"/>
          <p:nvPr/>
        </p:nvSpPr>
        <p:spPr>
          <a:xfrm>
            <a:off x="378644" y="29380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코드 분류 정의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14841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4FEA8C-43B4-4FEF-825A-EA024946F21E}"/>
              </a:ext>
            </a:extLst>
          </p:cNvPr>
          <p:cNvCxnSpPr>
            <a:cxnSpLocks/>
          </p:cNvCxnSpPr>
          <p:nvPr/>
        </p:nvCxnSpPr>
        <p:spPr>
          <a:xfrm>
            <a:off x="452487" y="631596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ED12A4-3573-4265-B4EF-A7F4A562CDCC}"/>
              </a:ext>
            </a:extLst>
          </p:cNvPr>
          <p:cNvSpPr txBox="1"/>
          <p:nvPr/>
        </p:nvSpPr>
        <p:spPr>
          <a:xfrm>
            <a:off x="378644" y="293802"/>
            <a:ext cx="4211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관리자페이지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프로젝트 관리 및 계정 관리</a:t>
            </a:r>
            <a:endParaRPr lang="en-US" altLang="ko-KR" sz="16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4D5C1F-C756-424F-AA59-26D1782226A9}"/>
              </a:ext>
            </a:extLst>
          </p:cNvPr>
          <p:cNvCxnSpPr>
            <a:cxnSpLocks/>
          </p:cNvCxnSpPr>
          <p:nvPr/>
        </p:nvCxnSpPr>
        <p:spPr>
          <a:xfrm>
            <a:off x="452487" y="1272618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15AA6D-6123-4AF8-85CF-2342006A85EE}"/>
              </a:ext>
            </a:extLst>
          </p:cNvPr>
          <p:cNvSpPr txBox="1"/>
          <p:nvPr/>
        </p:nvSpPr>
        <p:spPr>
          <a:xfrm>
            <a:off x="378644" y="963105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/>
              <a:t>개요</a:t>
            </a:r>
            <a:endParaRPr lang="en-US" altLang="ko-K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F4B9F0-7ED3-4025-AD8E-ABF68927AAE3}"/>
              </a:ext>
            </a:extLst>
          </p:cNvPr>
          <p:cNvSpPr txBox="1"/>
          <p:nvPr/>
        </p:nvSpPr>
        <p:spPr>
          <a:xfrm>
            <a:off x="378644" y="1308590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모든 프로젝트 관리 및 모든 계정 관리</a:t>
            </a:r>
            <a:endParaRPr lang="en-US" altLang="ko-KR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501B2F0-D9F9-4AE1-9751-80B3F706C02A}"/>
              </a:ext>
            </a:extLst>
          </p:cNvPr>
          <p:cNvCxnSpPr>
            <a:cxnSpLocks/>
          </p:cNvCxnSpPr>
          <p:nvPr/>
        </p:nvCxnSpPr>
        <p:spPr>
          <a:xfrm>
            <a:off x="452487" y="1941917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8DF465-4D4E-4F8A-8683-BA371ECE8134}"/>
              </a:ext>
            </a:extLst>
          </p:cNvPr>
          <p:cNvSpPr txBox="1"/>
          <p:nvPr/>
        </p:nvSpPr>
        <p:spPr>
          <a:xfrm>
            <a:off x="378644" y="1632404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/>
              <a:t>사이트 구분</a:t>
            </a:r>
            <a:endParaRPr lang="en-US" altLang="ko-KR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A199B6-F30E-406D-8333-E6E2C84C99BD}"/>
              </a:ext>
            </a:extLst>
          </p:cNvPr>
          <p:cNvSpPr txBox="1"/>
          <p:nvPr/>
        </p:nvSpPr>
        <p:spPr>
          <a:xfrm>
            <a:off x="378644" y="1977889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관리자 페이지</a:t>
            </a:r>
            <a:endParaRPr lang="en-US" altLang="ko-KR" sz="12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2DC28D3-099D-4F8F-B507-DA1E472B5BC4}"/>
              </a:ext>
            </a:extLst>
          </p:cNvPr>
          <p:cNvCxnSpPr>
            <a:cxnSpLocks/>
          </p:cNvCxnSpPr>
          <p:nvPr/>
        </p:nvCxnSpPr>
        <p:spPr>
          <a:xfrm>
            <a:off x="454057" y="2641070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EFAE84-5F70-4776-8627-802BAE95F931}"/>
              </a:ext>
            </a:extLst>
          </p:cNvPr>
          <p:cNvSpPr txBox="1"/>
          <p:nvPr/>
        </p:nvSpPr>
        <p:spPr>
          <a:xfrm>
            <a:off x="380214" y="2331557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/>
              <a:t>페이지</a:t>
            </a:r>
            <a:endParaRPr lang="en-US" altLang="ko-KR" sz="1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10591EF-9ED1-4A36-9E55-CAFCE3AC4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62936"/>
              </p:ext>
            </p:extLst>
          </p:nvPr>
        </p:nvGraphicFramePr>
        <p:xfrm>
          <a:off x="452486" y="2775919"/>
          <a:ext cx="11255605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4850">
                  <a:extLst>
                    <a:ext uri="{9D8B030D-6E8A-4147-A177-3AD203B41FA5}">
                      <a16:colId xmlns:a16="http://schemas.microsoft.com/office/drawing/2014/main" val="3214547197"/>
                    </a:ext>
                  </a:extLst>
                </a:gridCol>
                <a:gridCol w="2007910">
                  <a:extLst>
                    <a:ext uri="{9D8B030D-6E8A-4147-A177-3AD203B41FA5}">
                      <a16:colId xmlns:a16="http://schemas.microsoft.com/office/drawing/2014/main" val="2575092386"/>
                    </a:ext>
                  </a:extLst>
                </a:gridCol>
                <a:gridCol w="7682845">
                  <a:extLst>
                    <a:ext uri="{9D8B030D-6E8A-4147-A177-3AD203B41FA5}">
                      <a16:colId xmlns:a16="http://schemas.microsoft.com/office/drawing/2014/main" val="377325616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 관리자 메뉴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4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목록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/>
                        <a:t>프로젝트 목록</a:t>
                      </a:r>
                      <a:endParaRPr lang="en-US" altLang="ko-KR" sz="120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/>
                        <a:t>프로젝트 평가</a:t>
                      </a:r>
                      <a:endParaRPr lang="en-US" altLang="ko-KR" sz="120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/>
                        <a:t>프로젝트 평가 완료</a:t>
                      </a:r>
                      <a:endParaRPr lang="en-US" altLang="ko-KR" sz="120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/>
                        <a:t>프로젝트 정보 보기</a:t>
                      </a:r>
                      <a:endParaRPr lang="en-US" altLang="ko-KR" sz="120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/>
                        <a:t>프로젝트 수정</a:t>
                      </a:r>
                      <a:endParaRPr lang="en-US" altLang="ko-KR" sz="1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52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계정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계정 목록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계정 정보 수정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156105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4C1AC93-C384-441C-A046-330240E91B70}"/>
              </a:ext>
            </a:extLst>
          </p:cNvPr>
          <p:cNvCxnSpPr>
            <a:cxnSpLocks/>
          </p:cNvCxnSpPr>
          <p:nvPr/>
        </p:nvCxnSpPr>
        <p:spPr>
          <a:xfrm>
            <a:off x="452487" y="5082233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538150-4066-4A31-ADB0-551879F10F98}"/>
              </a:ext>
            </a:extLst>
          </p:cNvPr>
          <p:cNvSpPr txBox="1"/>
          <p:nvPr/>
        </p:nvSpPr>
        <p:spPr>
          <a:xfrm>
            <a:off x="378644" y="4772720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/>
              <a:t>주요 기능 및 요구사항</a:t>
            </a:r>
            <a:endParaRPr lang="en-US" altLang="ko-KR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A06DAD-65A7-4688-ADF5-2938601AA84A}"/>
              </a:ext>
            </a:extLst>
          </p:cNvPr>
          <p:cNvSpPr txBox="1"/>
          <p:nvPr/>
        </p:nvSpPr>
        <p:spPr>
          <a:xfrm>
            <a:off x="388070" y="5177160"/>
            <a:ext cx="28344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프로젝트 평가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프로젝트 검색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프로젝트 정보 보기</a:t>
            </a:r>
            <a:r>
              <a:rPr lang="en-US" altLang="ko-KR" sz="1200" dirty="0"/>
              <a:t>, 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프로젝트 정보 보기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계정 검색 및 계정 정보 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6124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4FEA8C-43B4-4FEF-825A-EA024946F21E}"/>
              </a:ext>
            </a:extLst>
          </p:cNvPr>
          <p:cNvCxnSpPr>
            <a:cxnSpLocks/>
          </p:cNvCxnSpPr>
          <p:nvPr/>
        </p:nvCxnSpPr>
        <p:spPr>
          <a:xfrm>
            <a:off x="452487" y="631596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ED12A4-3573-4265-B4EF-A7F4A562CDCC}"/>
              </a:ext>
            </a:extLst>
          </p:cNvPr>
          <p:cNvSpPr txBox="1"/>
          <p:nvPr/>
        </p:nvSpPr>
        <p:spPr>
          <a:xfrm>
            <a:off x="378644" y="293802"/>
            <a:ext cx="4488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관리자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프로젝트 평가 및 관리 페이지 흐름도</a:t>
            </a:r>
            <a:endParaRPr lang="en-US" altLang="ko-KR" sz="16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F83F25B-04B2-4447-BDD7-E3548068C298}"/>
              </a:ext>
            </a:extLst>
          </p:cNvPr>
          <p:cNvSpPr/>
          <p:nvPr/>
        </p:nvSpPr>
        <p:spPr>
          <a:xfrm>
            <a:off x="3808425" y="1248759"/>
            <a:ext cx="1272618" cy="385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프로젝트 평가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CFCB72E-E2EB-4CD8-A08B-C21E67768173}"/>
              </a:ext>
            </a:extLst>
          </p:cNvPr>
          <p:cNvSpPr/>
          <p:nvPr/>
        </p:nvSpPr>
        <p:spPr>
          <a:xfrm flipV="1">
            <a:off x="4392886" y="1953735"/>
            <a:ext cx="103696" cy="1036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A3F5C4-D4F2-46C4-898E-7DA44D6A78E6}"/>
              </a:ext>
            </a:extLst>
          </p:cNvPr>
          <p:cNvSpPr/>
          <p:nvPr/>
        </p:nvSpPr>
        <p:spPr>
          <a:xfrm>
            <a:off x="3808425" y="2362691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프로젝트 목록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8F05A8-CE9A-4529-A7A8-3A3A1E14C72A}"/>
              </a:ext>
            </a:extLst>
          </p:cNvPr>
          <p:cNvSpPr/>
          <p:nvPr/>
        </p:nvSpPr>
        <p:spPr>
          <a:xfrm>
            <a:off x="3808425" y="3416621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프로젝트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 보기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D6E25E1-8523-4C1B-8BBF-EC4F0922E9D6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>
            <a:off x="4444734" y="2057431"/>
            <a:ext cx="0" cy="30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639DA2E-898D-4F99-B516-5BADC24201B0}"/>
              </a:ext>
            </a:extLst>
          </p:cNvPr>
          <p:cNvCxnSpPr>
            <a:stCxn id="5" idx="2"/>
            <a:endCxn id="22" idx="0"/>
          </p:cNvCxnSpPr>
          <p:nvPr/>
        </p:nvCxnSpPr>
        <p:spPr>
          <a:xfrm>
            <a:off x="4444734" y="2748211"/>
            <a:ext cx="0" cy="66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6BF658-6670-465B-894F-9776502D65B3}"/>
              </a:ext>
            </a:extLst>
          </p:cNvPr>
          <p:cNvSpPr txBox="1"/>
          <p:nvPr/>
        </p:nvSpPr>
        <p:spPr>
          <a:xfrm>
            <a:off x="3282236" y="280049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프로젝트 클릭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D53AC5C-9AB8-48B6-A8FF-9C64B9DC2B91}"/>
              </a:ext>
            </a:extLst>
          </p:cNvPr>
          <p:cNvGrpSpPr/>
          <p:nvPr/>
        </p:nvGrpSpPr>
        <p:grpSpPr>
          <a:xfrm>
            <a:off x="4344182" y="6125852"/>
            <a:ext cx="201104" cy="201104"/>
            <a:chOff x="1459584" y="3965300"/>
            <a:chExt cx="201104" cy="201104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A7386B1-3516-478F-92F2-6B41E6363350}"/>
                </a:ext>
              </a:extLst>
            </p:cNvPr>
            <p:cNvSpPr/>
            <p:nvPr/>
          </p:nvSpPr>
          <p:spPr>
            <a:xfrm flipV="1">
              <a:off x="1508288" y="4019453"/>
              <a:ext cx="103696" cy="1036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B1D229C-6335-4923-AF42-C06CE0FACA3E}"/>
                </a:ext>
              </a:extLst>
            </p:cNvPr>
            <p:cNvSpPr/>
            <p:nvPr/>
          </p:nvSpPr>
          <p:spPr>
            <a:xfrm flipV="1">
              <a:off x="1459584" y="3965300"/>
              <a:ext cx="201104" cy="201104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C86E41E-3C98-4101-8321-2F9940FB2955}"/>
              </a:ext>
            </a:extLst>
          </p:cNvPr>
          <p:cNvSpPr/>
          <p:nvPr/>
        </p:nvSpPr>
        <p:spPr>
          <a:xfrm>
            <a:off x="3808425" y="4474923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프로젝트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평가 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212578C-B78C-4FD8-B64A-930C66002474}"/>
              </a:ext>
            </a:extLst>
          </p:cNvPr>
          <p:cNvCxnSpPr>
            <a:stCxn id="22" idx="2"/>
            <a:endCxn id="38" idx="0"/>
          </p:cNvCxnSpPr>
          <p:nvPr/>
        </p:nvCxnSpPr>
        <p:spPr>
          <a:xfrm>
            <a:off x="4444734" y="3802141"/>
            <a:ext cx="0" cy="67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58B1A24-EC19-4051-9DA6-AF880952E04A}"/>
              </a:ext>
            </a:extLst>
          </p:cNvPr>
          <p:cNvCxnSpPr>
            <a:cxnSpLocks/>
            <a:stCxn id="38" idx="2"/>
            <a:endCxn id="68" idx="0"/>
          </p:cNvCxnSpPr>
          <p:nvPr/>
        </p:nvCxnSpPr>
        <p:spPr>
          <a:xfrm>
            <a:off x="4444734" y="4860443"/>
            <a:ext cx="0" cy="59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9405F-8F96-4B36-A228-068BAF873F32}"/>
              </a:ext>
            </a:extLst>
          </p:cNvPr>
          <p:cNvSpPr txBox="1"/>
          <p:nvPr/>
        </p:nvSpPr>
        <p:spPr>
          <a:xfrm>
            <a:off x="3282236" y="383833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평가하기 클릭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7B888C-4372-422B-8418-856094BA9A61}"/>
              </a:ext>
            </a:extLst>
          </p:cNvPr>
          <p:cNvSpPr/>
          <p:nvPr/>
        </p:nvSpPr>
        <p:spPr>
          <a:xfrm>
            <a:off x="7115662" y="3416621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프로젝트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 수정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D7FF90E-09A6-46D8-BAAC-E71AE27A0D3C}"/>
              </a:ext>
            </a:extLst>
          </p:cNvPr>
          <p:cNvCxnSpPr>
            <a:cxnSpLocks/>
            <a:stCxn id="22" idx="3"/>
            <a:endCxn id="48" idx="1"/>
          </p:cNvCxnSpPr>
          <p:nvPr/>
        </p:nvCxnSpPr>
        <p:spPr>
          <a:xfrm>
            <a:off x="5081043" y="3609381"/>
            <a:ext cx="2034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8C9073E-1683-41D9-A701-17D1E63661ED}"/>
              </a:ext>
            </a:extLst>
          </p:cNvPr>
          <p:cNvSpPr/>
          <p:nvPr/>
        </p:nvSpPr>
        <p:spPr>
          <a:xfrm>
            <a:off x="7110959" y="1248759"/>
            <a:ext cx="1272618" cy="385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프로젝트 수정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BD9FB6-E8E6-401B-B123-2CBE9275C96B}"/>
              </a:ext>
            </a:extLst>
          </p:cNvPr>
          <p:cNvSpPr txBox="1"/>
          <p:nvPr/>
        </p:nvSpPr>
        <p:spPr>
          <a:xfrm>
            <a:off x="5136103" y="333238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수정하기 클릭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72B69C3-E98E-47C5-ACEB-9D2B4DC600F9}"/>
              </a:ext>
            </a:extLst>
          </p:cNvPr>
          <p:cNvGrpSpPr/>
          <p:nvPr/>
        </p:nvGrpSpPr>
        <p:grpSpPr>
          <a:xfrm>
            <a:off x="7646715" y="5435621"/>
            <a:ext cx="201104" cy="201104"/>
            <a:chOff x="1459584" y="3965300"/>
            <a:chExt cx="201104" cy="20110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9311A31-14FB-4008-BC63-4324AE6B1A89}"/>
                </a:ext>
              </a:extLst>
            </p:cNvPr>
            <p:cNvSpPr/>
            <p:nvPr/>
          </p:nvSpPr>
          <p:spPr>
            <a:xfrm flipV="1">
              <a:off x="1508288" y="4019453"/>
              <a:ext cx="103696" cy="1036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F942EAC-9153-4DDB-A42E-897510820B27}"/>
                </a:ext>
              </a:extLst>
            </p:cNvPr>
            <p:cNvSpPr/>
            <p:nvPr/>
          </p:nvSpPr>
          <p:spPr>
            <a:xfrm flipV="1">
              <a:off x="1459584" y="3965300"/>
              <a:ext cx="201104" cy="201104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07FF4BD-B4AB-4140-AEE7-B74A8D5CC67B}"/>
              </a:ext>
            </a:extLst>
          </p:cNvPr>
          <p:cNvCxnSpPr>
            <a:cxnSpLocks/>
            <a:stCxn id="48" idx="2"/>
            <a:endCxn id="57" idx="4"/>
          </p:cNvCxnSpPr>
          <p:nvPr/>
        </p:nvCxnSpPr>
        <p:spPr>
          <a:xfrm flipH="1">
            <a:off x="7747267" y="3802141"/>
            <a:ext cx="4704" cy="163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D837EB7-C76E-4921-AAD3-0C453220BF20}"/>
              </a:ext>
            </a:extLst>
          </p:cNvPr>
          <p:cNvSpPr/>
          <p:nvPr/>
        </p:nvSpPr>
        <p:spPr>
          <a:xfrm>
            <a:off x="3808425" y="5453357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평가 완료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374223-1A96-4581-8D80-2F44E20245F0}"/>
              </a:ext>
            </a:extLst>
          </p:cNvPr>
          <p:cNvCxnSpPr>
            <a:cxnSpLocks/>
            <a:stCxn id="68" idx="2"/>
            <a:endCxn id="35" idx="4"/>
          </p:cNvCxnSpPr>
          <p:nvPr/>
        </p:nvCxnSpPr>
        <p:spPr>
          <a:xfrm>
            <a:off x="4444734" y="5838877"/>
            <a:ext cx="0" cy="28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60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4FEA8C-43B4-4FEF-825A-EA024946F21E}"/>
              </a:ext>
            </a:extLst>
          </p:cNvPr>
          <p:cNvCxnSpPr>
            <a:cxnSpLocks/>
          </p:cNvCxnSpPr>
          <p:nvPr/>
        </p:nvCxnSpPr>
        <p:spPr>
          <a:xfrm>
            <a:off x="452487" y="631596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ED12A4-3573-4265-B4EF-A7F4A562CDCC}"/>
              </a:ext>
            </a:extLst>
          </p:cNvPr>
          <p:cNvSpPr txBox="1"/>
          <p:nvPr/>
        </p:nvSpPr>
        <p:spPr>
          <a:xfrm>
            <a:off x="378644" y="293802"/>
            <a:ext cx="3390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관리자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계정 관리 페이지 흐름도</a:t>
            </a:r>
            <a:endParaRPr lang="en-US" altLang="ko-KR" sz="16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F83F25B-04B2-4447-BDD7-E3548068C298}"/>
              </a:ext>
            </a:extLst>
          </p:cNvPr>
          <p:cNvSpPr/>
          <p:nvPr/>
        </p:nvSpPr>
        <p:spPr>
          <a:xfrm>
            <a:off x="5435680" y="1182772"/>
            <a:ext cx="1272618" cy="385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계정 관리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CFCB72E-E2EB-4CD8-A08B-C21E67768173}"/>
              </a:ext>
            </a:extLst>
          </p:cNvPr>
          <p:cNvSpPr/>
          <p:nvPr/>
        </p:nvSpPr>
        <p:spPr>
          <a:xfrm flipV="1">
            <a:off x="6020141" y="1887748"/>
            <a:ext cx="103696" cy="1036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A3F5C4-D4F2-46C4-898E-7DA44D6A78E6}"/>
              </a:ext>
            </a:extLst>
          </p:cNvPr>
          <p:cNvSpPr/>
          <p:nvPr/>
        </p:nvSpPr>
        <p:spPr>
          <a:xfrm>
            <a:off x="5435680" y="2296704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목록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8F05A8-CE9A-4529-A7A8-3A3A1E14C72A}"/>
              </a:ext>
            </a:extLst>
          </p:cNvPr>
          <p:cNvSpPr/>
          <p:nvPr/>
        </p:nvSpPr>
        <p:spPr>
          <a:xfrm>
            <a:off x="5435680" y="3350634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계정 정보 보기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D6E25E1-8523-4C1B-8BBF-EC4F0922E9D6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>
            <a:off x="6071989" y="1991444"/>
            <a:ext cx="0" cy="30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639DA2E-898D-4F99-B516-5BADC24201B0}"/>
              </a:ext>
            </a:extLst>
          </p:cNvPr>
          <p:cNvCxnSpPr>
            <a:stCxn id="5" idx="2"/>
            <a:endCxn id="22" idx="0"/>
          </p:cNvCxnSpPr>
          <p:nvPr/>
        </p:nvCxnSpPr>
        <p:spPr>
          <a:xfrm>
            <a:off x="6071989" y="2682224"/>
            <a:ext cx="0" cy="66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6BF658-6670-465B-894F-9776502D65B3}"/>
              </a:ext>
            </a:extLst>
          </p:cNvPr>
          <p:cNvSpPr txBox="1"/>
          <p:nvPr/>
        </p:nvSpPr>
        <p:spPr>
          <a:xfrm>
            <a:off x="5211151" y="273451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계정 클릭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D53AC5C-9AB8-48B6-A8FF-9C64B9DC2B91}"/>
              </a:ext>
            </a:extLst>
          </p:cNvPr>
          <p:cNvGrpSpPr/>
          <p:nvPr/>
        </p:nvGrpSpPr>
        <p:grpSpPr>
          <a:xfrm>
            <a:off x="5971437" y="5358520"/>
            <a:ext cx="201104" cy="201104"/>
            <a:chOff x="1459584" y="3965300"/>
            <a:chExt cx="201104" cy="201104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A7386B1-3516-478F-92F2-6B41E6363350}"/>
                </a:ext>
              </a:extLst>
            </p:cNvPr>
            <p:cNvSpPr/>
            <p:nvPr/>
          </p:nvSpPr>
          <p:spPr>
            <a:xfrm flipV="1">
              <a:off x="1508288" y="4019453"/>
              <a:ext cx="103696" cy="1036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B1D229C-6335-4923-AF42-C06CE0FACA3E}"/>
                </a:ext>
              </a:extLst>
            </p:cNvPr>
            <p:cNvSpPr/>
            <p:nvPr/>
          </p:nvSpPr>
          <p:spPr>
            <a:xfrm flipV="1">
              <a:off x="1459584" y="3965300"/>
              <a:ext cx="201104" cy="201104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C86E41E-3C98-4101-8321-2F9940FB2955}"/>
              </a:ext>
            </a:extLst>
          </p:cNvPr>
          <p:cNvSpPr/>
          <p:nvPr/>
        </p:nvSpPr>
        <p:spPr>
          <a:xfrm>
            <a:off x="5435680" y="4408936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계정 정보 수정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212578C-B78C-4FD8-B64A-930C66002474}"/>
              </a:ext>
            </a:extLst>
          </p:cNvPr>
          <p:cNvCxnSpPr>
            <a:cxnSpLocks/>
            <a:stCxn id="22" idx="2"/>
            <a:endCxn id="38" idx="0"/>
          </p:cNvCxnSpPr>
          <p:nvPr/>
        </p:nvCxnSpPr>
        <p:spPr>
          <a:xfrm>
            <a:off x="6071989" y="3736154"/>
            <a:ext cx="0" cy="67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58B1A24-EC19-4051-9DA6-AF880952E04A}"/>
              </a:ext>
            </a:extLst>
          </p:cNvPr>
          <p:cNvCxnSpPr>
            <a:cxnSpLocks/>
            <a:stCxn id="38" idx="2"/>
            <a:endCxn id="35" idx="4"/>
          </p:cNvCxnSpPr>
          <p:nvPr/>
        </p:nvCxnSpPr>
        <p:spPr>
          <a:xfrm>
            <a:off x="6071989" y="4794456"/>
            <a:ext cx="0" cy="56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9405F-8F96-4B36-A228-068BAF873F32}"/>
              </a:ext>
            </a:extLst>
          </p:cNvPr>
          <p:cNvSpPr txBox="1"/>
          <p:nvPr/>
        </p:nvSpPr>
        <p:spPr>
          <a:xfrm>
            <a:off x="4909491" y="377234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수정하기 클릭</a:t>
            </a:r>
          </a:p>
        </p:txBody>
      </p:sp>
    </p:spTree>
    <p:extLst>
      <p:ext uri="{BB962C8B-B14F-4D97-AF65-F5344CB8AC3E}">
        <p14:creationId xmlns:p14="http://schemas.microsoft.com/office/powerpoint/2010/main" val="383367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4FEA8C-43B4-4FEF-825A-EA024946F21E}"/>
              </a:ext>
            </a:extLst>
          </p:cNvPr>
          <p:cNvCxnSpPr>
            <a:cxnSpLocks/>
          </p:cNvCxnSpPr>
          <p:nvPr/>
        </p:nvCxnSpPr>
        <p:spPr>
          <a:xfrm>
            <a:off x="452487" y="631596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ED12A4-3573-4265-B4EF-A7F4A562CDCC}"/>
              </a:ext>
            </a:extLst>
          </p:cNvPr>
          <p:cNvSpPr txBox="1"/>
          <p:nvPr/>
        </p:nvSpPr>
        <p:spPr>
          <a:xfrm>
            <a:off x="378644" y="293802"/>
            <a:ext cx="6171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학생 페이지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프로젝트 검색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추가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관리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참여 및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계정 정보 수정</a:t>
            </a:r>
            <a:endParaRPr lang="en-US" altLang="ko-KR" sz="16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4D5C1F-C756-424F-AA59-26D1782226A9}"/>
              </a:ext>
            </a:extLst>
          </p:cNvPr>
          <p:cNvCxnSpPr>
            <a:cxnSpLocks/>
          </p:cNvCxnSpPr>
          <p:nvPr/>
        </p:nvCxnSpPr>
        <p:spPr>
          <a:xfrm>
            <a:off x="452487" y="1065225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15AA6D-6123-4AF8-85CF-2342006A85EE}"/>
              </a:ext>
            </a:extLst>
          </p:cNvPr>
          <p:cNvSpPr txBox="1"/>
          <p:nvPr/>
        </p:nvSpPr>
        <p:spPr>
          <a:xfrm>
            <a:off x="378644" y="75571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/>
              <a:t>개요</a:t>
            </a:r>
            <a:endParaRPr lang="en-US" altLang="ko-K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F4B9F0-7ED3-4025-AD8E-ABF68927AAE3}"/>
              </a:ext>
            </a:extLst>
          </p:cNvPr>
          <p:cNvSpPr txBox="1"/>
          <p:nvPr/>
        </p:nvSpPr>
        <p:spPr>
          <a:xfrm>
            <a:off x="378644" y="1101197"/>
            <a:ext cx="4262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프로젝트 검색</a:t>
            </a:r>
            <a:r>
              <a:rPr lang="en-US" altLang="ko-KR" sz="1200" dirty="0"/>
              <a:t>, </a:t>
            </a:r>
            <a:r>
              <a:rPr lang="ko-KR" altLang="en-US" sz="1200" dirty="0"/>
              <a:t>내 프로젝트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관리 및 내 계정 관리</a:t>
            </a:r>
            <a:endParaRPr lang="en-US" altLang="ko-KR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501B2F0-D9F9-4AE1-9751-80B3F706C02A}"/>
              </a:ext>
            </a:extLst>
          </p:cNvPr>
          <p:cNvCxnSpPr>
            <a:cxnSpLocks/>
          </p:cNvCxnSpPr>
          <p:nvPr/>
        </p:nvCxnSpPr>
        <p:spPr>
          <a:xfrm>
            <a:off x="452487" y="1734524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8DF465-4D4E-4F8A-8683-BA371ECE8134}"/>
              </a:ext>
            </a:extLst>
          </p:cNvPr>
          <p:cNvSpPr txBox="1"/>
          <p:nvPr/>
        </p:nvSpPr>
        <p:spPr>
          <a:xfrm>
            <a:off x="378644" y="1425011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/>
              <a:t>사이트 구분</a:t>
            </a:r>
            <a:endParaRPr lang="en-US" altLang="ko-KR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A199B6-F30E-406D-8333-E6E2C84C99BD}"/>
              </a:ext>
            </a:extLst>
          </p:cNvPr>
          <p:cNvSpPr txBox="1"/>
          <p:nvPr/>
        </p:nvSpPr>
        <p:spPr>
          <a:xfrm>
            <a:off x="378644" y="1770496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학생 페이지</a:t>
            </a:r>
            <a:endParaRPr lang="en-US" altLang="ko-KR" sz="12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2DC28D3-099D-4F8F-B507-DA1E472B5BC4}"/>
              </a:ext>
            </a:extLst>
          </p:cNvPr>
          <p:cNvCxnSpPr>
            <a:cxnSpLocks/>
          </p:cNvCxnSpPr>
          <p:nvPr/>
        </p:nvCxnSpPr>
        <p:spPr>
          <a:xfrm>
            <a:off x="454057" y="2433677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EFAE84-5F70-4776-8627-802BAE95F931}"/>
              </a:ext>
            </a:extLst>
          </p:cNvPr>
          <p:cNvSpPr txBox="1"/>
          <p:nvPr/>
        </p:nvSpPr>
        <p:spPr>
          <a:xfrm>
            <a:off x="380214" y="2124164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/>
              <a:t>페이지</a:t>
            </a:r>
            <a:endParaRPr lang="en-US" altLang="ko-KR" sz="1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10591EF-9ED1-4A36-9E55-CAFCE3AC4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33740"/>
              </p:ext>
            </p:extLst>
          </p:nvPr>
        </p:nvGraphicFramePr>
        <p:xfrm>
          <a:off x="452486" y="2568526"/>
          <a:ext cx="11255605" cy="283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4850">
                  <a:extLst>
                    <a:ext uri="{9D8B030D-6E8A-4147-A177-3AD203B41FA5}">
                      <a16:colId xmlns:a16="http://schemas.microsoft.com/office/drawing/2014/main" val="3214547197"/>
                    </a:ext>
                  </a:extLst>
                </a:gridCol>
                <a:gridCol w="2007910">
                  <a:extLst>
                    <a:ext uri="{9D8B030D-6E8A-4147-A177-3AD203B41FA5}">
                      <a16:colId xmlns:a16="http://schemas.microsoft.com/office/drawing/2014/main" val="2575092386"/>
                    </a:ext>
                  </a:extLst>
                </a:gridCol>
                <a:gridCol w="7682845">
                  <a:extLst>
                    <a:ext uri="{9D8B030D-6E8A-4147-A177-3AD203B41FA5}">
                      <a16:colId xmlns:a16="http://schemas.microsoft.com/office/drawing/2014/main" val="377325616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 학생 메뉴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4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목록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프로젝트 목록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프로젝트 정보 보기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프로젝트 참여 요청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프로젝트 참여 신청 완료</a:t>
                      </a:r>
                      <a:endParaRPr lang="en-US" altLang="ko-KR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79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 프로젝트 목록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프로젝트 추가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프로젝트 수정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내 프로젝트 정보 보기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프로젝트 문서 및 느낀 점 업로드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동료평가 제출</a:t>
                      </a:r>
                      <a:endParaRPr lang="en-US" altLang="ko-KR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52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계정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계정 정보 보기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계정 정보 수정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이메일 검증</a:t>
                      </a:r>
                      <a:endParaRPr lang="en-US" altLang="ko-KR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156105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4C1AC93-C384-441C-A046-330240E91B70}"/>
              </a:ext>
            </a:extLst>
          </p:cNvPr>
          <p:cNvCxnSpPr>
            <a:cxnSpLocks/>
          </p:cNvCxnSpPr>
          <p:nvPr/>
        </p:nvCxnSpPr>
        <p:spPr>
          <a:xfrm>
            <a:off x="452486" y="5718936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538150-4066-4A31-ADB0-551879F10F98}"/>
              </a:ext>
            </a:extLst>
          </p:cNvPr>
          <p:cNvSpPr txBox="1"/>
          <p:nvPr/>
        </p:nvSpPr>
        <p:spPr>
          <a:xfrm>
            <a:off x="378643" y="5409423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/>
              <a:t>주요 기능 및 요구사항</a:t>
            </a:r>
            <a:endParaRPr lang="en-US" altLang="ko-KR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A06DAD-65A7-4688-ADF5-2938601AA84A}"/>
              </a:ext>
            </a:extLst>
          </p:cNvPr>
          <p:cNvSpPr txBox="1"/>
          <p:nvPr/>
        </p:nvSpPr>
        <p:spPr>
          <a:xfrm>
            <a:off x="388069" y="5813863"/>
            <a:ext cx="27462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내</a:t>
            </a:r>
            <a:r>
              <a:rPr lang="en-US" altLang="ko-KR" sz="1200" dirty="0"/>
              <a:t>/</a:t>
            </a:r>
            <a:r>
              <a:rPr lang="ko-KR" altLang="en-US" sz="1200" dirty="0"/>
              <a:t>모든 프로젝트 검색</a:t>
            </a:r>
            <a:r>
              <a:rPr lang="en-US" altLang="ko-KR" sz="1200" dirty="0"/>
              <a:t>, </a:t>
            </a:r>
            <a:r>
              <a:rPr lang="ko-KR" altLang="en-US" sz="1200" dirty="0"/>
              <a:t>보기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내 프로젝트 수정</a:t>
            </a:r>
            <a:r>
              <a:rPr lang="en-US" altLang="ko-KR" sz="1200" dirty="0"/>
              <a:t>, </a:t>
            </a:r>
            <a:r>
              <a:rPr lang="ko-KR" altLang="en-US" sz="1200" dirty="0"/>
              <a:t>추가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프로젝트 문서 및 느낀 점 업로드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동료평가 제출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계정 정보 관리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2290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4FEA8C-43B4-4FEF-825A-EA024946F21E}"/>
              </a:ext>
            </a:extLst>
          </p:cNvPr>
          <p:cNvCxnSpPr>
            <a:cxnSpLocks/>
          </p:cNvCxnSpPr>
          <p:nvPr/>
        </p:nvCxnSpPr>
        <p:spPr>
          <a:xfrm>
            <a:off x="452487" y="631596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ED12A4-3573-4265-B4EF-A7F4A562CDCC}"/>
              </a:ext>
            </a:extLst>
          </p:cNvPr>
          <p:cNvSpPr txBox="1"/>
          <p:nvPr/>
        </p:nvSpPr>
        <p:spPr>
          <a:xfrm>
            <a:off x="378644" y="293802"/>
            <a:ext cx="4283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학생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프로젝트 추가 및 관리 페이지 흐름도</a:t>
            </a:r>
            <a:endParaRPr lang="en-US" altLang="ko-KR" sz="16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F83F25B-04B2-4447-BDD7-E3548068C298}"/>
              </a:ext>
            </a:extLst>
          </p:cNvPr>
          <p:cNvSpPr/>
          <p:nvPr/>
        </p:nvSpPr>
        <p:spPr>
          <a:xfrm>
            <a:off x="1118204" y="969391"/>
            <a:ext cx="1272618" cy="385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프로젝트 추가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8F05A8-CE9A-4529-A7A8-3A3A1E14C72A}"/>
              </a:ext>
            </a:extLst>
          </p:cNvPr>
          <p:cNvSpPr/>
          <p:nvPr/>
        </p:nvSpPr>
        <p:spPr>
          <a:xfrm>
            <a:off x="1118204" y="3137253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프로젝트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BF658-6670-465B-894F-9776502D65B3}"/>
              </a:ext>
            </a:extLst>
          </p:cNvPr>
          <p:cNvSpPr txBox="1"/>
          <p:nvPr/>
        </p:nvSpPr>
        <p:spPr>
          <a:xfrm>
            <a:off x="5077006" y="1963007"/>
            <a:ext cx="1538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추가 클릭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212578C-B78C-4FD8-B64A-930C66002474}"/>
              </a:ext>
            </a:extLst>
          </p:cNvPr>
          <p:cNvCxnSpPr>
            <a:cxnSpLocks/>
            <a:stCxn id="22" idx="2"/>
            <a:endCxn id="102" idx="0"/>
          </p:cNvCxnSpPr>
          <p:nvPr/>
        </p:nvCxnSpPr>
        <p:spPr>
          <a:xfrm>
            <a:off x="1754513" y="3522773"/>
            <a:ext cx="0" cy="77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9405F-8F96-4B36-A228-068BAF873F32}"/>
              </a:ext>
            </a:extLst>
          </p:cNvPr>
          <p:cNvSpPr txBox="1"/>
          <p:nvPr/>
        </p:nvSpPr>
        <p:spPr>
          <a:xfrm>
            <a:off x="620296" y="354953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추가하기 클릭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77C8F9A-49A5-4FB6-A307-8B8B8B6824F5}"/>
              </a:ext>
            </a:extLst>
          </p:cNvPr>
          <p:cNvSpPr/>
          <p:nvPr/>
        </p:nvSpPr>
        <p:spPr>
          <a:xfrm>
            <a:off x="6566899" y="969391"/>
            <a:ext cx="1272618" cy="385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프로젝트 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830AB4-7005-4A43-9FE6-1FFF419EE949}"/>
              </a:ext>
            </a:extLst>
          </p:cNvPr>
          <p:cNvSpPr/>
          <p:nvPr/>
        </p:nvSpPr>
        <p:spPr>
          <a:xfrm>
            <a:off x="6566899" y="2083323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프로젝트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659E8D-54DE-49D9-A81B-0145ADE03E13}"/>
              </a:ext>
            </a:extLst>
          </p:cNvPr>
          <p:cNvSpPr/>
          <p:nvPr/>
        </p:nvSpPr>
        <p:spPr>
          <a:xfrm>
            <a:off x="6566899" y="3137253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프로젝트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 보기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93F336-730A-4F13-9CB9-00E671C6226A}"/>
              </a:ext>
            </a:extLst>
          </p:cNvPr>
          <p:cNvSpPr/>
          <p:nvPr/>
        </p:nvSpPr>
        <p:spPr>
          <a:xfrm>
            <a:off x="3544481" y="4304231"/>
            <a:ext cx="1493021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프로젝트 문서 및 느낀 점 업로드</a:t>
            </a:r>
            <a:endParaRPr lang="en-US" altLang="ko-K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749DE87-B4C3-406A-82EA-A8F12CC0327C}"/>
              </a:ext>
            </a:extLst>
          </p:cNvPr>
          <p:cNvSpPr/>
          <p:nvPr/>
        </p:nvSpPr>
        <p:spPr>
          <a:xfrm flipV="1">
            <a:off x="7151360" y="1674367"/>
            <a:ext cx="103696" cy="1036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144E2A2-D9C5-4AD2-9E77-5FA0A868E8A7}"/>
              </a:ext>
            </a:extLst>
          </p:cNvPr>
          <p:cNvCxnSpPr>
            <a:stCxn id="25" idx="1"/>
            <a:endCxn id="22" idx="0"/>
          </p:cNvCxnSpPr>
          <p:nvPr/>
        </p:nvCxnSpPr>
        <p:spPr>
          <a:xfrm rot="10800000" flipV="1">
            <a:off x="1754513" y="2276083"/>
            <a:ext cx="4812386" cy="8611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295739-B2CB-4787-AF46-9C9A9AFD881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7203208" y="2468843"/>
            <a:ext cx="0" cy="66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6A5CBE-1662-4934-9C52-1DC44B122387}"/>
              </a:ext>
            </a:extLst>
          </p:cNvPr>
          <p:cNvCxnSpPr>
            <a:stCxn id="30" idx="0"/>
            <a:endCxn id="25" idx="0"/>
          </p:cNvCxnSpPr>
          <p:nvPr/>
        </p:nvCxnSpPr>
        <p:spPr>
          <a:xfrm>
            <a:off x="7203208" y="1778063"/>
            <a:ext cx="0" cy="30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B6CC827-0EE0-49F4-BA77-9DEA45A08537}"/>
              </a:ext>
            </a:extLst>
          </p:cNvPr>
          <p:cNvSpPr txBox="1"/>
          <p:nvPr/>
        </p:nvSpPr>
        <p:spPr>
          <a:xfrm>
            <a:off x="6028446" y="2480881"/>
            <a:ext cx="1174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클릭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DE170F-2FB0-46CE-B964-898F4026EC61}"/>
              </a:ext>
            </a:extLst>
          </p:cNvPr>
          <p:cNvSpPr/>
          <p:nvPr/>
        </p:nvSpPr>
        <p:spPr>
          <a:xfrm>
            <a:off x="6566898" y="4304231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프로젝트 수정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5EC372-814F-4BD5-9D9C-349D73576A96}"/>
              </a:ext>
            </a:extLst>
          </p:cNvPr>
          <p:cNvCxnSpPr>
            <a:stCxn id="27" idx="2"/>
            <a:endCxn id="44" idx="0"/>
          </p:cNvCxnSpPr>
          <p:nvPr/>
        </p:nvCxnSpPr>
        <p:spPr>
          <a:xfrm flipH="1">
            <a:off x="7203207" y="3522773"/>
            <a:ext cx="1" cy="78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5448656-FBE1-44D8-BE92-8665E85D191F}"/>
              </a:ext>
            </a:extLst>
          </p:cNvPr>
          <p:cNvCxnSpPr>
            <a:cxnSpLocks/>
            <a:stCxn id="27" idx="1"/>
            <a:endCxn id="28" idx="0"/>
          </p:cNvCxnSpPr>
          <p:nvPr/>
        </p:nvCxnSpPr>
        <p:spPr>
          <a:xfrm rot="10800000" flipV="1">
            <a:off x="4290993" y="3330013"/>
            <a:ext cx="2275907" cy="974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DB542AB-454D-4AC0-9809-52837577185F}"/>
              </a:ext>
            </a:extLst>
          </p:cNvPr>
          <p:cNvSpPr txBox="1"/>
          <p:nvPr/>
        </p:nvSpPr>
        <p:spPr>
          <a:xfrm>
            <a:off x="5674939" y="3551839"/>
            <a:ext cx="1575404" cy="27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수정 클릭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CAAEA0F-F5B5-4AB4-9E5D-C0E8E7829DE5}"/>
              </a:ext>
            </a:extLst>
          </p:cNvPr>
          <p:cNvCxnSpPr>
            <a:cxnSpLocks/>
            <a:stCxn id="44" idx="2"/>
            <a:endCxn id="58" idx="4"/>
          </p:cNvCxnSpPr>
          <p:nvPr/>
        </p:nvCxnSpPr>
        <p:spPr>
          <a:xfrm>
            <a:off x="7203207" y="4689751"/>
            <a:ext cx="0" cy="79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8551DFB-8E41-4731-BF5E-2840830512C6}"/>
              </a:ext>
            </a:extLst>
          </p:cNvPr>
          <p:cNvGrpSpPr/>
          <p:nvPr/>
        </p:nvGrpSpPr>
        <p:grpSpPr>
          <a:xfrm>
            <a:off x="7102655" y="5485755"/>
            <a:ext cx="201104" cy="201104"/>
            <a:chOff x="1459584" y="3965300"/>
            <a:chExt cx="201104" cy="201104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763D276-6454-4549-8793-DE0464ABABD3}"/>
                </a:ext>
              </a:extLst>
            </p:cNvPr>
            <p:cNvSpPr/>
            <p:nvPr/>
          </p:nvSpPr>
          <p:spPr>
            <a:xfrm flipV="1">
              <a:off x="1498861" y="4010026"/>
              <a:ext cx="103696" cy="1036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436744A-A1D2-4052-B62C-BB98B1488FB8}"/>
                </a:ext>
              </a:extLst>
            </p:cNvPr>
            <p:cNvSpPr/>
            <p:nvPr/>
          </p:nvSpPr>
          <p:spPr>
            <a:xfrm flipV="1">
              <a:off x="1459584" y="3965300"/>
              <a:ext cx="201104" cy="201104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4EF18C-D54D-4CD4-8EB9-F54AB193BAA3}"/>
              </a:ext>
            </a:extLst>
          </p:cNvPr>
          <p:cNvCxnSpPr>
            <a:cxnSpLocks/>
            <a:stCxn id="28" idx="2"/>
            <a:endCxn id="64" idx="4"/>
          </p:cNvCxnSpPr>
          <p:nvPr/>
        </p:nvCxnSpPr>
        <p:spPr>
          <a:xfrm flipH="1">
            <a:off x="4290324" y="4689751"/>
            <a:ext cx="668" cy="79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D8A96FC-40D1-44D2-B5A3-2BE4A809200D}"/>
              </a:ext>
            </a:extLst>
          </p:cNvPr>
          <p:cNvGrpSpPr/>
          <p:nvPr/>
        </p:nvGrpSpPr>
        <p:grpSpPr>
          <a:xfrm>
            <a:off x="4189772" y="5485755"/>
            <a:ext cx="201104" cy="201104"/>
            <a:chOff x="1459584" y="3965300"/>
            <a:chExt cx="201104" cy="201104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C98891A-C89A-4E52-93DD-BCAA8DB9FB80}"/>
                </a:ext>
              </a:extLst>
            </p:cNvPr>
            <p:cNvSpPr/>
            <p:nvPr/>
          </p:nvSpPr>
          <p:spPr>
            <a:xfrm flipV="1">
              <a:off x="1498861" y="4010026"/>
              <a:ext cx="103696" cy="1036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B66F59C-E2F3-48C6-BAF3-19EFED5F8F64}"/>
                </a:ext>
              </a:extLst>
            </p:cNvPr>
            <p:cNvSpPr/>
            <p:nvPr/>
          </p:nvSpPr>
          <p:spPr>
            <a:xfrm flipV="1">
              <a:off x="1459584" y="3965300"/>
              <a:ext cx="201104" cy="201104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92E85F1-6E2B-48A1-AAEC-89FFB83E28DF}"/>
              </a:ext>
            </a:extLst>
          </p:cNvPr>
          <p:cNvSpPr/>
          <p:nvPr/>
        </p:nvSpPr>
        <p:spPr>
          <a:xfrm>
            <a:off x="9706022" y="969391"/>
            <a:ext cx="1272618" cy="385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동료평가 제출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1924E03-F8E6-48A0-A9C6-152E4BEA612D}"/>
              </a:ext>
            </a:extLst>
          </p:cNvPr>
          <p:cNvSpPr/>
          <p:nvPr/>
        </p:nvSpPr>
        <p:spPr>
          <a:xfrm>
            <a:off x="9706022" y="4252383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동료평가 제출</a:t>
            </a: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1F26272B-5861-4A5C-A675-B36F714475DD}"/>
              </a:ext>
            </a:extLst>
          </p:cNvPr>
          <p:cNvCxnSpPr>
            <a:cxnSpLocks/>
            <a:stCxn id="27" idx="3"/>
            <a:endCxn id="79" idx="0"/>
          </p:cNvCxnSpPr>
          <p:nvPr/>
        </p:nvCxnSpPr>
        <p:spPr>
          <a:xfrm>
            <a:off x="7839517" y="3330013"/>
            <a:ext cx="2502814" cy="922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EAA9716-C852-44A9-AE5E-C426CDAC130C}"/>
              </a:ext>
            </a:extLst>
          </p:cNvPr>
          <p:cNvSpPr txBox="1"/>
          <p:nvPr/>
        </p:nvSpPr>
        <p:spPr>
          <a:xfrm>
            <a:off x="4590855" y="2888599"/>
            <a:ext cx="197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프로젝트 문서 및 느낀 </a:t>
            </a:r>
            <a:r>
              <a:rPr lang="ko-KR" altLang="en-US" sz="1200"/>
              <a:t>점 업로드 클릭</a:t>
            </a:r>
            <a:endParaRPr lang="en-US" altLang="ko-KR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9A56E8-E581-4F74-A2BB-0AA01E34E1AF}"/>
              </a:ext>
            </a:extLst>
          </p:cNvPr>
          <p:cNvSpPr txBox="1"/>
          <p:nvPr/>
        </p:nvSpPr>
        <p:spPr>
          <a:xfrm>
            <a:off x="7792383" y="3058755"/>
            <a:ext cx="168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동료평가 제출 클릭</a:t>
            </a:r>
            <a:endParaRPr lang="en-US" altLang="ko-KR" sz="12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D864F22-92BE-4374-867C-46317A68107C}"/>
              </a:ext>
            </a:extLst>
          </p:cNvPr>
          <p:cNvCxnSpPr>
            <a:cxnSpLocks/>
            <a:stCxn id="79" idx="2"/>
            <a:endCxn id="98" idx="4"/>
          </p:cNvCxnSpPr>
          <p:nvPr/>
        </p:nvCxnSpPr>
        <p:spPr>
          <a:xfrm>
            <a:off x="10342331" y="4637903"/>
            <a:ext cx="0" cy="84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BB02195-ADB7-4250-A961-E5D7ABA99806}"/>
              </a:ext>
            </a:extLst>
          </p:cNvPr>
          <p:cNvGrpSpPr/>
          <p:nvPr/>
        </p:nvGrpSpPr>
        <p:grpSpPr>
          <a:xfrm>
            <a:off x="10241779" y="5485755"/>
            <a:ext cx="201104" cy="201104"/>
            <a:chOff x="1459584" y="3965300"/>
            <a:chExt cx="201104" cy="201104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89D2D96-3678-4C12-8414-1EAAB0F5E2EF}"/>
                </a:ext>
              </a:extLst>
            </p:cNvPr>
            <p:cNvSpPr/>
            <p:nvPr/>
          </p:nvSpPr>
          <p:spPr>
            <a:xfrm flipV="1">
              <a:off x="1498861" y="4010026"/>
              <a:ext cx="103696" cy="1036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9605198-F19E-4A41-9C9A-8A66E7B1A0F6}"/>
                </a:ext>
              </a:extLst>
            </p:cNvPr>
            <p:cNvSpPr/>
            <p:nvPr/>
          </p:nvSpPr>
          <p:spPr>
            <a:xfrm flipV="1">
              <a:off x="1459584" y="3965300"/>
              <a:ext cx="201104" cy="201104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93291D7-B779-41D2-B64E-F3A4B9AFE6D2}"/>
              </a:ext>
            </a:extLst>
          </p:cNvPr>
          <p:cNvSpPr/>
          <p:nvPr/>
        </p:nvSpPr>
        <p:spPr>
          <a:xfrm>
            <a:off x="1118204" y="4301836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 완료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8742781-96D7-4A91-A01C-33E21FAFDC33}"/>
              </a:ext>
            </a:extLst>
          </p:cNvPr>
          <p:cNvGrpSpPr/>
          <p:nvPr/>
        </p:nvGrpSpPr>
        <p:grpSpPr>
          <a:xfrm>
            <a:off x="1648565" y="5479975"/>
            <a:ext cx="201104" cy="201104"/>
            <a:chOff x="1459584" y="3965300"/>
            <a:chExt cx="201104" cy="201104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E411C9D-ADA5-46BF-BE27-C20E509544CF}"/>
                </a:ext>
              </a:extLst>
            </p:cNvPr>
            <p:cNvSpPr/>
            <p:nvPr/>
          </p:nvSpPr>
          <p:spPr>
            <a:xfrm flipV="1">
              <a:off x="1498861" y="4010026"/>
              <a:ext cx="103696" cy="1036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E08FD578-45FB-4689-8CAA-80386265B000}"/>
                </a:ext>
              </a:extLst>
            </p:cNvPr>
            <p:cNvSpPr/>
            <p:nvPr/>
          </p:nvSpPr>
          <p:spPr>
            <a:xfrm flipV="1">
              <a:off x="1459584" y="3965300"/>
              <a:ext cx="201104" cy="201104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5662928-9766-44D7-89BB-BAFD78573496}"/>
              </a:ext>
            </a:extLst>
          </p:cNvPr>
          <p:cNvCxnSpPr>
            <a:cxnSpLocks/>
            <a:stCxn id="102" idx="2"/>
            <a:endCxn id="105" idx="4"/>
          </p:cNvCxnSpPr>
          <p:nvPr/>
        </p:nvCxnSpPr>
        <p:spPr>
          <a:xfrm flipH="1">
            <a:off x="1749117" y="4687356"/>
            <a:ext cx="5396" cy="79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32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4FEA8C-43B4-4FEF-825A-EA024946F21E}"/>
              </a:ext>
            </a:extLst>
          </p:cNvPr>
          <p:cNvCxnSpPr>
            <a:cxnSpLocks/>
          </p:cNvCxnSpPr>
          <p:nvPr/>
        </p:nvCxnSpPr>
        <p:spPr>
          <a:xfrm>
            <a:off x="452487" y="631596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ED12A4-3573-4265-B4EF-A7F4A562CDCC}"/>
              </a:ext>
            </a:extLst>
          </p:cNvPr>
          <p:cNvSpPr txBox="1"/>
          <p:nvPr/>
        </p:nvSpPr>
        <p:spPr>
          <a:xfrm>
            <a:off x="378644" y="293802"/>
            <a:ext cx="400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학생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프로젝트 참여 요청 페이지 흐름도</a:t>
            </a:r>
            <a:endParaRPr lang="en-US" altLang="ko-KR" sz="16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77C8F9A-49A5-4FB6-A307-8B8B8B6824F5}"/>
              </a:ext>
            </a:extLst>
          </p:cNvPr>
          <p:cNvSpPr/>
          <p:nvPr/>
        </p:nvSpPr>
        <p:spPr>
          <a:xfrm>
            <a:off x="5276829" y="1035379"/>
            <a:ext cx="1272618" cy="385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프로젝트 참여 요청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830AB4-7005-4A43-9FE6-1FFF419EE949}"/>
              </a:ext>
            </a:extLst>
          </p:cNvPr>
          <p:cNvSpPr/>
          <p:nvPr/>
        </p:nvSpPr>
        <p:spPr>
          <a:xfrm>
            <a:off x="5276829" y="2083322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프로젝트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659E8D-54DE-49D9-A81B-0145ADE03E13}"/>
              </a:ext>
            </a:extLst>
          </p:cNvPr>
          <p:cNvSpPr/>
          <p:nvPr/>
        </p:nvSpPr>
        <p:spPr>
          <a:xfrm>
            <a:off x="5276829" y="3137252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프로젝트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 보기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749DE87-B4C3-406A-82EA-A8F12CC0327C}"/>
              </a:ext>
            </a:extLst>
          </p:cNvPr>
          <p:cNvSpPr/>
          <p:nvPr/>
        </p:nvSpPr>
        <p:spPr>
          <a:xfrm flipV="1">
            <a:off x="5861290" y="1674366"/>
            <a:ext cx="103696" cy="1036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295739-B2CB-4787-AF46-9C9A9AFD881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5913138" y="2468842"/>
            <a:ext cx="0" cy="66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6A5CBE-1662-4934-9C52-1DC44B122387}"/>
              </a:ext>
            </a:extLst>
          </p:cNvPr>
          <p:cNvCxnSpPr>
            <a:stCxn id="30" idx="0"/>
            <a:endCxn id="25" idx="0"/>
          </p:cNvCxnSpPr>
          <p:nvPr/>
        </p:nvCxnSpPr>
        <p:spPr>
          <a:xfrm>
            <a:off x="5913138" y="1778062"/>
            <a:ext cx="0" cy="30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B6CC827-0EE0-49F4-BA77-9DEA45A08537}"/>
              </a:ext>
            </a:extLst>
          </p:cNvPr>
          <p:cNvSpPr txBox="1"/>
          <p:nvPr/>
        </p:nvSpPr>
        <p:spPr>
          <a:xfrm>
            <a:off x="4738376" y="2480880"/>
            <a:ext cx="1174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클릭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DE170F-2FB0-46CE-B964-898F4026EC61}"/>
              </a:ext>
            </a:extLst>
          </p:cNvPr>
          <p:cNvSpPr/>
          <p:nvPr/>
        </p:nvSpPr>
        <p:spPr>
          <a:xfrm>
            <a:off x="5276828" y="4257095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프로젝트 참여 요청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5EC372-814F-4BD5-9D9C-349D73576A96}"/>
              </a:ext>
            </a:extLst>
          </p:cNvPr>
          <p:cNvCxnSpPr>
            <a:stCxn id="27" idx="2"/>
            <a:endCxn id="44" idx="0"/>
          </p:cNvCxnSpPr>
          <p:nvPr/>
        </p:nvCxnSpPr>
        <p:spPr>
          <a:xfrm flipH="1">
            <a:off x="5913137" y="3522772"/>
            <a:ext cx="1" cy="73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DB542AB-454D-4AC0-9809-52837577185F}"/>
              </a:ext>
            </a:extLst>
          </p:cNvPr>
          <p:cNvSpPr txBox="1"/>
          <p:nvPr/>
        </p:nvSpPr>
        <p:spPr>
          <a:xfrm>
            <a:off x="4384869" y="3617827"/>
            <a:ext cx="1575404" cy="27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수정 클릭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CAAEA0F-F5B5-4AB4-9E5D-C0E8E7829DE5}"/>
              </a:ext>
            </a:extLst>
          </p:cNvPr>
          <p:cNvCxnSpPr>
            <a:cxnSpLocks/>
            <a:stCxn id="51" idx="2"/>
            <a:endCxn id="58" idx="4"/>
          </p:cNvCxnSpPr>
          <p:nvPr/>
        </p:nvCxnSpPr>
        <p:spPr>
          <a:xfrm>
            <a:off x="5913137" y="5612613"/>
            <a:ext cx="0" cy="44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8551DFB-8E41-4731-BF5E-2840830512C6}"/>
              </a:ext>
            </a:extLst>
          </p:cNvPr>
          <p:cNvGrpSpPr/>
          <p:nvPr/>
        </p:nvGrpSpPr>
        <p:grpSpPr>
          <a:xfrm>
            <a:off x="5812585" y="6060793"/>
            <a:ext cx="201104" cy="201104"/>
            <a:chOff x="1459584" y="3965300"/>
            <a:chExt cx="201104" cy="201104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763D276-6454-4549-8793-DE0464ABABD3}"/>
                </a:ext>
              </a:extLst>
            </p:cNvPr>
            <p:cNvSpPr/>
            <p:nvPr/>
          </p:nvSpPr>
          <p:spPr>
            <a:xfrm flipV="1">
              <a:off x="1508288" y="4010026"/>
              <a:ext cx="103696" cy="1036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436744A-A1D2-4052-B62C-BB98B1488FB8}"/>
                </a:ext>
              </a:extLst>
            </p:cNvPr>
            <p:cNvSpPr/>
            <p:nvPr/>
          </p:nvSpPr>
          <p:spPr>
            <a:xfrm flipV="1">
              <a:off x="1459584" y="3965300"/>
              <a:ext cx="201104" cy="201104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F6A040B-D969-42A0-A585-E14E7F0CB86D}"/>
              </a:ext>
            </a:extLst>
          </p:cNvPr>
          <p:cNvSpPr/>
          <p:nvPr/>
        </p:nvSpPr>
        <p:spPr>
          <a:xfrm>
            <a:off x="5276828" y="5227093"/>
            <a:ext cx="1272618" cy="38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프로젝트 참여 요청 완료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F3083F4-ECB7-46D0-8F19-10C4DBBF9318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5913137" y="4642615"/>
            <a:ext cx="0" cy="58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13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4FEA8C-43B4-4FEF-825A-EA024946F21E}"/>
              </a:ext>
            </a:extLst>
          </p:cNvPr>
          <p:cNvCxnSpPr>
            <a:cxnSpLocks/>
          </p:cNvCxnSpPr>
          <p:nvPr/>
        </p:nvCxnSpPr>
        <p:spPr>
          <a:xfrm>
            <a:off x="452487" y="631596"/>
            <a:ext cx="1125560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ED12A4-3573-4265-B4EF-A7F4A562CDCC}"/>
              </a:ext>
            </a:extLst>
          </p:cNvPr>
          <p:cNvSpPr txBox="1"/>
          <p:nvPr/>
        </p:nvSpPr>
        <p:spPr>
          <a:xfrm>
            <a:off x="378644" y="293802"/>
            <a:ext cx="3041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학생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계정관리 페이지 흐름도</a:t>
            </a:r>
            <a:endParaRPr lang="en-US" altLang="ko-KR" sz="16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F83F25B-04B2-4447-BDD7-E3548068C298}"/>
              </a:ext>
            </a:extLst>
          </p:cNvPr>
          <p:cNvSpPr/>
          <p:nvPr/>
        </p:nvSpPr>
        <p:spPr>
          <a:xfrm>
            <a:off x="4931575" y="695486"/>
            <a:ext cx="1669430" cy="270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accent1">
                    <a:lumMod val="50000"/>
                  </a:schemeClr>
                </a:solidFill>
              </a:rPr>
              <a:t>계정관리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830AB4-7005-4A43-9FE6-1FFF419EE949}"/>
              </a:ext>
            </a:extLst>
          </p:cNvPr>
          <p:cNvSpPr/>
          <p:nvPr/>
        </p:nvSpPr>
        <p:spPr>
          <a:xfrm>
            <a:off x="4931575" y="1406937"/>
            <a:ext cx="1669430" cy="274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계정 정보 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659E8D-54DE-49D9-A81B-0145ADE03E13}"/>
              </a:ext>
            </a:extLst>
          </p:cNvPr>
          <p:cNvSpPr/>
          <p:nvPr/>
        </p:nvSpPr>
        <p:spPr>
          <a:xfrm>
            <a:off x="4931575" y="1964492"/>
            <a:ext cx="1669430" cy="219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계정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749DE87-B4C3-406A-82EA-A8F12CC0327C}"/>
              </a:ext>
            </a:extLst>
          </p:cNvPr>
          <p:cNvSpPr/>
          <p:nvPr/>
        </p:nvSpPr>
        <p:spPr>
          <a:xfrm flipV="1">
            <a:off x="5714442" y="1042264"/>
            <a:ext cx="103696" cy="1036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295739-B2CB-4787-AF46-9C9A9AFD881E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5766290" y="1681593"/>
            <a:ext cx="0" cy="28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6A5CBE-1662-4934-9C52-1DC44B122387}"/>
              </a:ext>
            </a:extLst>
          </p:cNvPr>
          <p:cNvCxnSpPr>
            <a:cxnSpLocks/>
            <a:stCxn id="30" idx="0"/>
            <a:endCxn id="25" idx="0"/>
          </p:cNvCxnSpPr>
          <p:nvPr/>
        </p:nvCxnSpPr>
        <p:spPr>
          <a:xfrm>
            <a:off x="5766290" y="1145960"/>
            <a:ext cx="0" cy="26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B6CC827-0EE0-49F4-BA77-9DEA45A08537}"/>
              </a:ext>
            </a:extLst>
          </p:cNvPr>
          <p:cNvSpPr txBox="1"/>
          <p:nvPr/>
        </p:nvSpPr>
        <p:spPr>
          <a:xfrm>
            <a:off x="5125474" y="1666629"/>
            <a:ext cx="866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수정 클릭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5EC372-814F-4BD5-9D9C-349D73576A96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>
            <a:off x="5766290" y="2184382"/>
            <a:ext cx="878" cy="46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4EF18C-D54D-4CD4-8EB9-F54AB193BAA3}"/>
              </a:ext>
            </a:extLst>
          </p:cNvPr>
          <p:cNvCxnSpPr>
            <a:cxnSpLocks/>
            <a:stCxn id="119" idx="2"/>
            <a:endCxn id="105" idx="0"/>
          </p:cNvCxnSpPr>
          <p:nvPr/>
        </p:nvCxnSpPr>
        <p:spPr>
          <a:xfrm flipH="1">
            <a:off x="5763899" y="3985761"/>
            <a:ext cx="3270" cy="20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65D8466-57A1-4BEC-97BD-3100CE783061}"/>
              </a:ext>
            </a:extLst>
          </p:cNvPr>
          <p:cNvGrpSpPr/>
          <p:nvPr/>
        </p:nvGrpSpPr>
        <p:grpSpPr>
          <a:xfrm>
            <a:off x="5386154" y="2645846"/>
            <a:ext cx="762028" cy="576980"/>
            <a:chOff x="5269584" y="3766508"/>
            <a:chExt cx="1014023" cy="767784"/>
          </a:xfrm>
        </p:grpSpPr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E8F7A43C-D916-4BA7-9DE7-24AD6DB35FB8}"/>
                </a:ext>
              </a:extLst>
            </p:cNvPr>
            <p:cNvSpPr/>
            <p:nvPr/>
          </p:nvSpPr>
          <p:spPr>
            <a:xfrm>
              <a:off x="5269584" y="3766508"/>
              <a:ext cx="1014023" cy="767784"/>
            </a:xfrm>
            <a:prstGeom prst="flowChartDecision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D26A38-7B7A-4177-926F-393581B3EE54}"/>
                </a:ext>
              </a:extLst>
            </p:cNvPr>
            <p:cNvSpPr txBox="1"/>
            <p:nvPr/>
          </p:nvSpPr>
          <p:spPr>
            <a:xfrm>
              <a:off x="5390777" y="3904790"/>
              <a:ext cx="840868" cy="491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PW </a:t>
              </a:r>
              <a:r>
                <a:rPr lang="ko-KR" altLang="en-US" sz="900" dirty="0"/>
                <a:t>일치</a:t>
              </a:r>
              <a:endParaRPr lang="en-US" altLang="ko-KR" sz="900" dirty="0"/>
            </a:p>
            <a:p>
              <a:r>
                <a:rPr lang="ko-KR" altLang="en-US" sz="900" dirty="0"/>
                <a:t>확인</a:t>
              </a:r>
            </a:p>
          </p:txBody>
        </p: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34946DC-C502-4362-AD2E-F1225DFE698D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5316719" y="2215296"/>
            <a:ext cx="69437" cy="719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E62F7EB-9AA2-49BF-B926-19A17FCEC5AD}"/>
              </a:ext>
            </a:extLst>
          </p:cNvPr>
          <p:cNvSpPr txBox="1"/>
          <p:nvPr/>
        </p:nvSpPr>
        <p:spPr>
          <a:xfrm>
            <a:off x="5095445" y="2695281"/>
            <a:ext cx="193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</a:t>
            </a:r>
            <a:endParaRPr lang="ko-KR" altLang="en-US" sz="9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0CF007-F3F7-4BC9-9FA8-6C2B9E68EC24}"/>
              </a:ext>
            </a:extLst>
          </p:cNvPr>
          <p:cNvSpPr txBox="1"/>
          <p:nvPr/>
        </p:nvSpPr>
        <p:spPr>
          <a:xfrm>
            <a:off x="5580139" y="3173269"/>
            <a:ext cx="193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Y</a:t>
            </a:r>
            <a:endParaRPr lang="ko-KR" altLang="en-US" sz="9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1062964E-909B-4FD3-B2D9-A8EFF073AD50}"/>
              </a:ext>
            </a:extLst>
          </p:cNvPr>
          <p:cNvGrpSpPr/>
          <p:nvPr/>
        </p:nvGrpSpPr>
        <p:grpSpPr>
          <a:xfrm>
            <a:off x="5386154" y="5018093"/>
            <a:ext cx="762028" cy="576980"/>
            <a:chOff x="5269584" y="3766508"/>
            <a:chExt cx="1014023" cy="767784"/>
          </a:xfrm>
        </p:grpSpPr>
        <p:sp>
          <p:nvSpPr>
            <p:cNvPr id="101" name="순서도: 판단 100">
              <a:extLst>
                <a:ext uri="{FF2B5EF4-FFF2-40B4-BE49-F238E27FC236}">
                  <a16:creationId xmlns:a16="http://schemas.microsoft.com/office/drawing/2014/main" id="{5BB5DECE-821A-4514-9980-8807E8C045A2}"/>
                </a:ext>
              </a:extLst>
            </p:cNvPr>
            <p:cNvSpPr/>
            <p:nvPr/>
          </p:nvSpPr>
          <p:spPr>
            <a:xfrm>
              <a:off x="5269584" y="3766508"/>
              <a:ext cx="1014023" cy="767784"/>
            </a:xfrm>
            <a:prstGeom prst="flowChartDecision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68837F9-32E8-4B44-B529-6B2ED5E18094}"/>
                </a:ext>
              </a:extLst>
            </p:cNvPr>
            <p:cNvSpPr txBox="1"/>
            <p:nvPr/>
          </p:nvSpPr>
          <p:spPr>
            <a:xfrm>
              <a:off x="5390777" y="3917334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이메일</a:t>
              </a:r>
              <a:endParaRPr lang="en-US" altLang="ko-KR" sz="900" dirty="0"/>
            </a:p>
            <a:p>
              <a:r>
                <a:rPr lang="ko-KR" altLang="en-US" sz="900" dirty="0"/>
                <a:t>수정 확인</a:t>
              </a:r>
            </a:p>
          </p:txBody>
        </p:sp>
      </p:grp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133F012-BC97-4BAC-A4B1-0903A2DFABED}"/>
              </a:ext>
            </a:extLst>
          </p:cNvPr>
          <p:cNvCxnSpPr>
            <a:cxnSpLocks/>
            <a:stCxn id="105" idx="2"/>
            <a:endCxn id="101" idx="0"/>
          </p:cNvCxnSpPr>
          <p:nvPr/>
        </p:nvCxnSpPr>
        <p:spPr>
          <a:xfrm>
            <a:off x="5763899" y="4767683"/>
            <a:ext cx="3269" cy="2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F1C11CB-1ADA-4874-95D2-21C091CF2FC7}"/>
              </a:ext>
            </a:extLst>
          </p:cNvPr>
          <p:cNvGrpSpPr/>
          <p:nvPr/>
        </p:nvGrpSpPr>
        <p:grpSpPr>
          <a:xfrm>
            <a:off x="5149398" y="4190703"/>
            <a:ext cx="1229002" cy="576980"/>
            <a:chOff x="4714263" y="3766508"/>
            <a:chExt cx="2124667" cy="767784"/>
          </a:xfrm>
        </p:grpSpPr>
        <p:sp>
          <p:nvSpPr>
            <p:cNvPr id="105" name="순서도: 판단 104">
              <a:extLst>
                <a:ext uri="{FF2B5EF4-FFF2-40B4-BE49-F238E27FC236}">
                  <a16:creationId xmlns:a16="http://schemas.microsoft.com/office/drawing/2014/main" id="{4F1CD9DB-DF52-446E-8F9C-8CBD95F12E1F}"/>
                </a:ext>
              </a:extLst>
            </p:cNvPr>
            <p:cNvSpPr/>
            <p:nvPr/>
          </p:nvSpPr>
          <p:spPr>
            <a:xfrm>
              <a:off x="4714263" y="3766508"/>
              <a:ext cx="2124667" cy="767784"/>
            </a:xfrm>
            <a:prstGeom prst="flowChartDecision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A545AB9-363C-461F-849D-530BDCC2F49F}"/>
                </a:ext>
              </a:extLst>
            </p:cNvPr>
            <p:cNvSpPr txBox="1"/>
            <p:nvPr/>
          </p:nvSpPr>
          <p:spPr>
            <a:xfrm>
              <a:off x="5064573" y="3941783"/>
              <a:ext cx="1630039" cy="491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PW</a:t>
              </a:r>
              <a:r>
                <a:rPr lang="ko-KR" altLang="en-US" sz="900" dirty="0"/>
                <a:t> 다시 입력 </a:t>
              </a:r>
              <a:endParaRPr lang="en-US" altLang="ko-KR" sz="900" dirty="0"/>
            </a:p>
            <a:p>
              <a:r>
                <a:rPr lang="ko-KR" altLang="en-US" sz="900" dirty="0"/>
                <a:t>일치 확인</a:t>
              </a:r>
            </a:p>
          </p:txBody>
        </p:sp>
      </p:grp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89F8C98E-FB50-4C62-A51C-09698A2D0E88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>
            <a:off x="5006020" y="2198073"/>
            <a:ext cx="143378" cy="2281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2F8B7FA-73DC-4DB6-B129-0340EB48FE1D}"/>
              </a:ext>
            </a:extLst>
          </p:cNvPr>
          <p:cNvSpPr txBox="1"/>
          <p:nvPr/>
        </p:nvSpPr>
        <p:spPr>
          <a:xfrm>
            <a:off x="4787729" y="4291057"/>
            <a:ext cx="193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</a:t>
            </a:r>
            <a:endParaRPr lang="ko-KR" altLang="en-US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CFCDC4-4B0A-44B1-8EA6-A3456EEA640B}"/>
              </a:ext>
            </a:extLst>
          </p:cNvPr>
          <p:cNvSpPr txBox="1"/>
          <p:nvPr/>
        </p:nvSpPr>
        <p:spPr>
          <a:xfrm>
            <a:off x="5569255" y="4742021"/>
            <a:ext cx="193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Y</a:t>
            </a:r>
            <a:endParaRPr lang="ko-KR" altLang="en-US" sz="900" dirty="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A29ABE7-6CC2-4E33-ACAE-24957C6C527C}"/>
              </a:ext>
            </a:extLst>
          </p:cNvPr>
          <p:cNvGrpSpPr/>
          <p:nvPr/>
        </p:nvGrpSpPr>
        <p:grpSpPr>
          <a:xfrm>
            <a:off x="5386154" y="3408781"/>
            <a:ext cx="762029" cy="576980"/>
            <a:chOff x="5269584" y="3766508"/>
            <a:chExt cx="1014023" cy="767784"/>
          </a:xfrm>
        </p:grpSpPr>
        <p:sp>
          <p:nvSpPr>
            <p:cNvPr id="119" name="순서도: 판단 118">
              <a:extLst>
                <a:ext uri="{FF2B5EF4-FFF2-40B4-BE49-F238E27FC236}">
                  <a16:creationId xmlns:a16="http://schemas.microsoft.com/office/drawing/2014/main" id="{504E576E-998C-4A55-B318-DE14A4F69C56}"/>
                </a:ext>
              </a:extLst>
            </p:cNvPr>
            <p:cNvSpPr/>
            <p:nvPr/>
          </p:nvSpPr>
          <p:spPr>
            <a:xfrm>
              <a:off x="5269584" y="3766508"/>
              <a:ext cx="1014023" cy="767784"/>
            </a:xfrm>
            <a:prstGeom prst="flowChartDecision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B8E0838-67AD-4152-A1B0-E48DB1421587}"/>
                </a:ext>
              </a:extLst>
            </p:cNvPr>
            <p:cNvSpPr txBox="1"/>
            <p:nvPr/>
          </p:nvSpPr>
          <p:spPr>
            <a:xfrm>
              <a:off x="5353143" y="3892245"/>
              <a:ext cx="913392" cy="491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수정 </a:t>
              </a:r>
              <a:r>
                <a:rPr lang="en-US" altLang="ko-KR" sz="900" dirty="0"/>
                <a:t>PW</a:t>
              </a:r>
            </a:p>
            <a:p>
              <a:r>
                <a:rPr lang="ko-KR" altLang="en-US" sz="900" dirty="0"/>
                <a:t>입력 확인</a:t>
              </a:r>
              <a:endParaRPr lang="en-US" altLang="ko-KR" sz="900" dirty="0"/>
            </a:p>
          </p:txBody>
        </p: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9DC2B8C-33D4-4974-9A2E-5AF6A3649471}"/>
              </a:ext>
            </a:extLst>
          </p:cNvPr>
          <p:cNvCxnSpPr>
            <a:cxnSpLocks/>
            <a:stCxn id="14" idx="2"/>
            <a:endCxn id="119" idx="0"/>
          </p:cNvCxnSpPr>
          <p:nvPr/>
        </p:nvCxnSpPr>
        <p:spPr>
          <a:xfrm>
            <a:off x="5767169" y="3222826"/>
            <a:ext cx="0" cy="18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C6225C8-0EBF-48DB-99B5-1168844FE039}"/>
              </a:ext>
            </a:extLst>
          </p:cNvPr>
          <p:cNvSpPr txBox="1"/>
          <p:nvPr/>
        </p:nvSpPr>
        <p:spPr>
          <a:xfrm>
            <a:off x="5580139" y="3927172"/>
            <a:ext cx="193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Y</a:t>
            </a:r>
            <a:endParaRPr lang="ko-KR" altLang="en-US" sz="900" dirty="0"/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F5AAB4D7-E4DC-41FC-BC08-4031C1FE68FE}"/>
              </a:ext>
            </a:extLst>
          </p:cNvPr>
          <p:cNvCxnSpPr>
            <a:cxnSpLocks/>
            <a:stCxn id="120" idx="3"/>
            <a:endCxn id="101" idx="3"/>
          </p:cNvCxnSpPr>
          <p:nvPr/>
        </p:nvCxnSpPr>
        <p:spPr>
          <a:xfrm>
            <a:off x="6135354" y="3687937"/>
            <a:ext cx="12828" cy="1618646"/>
          </a:xfrm>
          <a:prstGeom prst="bentConnector3">
            <a:avLst>
              <a:gd name="adj1" fmla="val 4527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BF2A8618-3606-45C7-BDE5-F19E74DC0F04}"/>
              </a:ext>
            </a:extLst>
          </p:cNvPr>
          <p:cNvSpPr txBox="1"/>
          <p:nvPr/>
        </p:nvSpPr>
        <p:spPr>
          <a:xfrm>
            <a:off x="6075846" y="3492240"/>
            <a:ext cx="193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</a:t>
            </a:r>
            <a:endParaRPr lang="ko-KR" altLang="en-US" sz="9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255C6A7-B8B3-49CE-9127-E28651BA6598}"/>
              </a:ext>
            </a:extLst>
          </p:cNvPr>
          <p:cNvSpPr txBox="1"/>
          <p:nvPr/>
        </p:nvSpPr>
        <p:spPr>
          <a:xfrm>
            <a:off x="5233587" y="5050668"/>
            <a:ext cx="193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</a:t>
            </a:r>
            <a:endParaRPr lang="ko-KR" altLang="en-US" sz="900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68979AEB-239F-4E05-B6A2-884B3D552524}"/>
              </a:ext>
            </a:extLst>
          </p:cNvPr>
          <p:cNvCxnSpPr>
            <a:cxnSpLocks/>
            <a:stCxn id="101" idx="2"/>
            <a:endCxn id="153" idx="0"/>
          </p:cNvCxnSpPr>
          <p:nvPr/>
        </p:nvCxnSpPr>
        <p:spPr>
          <a:xfrm flipH="1">
            <a:off x="5766290" y="5595073"/>
            <a:ext cx="878" cy="19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22D3C0C-CEB9-48C6-B8E7-A65AF281FA5A}"/>
              </a:ext>
            </a:extLst>
          </p:cNvPr>
          <p:cNvGrpSpPr/>
          <p:nvPr/>
        </p:nvGrpSpPr>
        <p:grpSpPr>
          <a:xfrm>
            <a:off x="5662511" y="6572900"/>
            <a:ext cx="201104" cy="201104"/>
            <a:chOff x="1459584" y="3965300"/>
            <a:chExt cx="201104" cy="201104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188575C1-19A5-4C44-A819-CFB5229B1773}"/>
                </a:ext>
              </a:extLst>
            </p:cNvPr>
            <p:cNvSpPr/>
            <p:nvPr/>
          </p:nvSpPr>
          <p:spPr>
            <a:xfrm flipV="1">
              <a:off x="1508288" y="4019453"/>
              <a:ext cx="103696" cy="1036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657A440B-12AF-4C37-B769-9ED4413F4950}"/>
                </a:ext>
              </a:extLst>
            </p:cNvPr>
            <p:cNvSpPr/>
            <p:nvPr/>
          </p:nvSpPr>
          <p:spPr>
            <a:xfrm flipV="1">
              <a:off x="1459584" y="3965300"/>
              <a:ext cx="201104" cy="201104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0DDC2D1-C066-45E4-875B-FBED4B781D92}"/>
              </a:ext>
            </a:extLst>
          </p:cNvPr>
          <p:cNvSpPr/>
          <p:nvPr/>
        </p:nvSpPr>
        <p:spPr>
          <a:xfrm>
            <a:off x="4931575" y="5790741"/>
            <a:ext cx="1669430" cy="219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이메일 검증 주소 발송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39F45D6-DDC2-4D65-A4B2-460F457817B2}"/>
              </a:ext>
            </a:extLst>
          </p:cNvPr>
          <p:cNvCxnSpPr>
            <a:cxnSpLocks/>
            <a:stCxn id="153" idx="2"/>
            <a:endCxn id="160" idx="0"/>
          </p:cNvCxnSpPr>
          <p:nvPr/>
        </p:nvCxnSpPr>
        <p:spPr>
          <a:xfrm>
            <a:off x="5766290" y="6010631"/>
            <a:ext cx="0" cy="19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9815CB-EF05-47FB-ABF8-201358D4B3EA}"/>
              </a:ext>
            </a:extLst>
          </p:cNvPr>
          <p:cNvSpPr/>
          <p:nvPr/>
        </p:nvSpPr>
        <p:spPr>
          <a:xfrm>
            <a:off x="4931575" y="6205095"/>
            <a:ext cx="1669430" cy="219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이메일 검증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B7D8811B-94E7-4EE3-8931-DE69E59C7068}"/>
              </a:ext>
            </a:extLst>
          </p:cNvPr>
          <p:cNvCxnSpPr>
            <a:cxnSpLocks/>
            <a:stCxn id="160" idx="2"/>
            <a:endCxn id="152" idx="4"/>
          </p:cNvCxnSpPr>
          <p:nvPr/>
        </p:nvCxnSpPr>
        <p:spPr>
          <a:xfrm flipH="1">
            <a:off x="5763063" y="6424985"/>
            <a:ext cx="3227" cy="1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E9561E81-4EA1-4FAD-8055-9781F84EF1DB}"/>
              </a:ext>
            </a:extLst>
          </p:cNvPr>
          <p:cNvCxnSpPr>
            <a:cxnSpLocks/>
            <a:stCxn id="101" idx="1"/>
            <a:endCxn id="152" idx="2"/>
          </p:cNvCxnSpPr>
          <p:nvPr/>
        </p:nvCxnSpPr>
        <p:spPr>
          <a:xfrm rot="10800000" flipH="1" flipV="1">
            <a:off x="5386153" y="5306582"/>
            <a:ext cx="276357" cy="1366869"/>
          </a:xfrm>
          <a:prstGeom prst="bentConnector3">
            <a:avLst>
              <a:gd name="adj1" fmla="val -239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14B53111-0BE3-4EA8-BCCB-897A229FDC48}"/>
              </a:ext>
            </a:extLst>
          </p:cNvPr>
          <p:cNvSpPr txBox="1"/>
          <p:nvPr/>
        </p:nvSpPr>
        <p:spPr>
          <a:xfrm>
            <a:off x="5551973" y="5526019"/>
            <a:ext cx="193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Y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7013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574</Words>
  <Application>Microsoft Office PowerPoint</Application>
  <PresentationFormat>와이드스크린</PresentationFormat>
  <Paragraphs>202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준영 이</dc:creator>
  <cp:lastModifiedBy>준영 이</cp:lastModifiedBy>
  <cp:revision>26</cp:revision>
  <dcterms:created xsi:type="dcterms:W3CDTF">2019-08-04T12:48:44Z</dcterms:created>
  <dcterms:modified xsi:type="dcterms:W3CDTF">2019-08-05T02:00:57Z</dcterms:modified>
</cp:coreProperties>
</file>