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037E-E1B2-4DA5-9775-1CC2EDD51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2041B-FBDC-41D7-9F4A-5E62BA28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E5BC4-54F9-4C21-866A-BD5674F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6BB30-18C0-4AFC-95F6-0625537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D31CA-4CED-4A94-A24F-A6EEE701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5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4E6B0-3FDF-48D8-A844-6256171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2A8CD-A197-4412-B1B1-E255D6E4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3D827-4088-4BE2-A387-10364844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431E9-852D-410B-BF2E-6C16B288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7DE04-B9E0-4F67-93F2-7731DF42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8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52E9A-0A00-4A98-90CE-B07A8AA61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46A74-B748-474A-A6DE-262F56C96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3D876-B4D7-41B1-ABCD-3C89F5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9EB3F-4FBC-497B-A014-080F5C8C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98D6C-2FA3-41CC-B0E6-D6370E4F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7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0904D-15DC-4664-8EB1-8A6DB90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37835-D04A-4C6A-A50A-5997CD25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7F0B4-B92A-43F0-A4D6-2D2BDD8F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E589D-4735-4F36-9905-C5A23B82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FDB26-E2D3-4BDB-8507-40592E9B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2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EABD1-F502-4A52-884F-F6D69F2F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D10EA-BB5E-448C-80C6-AEEE7561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33E65-5DCF-4C52-B36B-4A643FC0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05906-8CA3-4003-8874-D437D9C7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6F6A9-A8DE-4861-B9CE-CA7E137E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3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6FC52-8EFA-4ED7-BC60-F56FFC7E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41A8E-D7A6-459D-AABB-973EFC0B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C9AEF-4CE0-42DF-A98D-06FB8768A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6C370-F614-4903-8EFB-115744F3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894D8-3A4A-4A8C-8116-23ABEE60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6356F-1DFD-4376-96B1-76EB2AE0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9C57-6A2F-4732-8553-594B68B8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92DF8-9F62-4C6C-903E-4DEA1CCB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2F7BB-BF92-4D82-9395-E16FE95E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543B0A-720A-4A26-B0CE-473743DD7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4311B-91DC-4F32-A6F8-FA5FC2DA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E3525-245D-426B-9F61-EE414AD1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94D67-4B27-41C1-B08C-C8E4840C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319017-7E66-4713-B396-1421B71F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1FCF-8EF8-48D3-920C-FC9357E1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624882-1371-48B0-984B-DD1A5DD7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C893B-7D1F-4EA6-8EE9-1D6B1BB8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59C74-DBE1-4A09-8066-79BDFFEF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BAC36C-5270-4711-B7C5-23CFD4A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7BE284-10DE-46F2-A00B-3BF9E911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72414-6F93-4C41-A736-518CDB30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267C1-46B9-43F1-80B1-18AAABE3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C4FF2-9163-4B2E-BE87-D7BA9C5C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95798-317D-4B85-A69F-F1FBFF87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A4DD2-9319-4D4D-B011-78ED35F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3FF0C-E7B7-4D59-9ACD-1DD19A66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2049C-F65D-4560-BCEA-74378959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4D7D0-385E-4F8F-83DC-9A5E72FF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CEE08-6BCC-4152-A545-FA980BD25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191E8-95A7-4217-90C6-155CEA09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03B9FD-CC73-4554-9C09-4A94280F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4C99-CBDE-4290-8123-D4328937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D9069-1CC3-4A95-A5ED-21CF8E5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3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528AD-704B-4404-9A67-9CB35778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24064-357D-40D8-B01C-A847DD8F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F7F4-8DA1-4DAD-A742-FE4C46740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3D83-C8A8-42B5-975F-C3B73E527A08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A6DDD-6926-48FD-8075-05278B9F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6E4A8-3F86-4DF7-8B16-A0B9D3727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8CC4B-0C19-48B3-A5AE-2966AC52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8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83129-8867-4CDF-83AC-D92E20B05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Front-End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49B3C25-5690-4964-BC92-295718D4B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Angular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B9EB52DD-06A4-4FA0-9E4C-4569F1FC2EAC}"/>
              </a:ext>
            </a:extLst>
          </p:cNvPr>
          <p:cNvSpPr txBox="1">
            <a:spLocks/>
          </p:cNvSpPr>
          <p:nvPr/>
        </p:nvSpPr>
        <p:spPr>
          <a:xfrm>
            <a:off x="781638" y="35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E7A9E94-D66B-4922-8A3D-5E98FBDD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38" y="35188"/>
            <a:ext cx="10515600" cy="973481"/>
          </a:xfrm>
        </p:spPr>
        <p:txBody>
          <a:bodyPr/>
          <a:lstStyle/>
          <a:p>
            <a:r>
              <a:rPr lang="en-US" altLang="ko-KR" dirty="0"/>
              <a:t>Component </a:t>
            </a:r>
            <a:r>
              <a:rPr lang="ko-KR" altLang="en-US" dirty="0"/>
              <a:t>구성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7FB13-9441-424E-A192-BAC98BB05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54891"/>
              </p:ext>
            </p:extLst>
          </p:nvPr>
        </p:nvGraphicFramePr>
        <p:xfrm>
          <a:off x="781637" y="959860"/>
          <a:ext cx="10515601" cy="583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3916">
                  <a:extLst>
                    <a:ext uri="{9D8B030D-6E8A-4147-A177-3AD203B41FA5}">
                      <a16:colId xmlns:a16="http://schemas.microsoft.com/office/drawing/2014/main" val="1271655744"/>
                    </a:ext>
                  </a:extLst>
                </a:gridCol>
                <a:gridCol w="2375555">
                  <a:extLst>
                    <a:ext uri="{9D8B030D-6E8A-4147-A177-3AD203B41FA5}">
                      <a16:colId xmlns:a16="http://schemas.microsoft.com/office/drawing/2014/main" val="1104265336"/>
                    </a:ext>
                  </a:extLst>
                </a:gridCol>
                <a:gridCol w="4157221">
                  <a:extLst>
                    <a:ext uri="{9D8B030D-6E8A-4147-A177-3AD203B41FA5}">
                      <a16:colId xmlns:a16="http://schemas.microsoft.com/office/drawing/2014/main" val="401365466"/>
                    </a:ext>
                  </a:extLst>
                </a:gridCol>
                <a:gridCol w="2388909">
                  <a:extLst>
                    <a:ext uri="{9D8B030D-6E8A-4147-A177-3AD203B41FA5}">
                      <a16:colId xmlns:a16="http://schemas.microsoft.com/office/drawing/2014/main" val="2702158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Component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100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하위 컴포넌트들을 보여주는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45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/login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28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/join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28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 화면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/main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5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my-project-list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프로젝트 목록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/my-project-list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79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public-project-list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공개 프로젝트 목록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/public-project-list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095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manage-my-account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계정 관리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/manage-my-account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419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0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37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show-email-auth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인증 요청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/show-email-auth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24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error-404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404 </a:t>
                      </a:r>
                      <a:r>
                        <a:rPr lang="ko-KR" altLang="en-US" dirty="0"/>
                        <a:t>오류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/*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711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sidebar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446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topnavi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23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bottomnavi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11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3574B68F-4163-42D6-A650-91F51607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15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Front-End</vt:lpstr>
      <vt:lpstr>Component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</dc:title>
  <dc:creator>준영 이</dc:creator>
  <cp:lastModifiedBy>준영 이</cp:lastModifiedBy>
  <cp:revision>7</cp:revision>
  <dcterms:created xsi:type="dcterms:W3CDTF">2019-08-11T12:23:07Z</dcterms:created>
  <dcterms:modified xsi:type="dcterms:W3CDTF">2019-08-11T13:27:36Z</dcterms:modified>
</cp:coreProperties>
</file>