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6" r:id="rId5"/>
  </p:sldIdLst>
  <p:sldSz cx="12192000" cy="6858000"/>
  <p:notesSz cx="6858000" cy="9144000"/>
  <p:embeddedFontLst>
    <p:embeddedFont>
      <p:font typeface="Tw Cen MT" panose="020B0602020104020603" pitchFamily="34" charset="0"/>
      <p:regular r:id="rId7"/>
      <p:bold r:id="rId8"/>
      <p:italic r:id="rId9"/>
      <p:boldItalic r:id="rId10"/>
    </p:embeddedFont>
    <p:embeddedFont>
      <p:font typeface="Tw Cen MT Condensed" panose="020B0606020104020203" pitchFamily="34" charset="0"/>
      <p:regular r:id="rId11"/>
      <p:bold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853"/>
    <a:srgbClr val="42BA97"/>
    <a:srgbClr val="27CED7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7BA38-42B6-4F05-B4E8-8DD96F231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2AD696-0AB5-4C98-A0D4-FD1BF3B6B29F}">
      <dgm:prSet/>
      <dgm:spPr/>
      <dgm:t>
        <a:bodyPr/>
        <a:lstStyle/>
        <a:p>
          <a:r>
            <a:rPr lang="es-ES" dirty="0"/>
            <a:t>Implementar una mejora al sistema de hospitalización domiciliaria del “Hospital El Pino”</a:t>
          </a:r>
          <a:endParaRPr lang="en-US" dirty="0"/>
        </a:p>
      </dgm:t>
    </dgm:pt>
    <dgm:pt modelId="{AEA029FE-E3D4-476C-B9FA-5E699AFF18DC}" type="parTrans" cxnId="{82C7F065-3A14-43AF-A8BA-7F8F3DE1249C}">
      <dgm:prSet/>
      <dgm:spPr/>
      <dgm:t>
        <a:bodyPr/>
        <a:lstStyle/>
        <a:p>
          <a:endParaRPr lang="en-US"/>
        </a:p>
      </dgm:t>
    </dgm:pt>
    <dgm:pt modelId="{ED021058-3A72-4061-BAD3-93D65B4705FB}" type="sibTrans" cxnId="{82C7F065-3A14-43AF-A8BA-7F8F3DE1249C}">
      <dgm:prSet/>
      <dgm:spPr/>
      <dgm:t>
        <a:bodyPr/>
        <a:lstStyle/>
        <a:p>
          <a:endParaRPr lang="en-US"/>
        </a:p>
      </dgm:t>
    </dgm:pt>
    <dgm:pt modelId="{864BDC85-1E49-4231-B282-A01F6760D7A0}">
      <dgm:prSet/>
      <dgm:spPr/>
      <dgm:t>
        <a:bodyPr/>
        <a:lstStyle/>
        <a:p>
          <a:r>
            <a:rPr lang="es-ES" dirty="0"/>
            <a:t>Tener mayor control en el registro de visitas a los pacientes</a:t>
          </a:r>
          <a:endParaRPr lang="en-US" dirty="0"/>
        </a:p>
      </dgm:t>
    </dgm:pt>
    <dgm:pt modelId="{04C25AE1-7BF2-4905-A862-54D19F4305BF}" type="parTrans" cxnId="{82D776C1-6A99-4C85-9432-B6C0C3A970EC}">
      <dgm:prSet/>
      <dgm:spPr/>
      <dgm:t>
        <a:bodyPr/>
        <a:lstStyle/>
        <a:p>
          <a:endParaRPr lang="en-US"/>
        </a:p>
      </dgm:t>
    </dgm:pt>
    <dgm:pt modelId="{C7C1015F-0782-4A25-8A7C-305006BA687D}" type="sibTrans" cxnId="{82D776C1-6A99-4C85-9432-B6C0C3A970EC}">
      <dgm:prSet/>
      <dgm:spPr/>
      <dgm:t>
        <a:bodyPr/>
        <a:lstStyle/>
        <a:p>
          <a:endParaRPr lang="en-US"/>
        </a:p>
      </dgm:t>
    </dgm:pt>
    <dgm:pt modelId="{E4371704-F7CE-4005-A5E1-61CD3B06ACDE}">
      <dgm:prSet/>
      <dgm:spPr/>
      <dgm:t>
        <a:bodyPr/>
        <a:lstStyle/>
        <a:p>
          <a:r>
            <a:rPr lang="es-ES" dirty="0"/>
            <a:t>Poder planificar itinerarios de visitas con un rango de tiempo estimado</a:t>
          </a:r>
          <a:endParaRPr lang="en-US" dirty="0"/>
        </a:p>
      </dgm:t>
    </dgm:pt>
    <dgm:pt modelId="{775BBD5F-C263-4338-8081-CF2832D9C2B2}" type="parTrans" cxnId="{8BA2C043-71F6-4B97-A4F5-A98096F0C11E}">
      <dgm:prSet/>
      <dgm:spPr/>
      <dgm:t>
        <a:bodyPr/>
        <a:lstStyle/>
        <a:p>
          <a:endParaRPr lang="en-US"/>
        </a:p>
      </dgm:t>
    </dgm:pt>
    <dgm:pt modelId="{47606CFD-A4CE-4B6A-A57F-F9292B947439}" type="sibTrans" cxnId="{8BA2C043-71F6-4B97-A4F5-A98096F0C11E}">
      <dgm:prSet/>
      <dgm:spPr/>
      <dgm:t>
        <a:bodyPr/>
        <a:lstStyle/>
        <a:p>
          <a:endParaRPr lang="en-US"/>
        </a:p>
      </dgm:t>
    </dgm:pt>
    <dgm:pt modelId="{2F874CB4-3EE5-4095-A879-641A0AED66EE}">
      <dgm:prSet/>
      <dgm:spPr/>
      <dgm:t>
        <a:bodyPr/>
        <a:lstStyle/>
        <a:p>
          <a:r>
            <a:rPr lang="es-ES" dirty="0"/>
            <a:t>Generar reportes con información relevante sobre las visitas a pacientes</a:t>
          </a:r>
          <a:endParaRPr lang="en-US" dirty="0"/>
        </a:p>
      </dgm:t>
    </dgm:pt>
    <dgm:pt modelId="{B873302B-E7E6-4415-B540-B00DA420FFBB}" type="parTrans" cxnId="{9CF7FF1C-6256-432E-A709-FCD65C049E3A}">
      <dgm:prSet/>
      <dgm:spPr/>
      <dgm:t>
        <a:bodyPr/>
        <a:lstStyle/>
        <a:p>
          <a:endParaRPr lang="en-US"/>
        </a:p>
      </dgm:t>
    </dgm:pt>
    <dgm:pt modelId="{9DF50380-DB08-41EF-A0F6-D1526482DB22}" type="sibTrans" cxnId="{9CF7FF1C-6256-432E-A709-FCD65C049E3A}">
      <dgm:prSet/>
      <dgm:spPr/>
      <dgm:t>
        <a:bodyPr/>
        <a:lstStyle/>
        <a:p>
          <a:endParaRPr lang="en-US"/>
        </a:p>
      </dgm:t>
    </dgm:pt>
    <dgm:pt modelId="{D35D1FBF-C99D-4B90-942B-D32770917625}" type="pres">
      <dgm:prSet presAssocID="{5D97BA38-42B6-4F05-B4E8-8DD96F231D22}" presName="root" presStyleCnt="0">
        <dgm:presLayoutVars>
          <dgm:dir/>
          <dgm:resizeHandles val="exact"/>
        </dgm:presLayoutVars>
      </dgm:prSet>
      <dgm:spPr/>
    </dgm:pt>
    <dgm:pt modelId="{7ADB6D71-B60A-4209-BF52-CE8A3C9A143B}" type="pres">
      <dgm:prSet presAssocID="{462AD696-0AB5-4C98-A0D4-FD1BF3B6B29F}" presName="compNode" presStyleCnt="0"/>
      <dgm:spPr/>
    </dgm:pt>
    <dgm:pt modelId="{21EBADD1-8383-4969-A88C-A733434EAFD8}" type="pres">
      <dgm:prSet presAssocID="{462AD696-0AB5-4C98-A0D4-FD1BF3B6B29F}" presName="bgRect" presStyleLbl="bgShp" presStyleIdx="0" presStyleCnt="4"/>
      <dgm:spPr/>
    </dgm:pt>
    <dgm:pt modelId="{FD76431F-F975-4355-88B5-690F8B40BB53}" type="pres">
      <dgm:prSet presAssocID="{462AD696-0AB5-4C98-A0D4-FD1BF3B6B29F}" presName="iconRect" presStyleLbl="node1" presStyleIdx="0" presStyleCnt="4" custLinFactNeighborX="-3245" custLinFactNeighborY="-4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CD52FA0-0C42-4F2A-A958-7377AFA07C34}" type="pres">
      <dgm:prSet presAssocID="{462AD696-0AB5-4C98-A0D4-FD1BF3B6B29F}" presName="spaceRect" presStyleCnt="0"/>
      <dgm:spPr/>
    </dgm:pt>
    <dgm:pt modelId="{1E3D9B3B-58F5-4D14-B176-91152A0B9F81}" type="pres">
      <dgm:prSet presAssocID="{462AD696-0AB5-4C98-A0D4-FD1BF3B6B29F}" presName="parTx" presStyleLbl="revTx" presStyleIdx="0" presStyleCnt="4">
        <dgm:presLayoutVars>
          <dgm:chMax val="0"/>
          <dgm:chPref val="0"/>
        </dgm:presLayoutVars>
      </dgm:prSet>
      <dgm:spPr/>
    </dgm:pt>
    <dgm:pt modelId="{06694FD9-5322-4813-A199-735FD0815E78}" type="pres">
      <dgm:prSet presAssocID="{ED021058-3A72-4061-BAD3-93D65B4705FB}" presName="sibTrans" presStyleCnt="0"/>
      <dgm:spPr/>
    </dgm:pt>
    <dgm:pt modelId="{E980FDB4-8D13-4782-BAD5-8EA8270C7229}" type="pres">
      <dgm:prSet presAssocID="{864BDC85-1E49-4231-B282-A01F6760D7A0}" presName="compNode" presStyleCnt="0"/>
      <dgm:spPr/>
    </dgm:pt>
    <dgm:pt modelId="{C2F6B2A9-B640-4FF5-A1ED-4E435BE985F2}" type="pres">
      <dgm:prSet presAssocID="{864BDC85-1E49-4231-B282-A01F6760D7A0}" presName="bgRect" presStyleLbl="bgShp" presStyleIdx="1" presStyleCnt="4"/>
      <dgm:spPr/>
    </dgm:pt>
    <dgm:pt modelId="{0A69A1CB-89A6-498C-8F9E-9CF1A964A037}" type="pres">
      <dgm:prSet presAssocID="{864BDC85-1E49-4231-B282-A01F6760D7A0}" presName="iconRect" presStyleLbl="node1" presStyleIdx="1" presStyleCnt="4" custLinFactNeighborX="-3245" custLinFactNeighborY="-48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757A49B-6BFA-4901-91CA-CA67B356E5C9}" type="pres">
      <dgm:prSet presAssocID="{864BDC85-1E49-4231-B282-A01F6760D7A0}" presName="spaceRect" presStyleCnt="0"/>
      <dgm:spPr/>
    </dgm:pt>
    <dgm:pt modelId="{8912687A-0A5E-4B7D-8387-F1C9D609A487}" type="pres">
      <dgm:prSet presAssocID="{864BDC85-1E49-4231-B282-A01F6760D7A0}" presName="parTx" presStyleLbl="revTx" presStyleIdx="1" presStyleCnt="4">
        <dgm:presLayoutVars>
          <dgm:chMax val="0"/>
          <dgm:chPref val="0"/>
        </dgm:presLayoutVars>
      </dgm:prSet>
      <dgm:spPr/>
    </dgm:pt>
    <dgm:pt modelId="{09591076-D60A-4B36-A28B-F4FBA052E278}" type="pres">
      <dgm:prSet presAssocID="{C7C1015F-0782-4A25-8A7C-305006BA687D}" presName="sibTrans" presStyleCnt="0"/>
      <dgm:spPr/>
    </dgm:pt>
    <dgm:pt modelId="{AED5F365-1290-4C1B-9C03-1009BD3B2E2A}" type="pres">
      <dgm:prSet presAssocID="{E4371704-F7CE-4005-A5E1-61CD3B06ACDE}" presName="compNode" presStyleCnt="0"/>
      <dgm:spPr/>
    </dgm:pt>
    <dgm:pt modelId="{6004420A-7400-4074-9F58-4672FC87751F}" type="pres">
      <dgm:prSet presAssocID="{E4371704-F7CE-4005-A5E1-61CD3B06ACDE}" presName="bgRect" presStyleLbl="bgShp" presStyleIdx="2" presStyleCnt="4"/>
      <dgm:spPr/>
    </dgm:pt>
    <dgm:pt modelId="{79596556-7D92-42B2-A8ED-F7EB0C1B1506}" type="pres">
      <dgm:prSet presAssocID="{E4371704-F7CE-4005-A5E1-61CD3B06ACDE}" presName="iconRect" presStyleLbl="node1" presStyleIdx="2" presStyleCnt="4" custLinFactNeighborX="-3245" custLinFactNeighborY="-48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B7BB782-DF54-491C-96A0-261514E7B1F5}" type="pres">
      <dgm:prSet presAssocID="{E4371704-F7CE-4005-A5E1-61CD3B06ACDE}" presName="spaceRect" presStyleCnt="0"/>
      <dgm:spPr/>
    </dgm:pt>
    <dgm:pt modelId="{AA9EC242-A46E-455D-856A-8D760ACD8E36}" type="pres">
      <dgm:prSet presAssocID="{E4371704-F7CE-4005-A5E1-61CD3B06ACDE}" presName="parTx" presStyleLbl="revTx" presStyleIdx="2" presStyleCnt="4">
        <dgm:presLayoutVars>
          <dgm:chMax val="0"/>
          <dgm:chPref val="0"/>
        </dgm:presLayoutVars>
      </dgm:prSet>
      <dgm:spPr/>
    </dgm:pt>
    <dgm:pt modelId="{2D5F63BC-50F7-4537-A4C3-375AEB581B69}" type="pres">
      <dgm:prSet presAssocID="{47606CFD-A4CE-4B6A-A57F-F9292B947439}" presName="sibTrans" presStyleCnt="0"/>
      <dgm:spPr/>
    </dgm:pt>
    <dgm:pt modelId="{FF059261-5959-40EC-A432-FA03174C707B}" type="pres">
      <dgm:prSet presAssocID="{2F874CB4-3EE5-4095-A879-641A0AED66EE}" presName="compNode" presStyleCnt="0"/>
      <dgm:spPr/>
    </dgm:pt>
    <dgm:pt modelId="{27C2AEB8-7D29-403B-AAE2-B9FDDDD76368}" type="pres">
      <dgm:prSet presAssocID="{2F874CB4-3EE5-4095-A879-641A0AED66EE}" presName="bgRect" presStyleLbl="bgShp" presStyleIdx="3" presStyleCnt="4"/>
      <dgm:spPr/>
    </dgm:pt>
    <dgm:pt modelId="{AA297CD9-E5ED-4272-86BA-B44C0B83257C}" type="pres">
      <dgm:prSet presAssocID="{2F874CB4-3EE5-4095-A879-641A0AED66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FED8618E-498F-4776-A76A-C8C26DE64663}" type="pres">
      <dgm:prSet presAssocID="{2F874CB4-3EE5-4095-A879-641A0AED66EE}" presName="spaceRect" presStyleCnt="0"/>
      <dgm:spPr/>
    </dgm:pt>
    <dgm:pt modelId="{01419BBD-5E95-41DD-8858-DED097ADCB2F}" type="pres">
      <dgm:prSet presAssocID="{2F874CB4-3EE5-4095-A879-641A0AED66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02B914-D3A0-45C0-8B2E-C4B34E067DB0}" type="presOf" srcId="{462AD696-0AB5-4C98-A0D4-FD1BF3B6B29F}" destId="{1E3D9B3B-58F5-4D14-B176-91152A0B9F81}" srcOrd="0" destOrd="0" presId="urn:microsoft.com/office/officeart/2018/2/layout/IconVerticalSolidList"/>
    <dgm:cxn modelId="{9CF7FF1C-6256-432E-A709-FCD65C049E3A}" srcId="{5D97BA38-42B6-4F05-B4E8-8DD96F231D22}" destId="{2F874CB4-3EE5-4095-A879-641A0AED66EE}" srcOrd="3" destOrd="0" parTransId="{B873302B-E7E6-4415-B540-B00DA420FFBB}" sibTransId="{9DF50380-DB08-41EF-A0F6-D1526482DB22}"/>
    <dgm:cxn modelId="{1FE97A29-BCB0-4AF0-83E1-BF021629F54A}" type="presOf" srcId="{5D97BA38-42B6-4F05-B4E8-8DD96F231D22}" destId="{D35D1FBF-C99D-4B90-942B-D32770917625}" srcOrd="0" destOrd="0" presId="urn:microsoft.com/office/officeart/2018/2/layout/IconVerticalSolidList"/>
    <dgm:cxn modelId="{8BA2C043-71F6-4B97-A4F5-A98096F0C11E}" srcId="{5D97BA38-42B6-4F05-B4E8-8DD96F231D22}" destId="{E4371704-F7CE-4005-A5E1-61CD3B06ACDE}" srcOrd="2" destOrd="0" parTransId="{775BBD5F-C263-4338-8081-CF2832D9C2B2}" sibTransId="{47606CFD-A4CE-4B6A-A57F-F9292B947439}"/>
    <dgm:cxn modelId="{82C7F065-3A14-43AF-A8BA-7F8F3DE1249C}" srcId="{5D97BA38-42B6-4F05-B4E8-8DD96F231D22}" destId="{462AD696-0AB5-4C98-A0D4-FD1BF3B6B29F}" srcOrd="0" destOrd="0" parTransId="{AEA029FE-E3D4-476C-B9FA-5E699AFF18DC}" sibTransId="{ED021058-3A72-4061-BAD3-93D65B4705FB}"/>
    <dgm:cxn modelId="{2432849A-E447-4F9A-91FE-58DBC8242B7C}" type="presOf" srcId="{2F874CB4-3EE5-4095-A879-641A0AED66EE}" destId="{01419BBD-5E95-41DD-8858-DED097ADCB2F}" srcOrd="0" destOrd="0" presId="urn:microsoft.com/office/officeart/2018/2/layout/IconVerticalSolidList"/>
    <dgm:cxn modelId="{07B323AC-8046-4317-8FB6-EA90222F8EB4}" type="presOf" srcId="{E4371704-F7CE-4005-A5E1-61CD3B06ACDE}" destId="{AA9EC242-A46E-455D-856A-8D760ACD8E36}" srcOrd="0" destOrd="0" presId="urn:microsoft.com/office/officeart/2018/2/layout/IconVerticalSolidList"/>
    <dgm:cxn modelId="{82D776C1-6A99-4C85-9432-B6C0C3A970EC}" srcId="{5D97BA38-42B6-4F05-B4E8-8DD96F231D22}" destId="{864BDC85-1E49-4231-B282-A01F6760D7A0}" srcOrd="1" destOrd="0" parTransId="{04C25AE1-7BF2-4905-A862-54D19F4305BF}" sibTransId="{C7C1015F-0782-4A25-8A7C-305006BA687D}"/>
    <dgm:cxn modelId="{C7EB61C3-3BDB-4D07-A2C7-3E213E588946}" type="presOf" srcId="{864BDC85-1E49-4231-B282-A01F6760D7A0}" destId="{8912687A-0A5E-4B7D-8387-F1C9D609A487}" srcOrd="0" destOrd="0" presId="urn:microsoft.com/office/officeart/2018/2/layout/IconVerticalSolidList"/>
    <dgm:cxn modelId="{31BE72BA-73F5-41BB-80E4-E60B63254CC1}" type="presParOf" srcId="{D35D1FBF-C99D-4B90-942B-D32770917625}" destId="{7ADB6D71-B60A-4209-BF52-CE8A3C9A143B}" srcOrd="0" destOrd="0" presId="urn:microsoft.com/office/officeart/2018/2/layout/IconVerticalSolidList"/>
    <dgm:cxn modelId="{35B8F9F6-F637-406D-ACD7-C9CBDF81BE9E}" type="presParOf" srcId="{7ADB6D71-B60A-4209-BF52-CE8A3C9A143B}" destId="{21EBADD1-8383-4969-A88C-A733434EAFD8}" srcOrd="0" destOrd="0" presId="urn:microsoft.com/office/officeart/2018/2/layout/IconVerticalSolidList"/>
    <dgm:cxn modelId="{72952B0A-02A4-4CBD-86E4-9FC9E49CE770}" type="presParOf" srcId="{7ADB6D71-B60A-4209-BF52-CE8A3C9A143B}" destId="{FD76431F-F975-4355-88B5-690F8B40BB53}" srcOrd="1" destOrd="0" presId="urn:microsoft.com/office/officeart/2018/2/layout/IconVerticalSolidList"/>
    <dgm:cxn modelId="{F95895E4-48E8-48C8-928C-7D4235020412}" type="presParOf" srcId="{7ADB6D71-B60A-4209-BF52-CE8A3C9A143B}" destId="{0CD52FA0-0C42-4F2A-A958-7377AFA07C34}" srcOrd="2" destOrd="0" presId="urn:microsoft.com/office/officeart/2018/2/layout/IconVerticalSolidList"/>
    <dgm:cxn modelId="{1E1B46FD-96DE-4D25-B99D-EC0A37B87FBE}" type="presParOf" srcId="{7ADB6D71-B60A-4209-BF52-CE8A3C9A143B}" destId="{1E3D9B3B-58F5-4D14-B176-91152A0B9F81}" srcOrd="3" destOrd="0" presId="urn:microsoft.com/office/officeart/2018/2/layout/IconVerticalSolidList"/>
    <dgm:cxn modelId="{60686AE6-13E4-4648-9D1E-3F6B5C3B8614}" type="presParOf" srcId="{D35D1FBF-C99D-4B90-942B-D32770917625}" destId="{06694FD9-5322-4813-A199-735FD0815E78}" srcOrd="1" destOrd="0" presId="urn:microsoft.com/office/officeart/2018/2/layout/IconVerticalSolidList"/>
    <dgm:cxn modelId="{0E4ACD73-1F52-4145-A72E-A1C390A7952A}" type="presParOf" srcId="{D35D1FBF-C99D-4B90-942B-D32770917625}" destId="{E980FDB4-8D13-4782-BAD5-8EA8270C7229}" srcOrd="2" destOrd="0" presId="urn:microsoft.com/office/officeart/2018/2/layout/IconVerticalSolidList"/>
    <dgm:cxn modelId="{7B1731C4-C70B-43B1-BA45-6BE54146B447}" type="presParOf" srcId="{E980FDB4-8D13-4782-BAD5-8EA8270C7229}" destId="{C2F6B2A9-B640-4FF5-A1ED-4E435BE985F2}" srcOrd="0" destOrd="0" presId="urn:microsoft.com/office/officeart/2018/2/layout/IconVerticalSolidList"/>
    <dgm:cxn modelId="{1E8C94AC-788C-4693-A90D-7BD441B75D6D}" type="presParOf" srcId="{E980FDB4-8D13-4782-BAD5-8EA8270C7229}" destId="{0A69A1CB-89A6-498C-8F9E-9CF1A964A037}" srcOrd="1" destOrd="0" presId="urn:microsoft.com/office/officeart/2018/2/layout/IconVerticalSolidList"/>
    <dgm:cxn modelId="{2B4D28F7-E662-405C-BB61-E859408ECC81}" type="presParOf" srcId="{E980FDB4-8D13-4782-BAD5-8EA8270C7229}" destId="{8757A49B-6BFA-4901-91CA-CA67B356E5C9}" srcOrd="2" destOrd="0" presId="urn:microsoft.com/office/officeart/2018/2/layout/IconVerticalSolidList"/>
    <dgm:cxn modelId="{D24BEC64-6D31-4B6F-86C9-0D2A86C21852}" type="presParOf" srcId="{E980FDB4-8D13-4782-BAD5-8EA8270C7229}" destId="{8912687A-0A5E-4B7D-8387-F1C9D609A487}" srcOrd="3" destOrd="0" presId="urn:microsoft.com/office/officeart/2018/2/layout/IconVerticalSolidList"/>
    <dgm:cxn modelId="{EAF690BE-FBE3-4AAD-A416-16EBCF54BCAB}" type="presParOf" srcId="{D35D1FBF-C99D-4B90-942B-D32770917625}" destId="{09591076-D60A-4B36-A28B-F4FBA052E278}" srcOrd="3" destOrd="0" presId="urn:microsoft.com/office/officeart/2018/2/layout/IconVerticalSolidList"/>
    <dgm:cxn modelId="{53FFC676-F309-4227-BABB-6299B76BCD58}" type="presParOf" srcId="{D35D1FBF-C99D-4B90-942B-D32770917625}" destId="{AED5F365-1290-4C1B-9C03-1009BD3B2E2A}" srcOrd="4" destOrd="0" presId="urn:microsoft.com/office/officeart/2018/2/layout/IconVerticalSolidList"/>
    <dgm:cxn modelId="{26BED225-2DE8-4589-B31A-E868F9331B09}" type="presParOf" srcId="{AED5F365-1290-4C1B-9C03-1009BD3B2E2A}" destId="{6004420A-7400-4074-9F58-4672FC87751F}" srcOrd="0" destOrd="0" presId="urn:microsoft.com/office/officeart/2018/2/layout/IconVerticalSolidList"/>
    <dgm:cxn modelId="{C4DE457E-B262-476F-BF18-3CD7E869C2E3}" type="presParOf" srcId="{AED5F365-1290-4C1B-9C03-1009BD3B2E2A}" destId="{79596556-7D92-42B2-A8ED-F7EB0C1B1506}" srcOrd="1" destOrd="0" presId="urn:microsoft.com/office/officeart/2018/2/layout/IconVerticalSolidList"/>
    <dgm:cxn modelId="{26D69145-1AC8-444C-B3F7-A164983C7C40}" type="presParOf" srcId="{AED5F365-1290-4C1B-9C03-1009BD3B2E2A}" destId="{3B7BB782-DF54-491C-96A0-261514E7B1F5}" srcOrd="2" destOrd="0" presId="urn:microsoft.com/office/officeart/2018/2/layout/IconVerticalSolidList"/>
    <dgm:cxn modelId="{54CA4400-0CFC-4E1D-B044-8FFA563FB5F5}" type="presParOf" srcId="{AED5F365-1290-4C1B-9C03-1009BD3B2E2A}" destId="{AA9EC242-A46E-455D-856A-8D760ACD8E36}" srcOrd="3" destOrd="0" presId="urn:microsoft.com/office/officeart/2018/2/layout/IconVerticalSolidList"/>
    <dgm:cxn modelId="{08A7C3F8-C793-47AE-8FA7-796498F7FC68}" type="presParOf" srcId="{D35D1FBF-C99D-4B90-942B-D32770917625}" destId="{2D5F63BC-50F7-4537-A4C3-375AEB581B69}" srcOrd="5" destOrd="0" presId="urn:microsoft.com/office/officeart/2018/2/layout/IconVerticalSolidList"/>
    <dgm:cxn modelId="{DABFF80A-6235-4D7E-B934-E6C64762C0BC}" type="presParOf" srcId="{D35D1FBF-C99D-4B90-942B-D32770917625}" destId="{FF059261-5959-40EC-A432-FA03174C707B}" srcOrd="6" destOrd="0" presId="urn:microsoft.com/office/officeart/2018/2/layout/IconVerticalSolidList"/>
    <dgm:cxn modelId="{1B6D0A2B-EBDB-437A-9980-637FA20DED6B}" type="presParOf" srcId="{FF059261-5959-40EC-A432-FA03174C707B}" destId="{27C2AEB8-7D29-403B-AAE2-B9FDDDD76368}" srcOrd="0" destOrd="0" presId="urn:microsoft.com/office/officeart/2018/2/layout/IconVerticalSolidList"/>
    <dgm:cxn modelId="{F253F0BC-8E53-4F3D-96E4-FD92A818D958}" type="presParOf" srcId="{FF059261-5959-40EC-A432-FA03174C707B}" destId="{AA297CD9-E5ED-4272-86BA-B44C0B83257C}" srcOrd="1" destOrd="0" presId="urn:microsoft.com/office/officeart/2018/2/layout/IconVerticalSolidList"/>
    <dgm:cxn modelId="{70D14ECE-B8AA-4B70-ABEA-E50A6C87E3D5}" type="presParOf" srcId="{FF059261-5959-40EC-A432-FA03174C707B}" destId="{FED8618E-498F-4776-A76A-C8C26DE64663}" srcOrd="2" destOrd="0" presId="urn:microsoft.com/office/officeart/2018/2/layout/IconVerticalSolidList"/>
    <dgm:cxn modelId="{C7B3B73D-9BA5-4031-A201-857845063618}" type="presParOf" srcId="{FF059261-5959-40EC-A432-FA03174C707B}" destId="{01419BBD-5E95-41DD-8858-DED097ADCB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B60F3-97BE-40F5-8EF1-8499B1272E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82E772-3F6E-4744-ACDB-ED27435FC8A5}">
      <dgm:prSet/>
      <dgm:spPr/>
      <dgm:t>
        <a:bodyPr/>
        <a:lstStyle/>
        <a:p>
          <a:pPr>
            <a:defRPr cap="all"/>
          </a:pPr>
          <a:r>
            <a:rPr lang="es-CL"/>
            <a:t>Sprint con entregables funcionales</a:t>
          </a:r>
          <a:endParaRPr lang="en-US"/>
        </a:p>
      </dgm:t>
    </dgm:pt>
    <dgm:pt modelId="{45360611-228C-4973-8687-9032EE2975DF}" type="parTrans" cxnId="{4AA8A325-1EC0-4415-8DA1-FDEFE26AD94A}">
      <dgm:prSet/>
      <dgm:spPr/>
      <dgm:t>
        <a:bodyPr/>
        <a:lstStyle/>
        <a:p>
          <a:endParaRPr lang="en-US"/>
        </a:p>
      </dgm:t>
    </dgm:pt>
    <dgm:pt modelId="{1C0D0863-6DC6-4D6F-956B-06DCA4661632}" type="sibTrans" cxnId="{4AA8A325-1EC0-4415-8DA1-FDEFE26AD94A}">
      <dgm:prSet/>
      <dgm:spPr/>
      <dgm:t>
        <a:bodyPr/>
        <a:lstStyle/>
        <a:p>
          <a:endParaRPr lang="en-US"/>
        </a:p>
      </dgm:t>
    </dgm:pt>
    <dgm:pt modelId="{F0A84738-A8A2-40BD-B473-0D76F9086D52}">
      <dgm:prSet/>
      <dgm:spPr/>
      <dgm:t>
        <a:bodyPr/>
        <a:lstStyle/>
        <a:p>
          <a:pPr>
            <a:defRPr cap="all"/>
          </a:pPr>
          <a:r>
            <a:rPr lang="es-CL"/>
            <a:t>BD con diferentes ambientes de trabajo</a:t>
          </a:r>
          <a:endParaRPr lang="en-US"/>
        </a:p>
      </dgm:t>
    </dgm:pt>
    <dgm:pt modelId="{24BC896F-6200-47C1-B39D-61986F6D29E8}" type="parTrans" cxnId="{B8C51BFF-5B0A-4FC9-9F47-401FEE4C6B3D}">
      <dgm:prSet/>
      <dgm:spPr/>
      <dgm:t>
        <a:bodyPr/>
        <a:lstStyle/>
        <a:p>
          <a:endParaRPr lang="en-US"/>
        </a:p>
      </dgm:t>
    </dgm:pt>
    <dgm:pt modelId="{D5D33294-7CF3-48EE-8A94-4F9198556346}" type="sibTrans" cxnId="{B8C51BFF-5B0A-4FC9-9F47-401FEE4C6B3D}">
      <dgm:prSet/>
      <dgm:spPr/>
      <dgm:t>
        <a:bodyPr/>
        <a:lstStyle/>
        <a:p>
          <a:endParaRPr lang="en-US"/>
        </a:p>
      </dgm:t>
    </dgm:pt>
    <dgm:pt modelId="{43879209-7149-4E5B-BD2F-829FF7B10F88}">
      <dgm:prSet/>
      <dgm:spPr/>
      <dgm:t>
        <a:bodyPr/>
        <a:lstStyle/>
        <a:p>
          <a:pPr>
            <a:defRPr cap="all"/>
          </a:pPr>
          <a:r>
            <a:rPr lang="es-CL"/>
            <a:t>Conexiones entre perfiles (Paciente y Doctores)</a:t>
          </a:r>
          <a:endParaRPr lang="en-US"/>
        </a:p>
      </dgm:t>
    </dgm:pt>
    <dgm:pt modelId="{BBE70729-F60B-4269-AA39-2C35E67D21C6}" type="parTrans" cxnId="{87234AFC-8E8F-43CF-84C6-3057A3E0A950}">
      <dgm:prSet/>
      <dgm:spPr/>
      <dgm:t>
        <a:bodyPr/>
        <a:lstStyle/>
        <a:p>
          <a:endParaRPr lang="en-US"/>
        </a:p>
      </dgm:t>
    </dgm:pt>
    <dgm:pt modelId="{2A4AD76B-9974-4A9B-A231-B0DBAF3427CC}" type="sibTrans" cxnId="{87234AFC-8E8F-43CF-84C6-3057A3E0A950}">
      <dgm:prSet/>
      <dgm:spPr/>
      <dgm:t>
        <a:bodyPr/>
        <a:lstStyle/>
        <a:p>
          <a:endParaRPr lang="en-US"/>
        </a:p>
      </dgm:t>
    </dgm:pt>
    <dgm:pt modelId="{2273EC16-27D4-47D9-861D-EA41E747C3B0}">
      <dgm:prSet/>
      <dgm:spPr/>
      <dgm:t>
        <a:bodyPr/>
        <a:lstStyle/>
        <a:p>
          <a:pPr>
            <a:defRPr cap="all"/>
          </a:pPr>
          <a:r>
            <a:rPr lang="es-CL"/>
            <a:t>Diseño de dashboard</a:t>
          </a:r>
          <a:endParaRPr lang="en-US"/>
        </a:p>
      </dgm:t>
    </dgm:pt>
    <dgm:pt modelId="{F2875908-EA2D-429B-8601-94A43C4863FD}" type="parTrans" cxnId="{52112AAF-4729-4D7F-916B-9B280C39CF88}">
      <dgm:prSet/>
      <dgm:spPr/>
      <dgm:t>
        <a:bodyPr/>
        <a:lstStyle/>
        <a:p>
          <a:endParaRPr lang="en-US"/>
        </a:p>
      </dgm:t>
    </dgm:pt>
    <dgm:pt modelId="{F9A8ACD3-FB7C-4508-98E7-578D82DC02F8}" type="sibTrans" cxnId="{52112AAF-4729-4D7F-916B-9B280C39CF88}">
      <dgm:prSet/>
      <dgm:spPr/>
      <dgm:t>
        <a:bodyPr/>
        <a:lstStyle/>
        <a:p>
          <a:endParaRPr lang="en-US"/>
        </a:p>
      </dgm:t>
    </dgm:pt>
    <dgm:pt modelId="{966DC92A-EAAA-4289-BB5C-06EA84036978}">
      <dgm:prSet/>
      <dgm:spPr/>
      <dgm:t>
        <a:bodyPr/>
        <a:lstStyle/>
        <a:p>
          <a:pPr>
            <a:defRPr cap="all"/>
          </a:pPr>
          <a:r>
            <a:rPr lang="es-CL"/>
            <a:t>Conectar plataforma web con app moviles </a:t>
          </a:r>
          <a:endParaRPr lang="en-US"/>
        </a:p>
      </dgm:t>
    </dgm:pt>
    <dgm:pt modelId="{C0C214CD-942E-47C0-B075-0707EFE46750}" type="parTrans" cxnId="{4EF409FD-4A25-4838-B046-8883F7A946E4}">
      <dgm:prSet/>
      <dgm:spPr/>
      <dgm:t>
        <a:bodyPr/>
        <a:lstStyle/>
        <a:p>
          <a:endParaRPr lang="en-US"/>
        </a:p>
      </dgm:t>
    </dgm:pt>
    <dgm:pt modelId="{A5EE15F4-99DD-4DC3-98B4-DAB892097D04}" type="sibTrans" cxnId="{4EF409FD-4A25-4838-B046-8883F7A946E4}">
      <dgm:prSet/>
      <dgm:spPr/>
      <dgm:t>
        <a:bodyPr/>
        <a:lstStyle/>
        <a:p>
          <a:endParaRPr lang="en-US"/>
        </a:p>
      </dgm:t>
    </dgm:pt>
    <dgm:pt modelId="{D78CDCE2-3C27-4660-8631-CC52688E5D97}">
      <dgm:prSet/>
      <dgm:spPr/>
      <dgm:t>
        <a:bodyPr/>
        <a:lstStyle/>
        <a:p>
          <a:pPr>
            <a:defRPr cap="all"/>
          </a:pPr>
          <a:r>
            <a:rPr lang="es-CL"/>
            <a:t>Testear partes funcionales </a:t>
          </a:r>
          <a:endParaRPr lang="en-US"/>
        </a:p>
      </dgm:t>
    </dgm:pt>
    <dgm:pt modelId="{F9AE36AF-2B9A-4285-A71A-DB9AB18C1B67}" type="parTrans" cxnId="{059A43F8-1045-4E2E-A6A4-47B7D56F706C}">
      <dgm:prSet/>
      <dgm:spPr/>
      <dgm:t>
        <a:bodyPr/>
        <a:lstStyle/>
        <a:p>
          <a:endParaRPr lang="en-US"/>
        </a:p>
      </dgm:t>
    </dgm:pt>
    <dgm:pt modelId="{66CD5649-F141-417B-B8F6-F3101BF6C296}" type="sibTrans" cxnId="{059A43F8-1045-4E2E-A6A4-47B7D56F706C}">
      <dgm:prSet/>
      <dgm:spPr/>
      <dgm:t>
        <a:bodyPr/>
        <a:lstStyle/>
        <a:p>
          <a:endParaRPr lang="en-US"/>
        </a:p>
      </dgm:t>
    </dgm:pt>
    <dgm:pt modelId="{435D9016-F8B2-4AB5-898F-A1BF81AF2245}" type="pres">
      <dgm:prSet presAssocID="{566B60F3-97BE-40F5-8EF1-8499B1272E6A}" presName="root" presStyleCnt="0">
        <dgm:presLayoutVars>
          <dgm:dir/>
          <dgm:resizeHandles val="exact"/>
        </dgm:presLayoutVars>
      </dgm:prSet>
      <dgm:spPr/>
    </dgm:pt>
    <dgm:pt modelId="{0D3ADDE8-AF69-4EDB-A32A-7A2F86F42936}" type="pres">
      <dgm:prSet presAssocID="{5A82E772-3F6E-4744-ACDB-ED27435FC8A5}" presName="compNode" presStyleCnt="0"/>
      <dgm:spPr/>
    </dgm:pt>
    <dgm:pt modelId="{DD0CA0D3-69A1-4E78-8D10-A2D6C2170453}" type="pres">
      <dgm:prSet presAssocID="{5A82E772-3F6E-4744-ACDB-ED27435FC8A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E3B90ED-A2AF-4F86-8F95-4307A39CE2E1}" type="pres">
      <dgm:prSet presAssocID="{5A82E772-3F6E-4744-ACDB-ED27435FC8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n líneas"/>
        </a:ext>
      </dgm:extLst>
    </dgm:pt>
    <dgm:pt modelId="{162C9E12-A77E-4DE9-840C-9C1561FEF839}" type="pres">
      <dgm:prSet presAssocID="{5A82E772-3F6E-4744-ACDB-ED27435FC8A5}" presName="spaceRect" presStyleCnt="0"/>
      <dgm:spPr/>
    </dgm:pt>
    <dgm:pt modelId="{11F7A7C4-517F-4E94-BBCD-716F924ED6EB}" type="pres">
      <dgm:prSet presAssocID="{5A82E772-3F6E-4744-ACDB-ED27435FC8A5}" presName="textRect" presStyleLbl="revTx" presStyleIdx="0" presStyleCnt="6">
        <dgm:presLayoutVars>
          <dgm:chMax val="1"/>
          <dgm:chPref val="1"/>
        </dgm:presLayoutVars>
      </dgm:prSet>
      <dgm:spPr/>
    </dgm:pt>
    <dgm:pt modelId="{8E522213-FC90-4702-876B-F39E82767B41}" type="pres">
      <dgm:prSet presAssocID="{1C0D0863-6DC6-4D6F-956B-06DCA4661632}" presName="sibTrans" presStyleCnt="0"/>
      <dgm:spPr/>
    </dgm:pt>
    <dgm:pt modelId="{0D35391F-0E29-46DC-8F6F-BD036AC70F20}" type="pres">
      <dgm:prSet presAssocID="{F0A84738-A8A2-40BD-B473-0D76F9086D52}" presName="compNode" presStyleCnt="0"/>
      <dgm:spPr/>
    </dgm:pt>
    <dgm:pt modelId="{AEBE9D6F-C652-466E-80EB-DF889200611E}" type="pres">
      <dgm:prSet presAssocID="{F0A84738-A8A2-40BD-B473-0D76F9086D5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1D7485-94DA-472E-97B5-863A8826FDA0}" type="pres">
      <dgm:prSet presAssocID="{F0A84738-A8A2-40BD-B473-0D76F9086D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9962400-D8A5-40ED-B5D8-E7823429B855}" type="pres">
      <dgm:prSet presAssocID="{F0A84738-A8A2-40BD-B473-0D76F9086D52}" presName="spaceRect" presStyleCnt="0"/>
      <dgm:spPr/>
    </dgm:pt>
    <dgm:pt modelId="{E43D95FA-7B16-401A-9B37-41A4E147F2C9}" type="pres">
      <dgm:prSet presAssocID="{F0A84738-A8A2-40BD-B473-0D76F9086D52}" presName="textRect" presStyleLbl="revTx" presStyleIdx="1" presStyleCnt="6">
        <dgm:presLayoutVars>
          <dgm:chMax val="1"/>
          <dgm:chPref val="1"/>
        </dgm:presLayoutVars>
      </dgm:prSet>
      <dgm:spPr/>
    </dgm:pt>
    <dgm:pt modelId="{D7B07B12-7251-4A6D-8E35-F99442602C19}" type="pres">
      <dgm:prSet presAssocID="{D5D33294-7CF3-48EE-8A94-4F9198556346}" presName="sibTrans" presStyleCnt="0"/>
      <dgm:spPr/>
    </dgm:pt>
    <dgm:pt modelId="{34DD2EA8-C2F8-4797-8619-316B6244AB9F}" type="pres">
      <dgm:prSet presAssocID="{43879209-7149-4E5B-BD2F-829FF7B10F88}" presName="compNode" presStyleCnt="0"/>
      <dgm:spPr/>
    </dgm:pt>
    <dgm:pt modelId="{15648AA0-E04C-42EA-BD2F-837754D94741}" type="pres">
      <dgm:prSet presAssocID="{43879209-7149-4E5B-BD2F-829FF7B10F8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DC52A5-70D2-4CBC-9A1A-E33722EC7A17}" type="pres">
      <dgm:prSet presAssocID="{43879209-7149-4E5B-BD2F-829FF7B10F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7C86F08-EBE0-43A7-A4DE-4B463BAC7DF5}" type="pres">
      <dgm:prSet presAssocID="{43879209-7149-4E5B-BD2F-829FF7B10F88}" presName="spaceRect" presStyleCnt="0"/>
      <dgm:spPr/>
    </dgm:pt>
    <dgm:pt modelId="{1F322459-D3EF-4DE3-A928-9E83D6AA7522}" type="pres">
      <dgm:prSet presAssocID="{43879209-7149-4E5B-BD2F-829FF7B10F88}" presName="textRect" presStyleLbl="revTx" presStyleIdx="2" presStyleCnt="6">
        <dgm:presLayoutVars>
          <dgm:chMax val="1"/>
          <dgm:chPref val="1"/>
        </dgm:presLayoutVars>
      </dgm:prSet>
      <dgm:spPr/>
    </dgm:pt>
    <dgm:pt modelId="{7F5B1FCF-F690-4135-9127-9163C7DA6862}" type="pres">
      <dgm:prSet presAssocID="{2A4AD76B-9974-4A9B-A231-B0DBAF3427CC}" presName="sibTrans" presStyleCnt="0"/>
      <dgm:spPr/>
    </dgm:pt>
    <dgm:pt modelId="{CF9A35A6-C61D-44E3-A4E5-D6A5FF7C4B5B}" type="pres">
      <dgm:prSet presAssocID="{2273EC16-27D4-47D9-861D-EA41E747C3B0}" presName="compNode" presStyleCnt="0"/>
      <dgm:spPr/>
    </dgm:pt>
    <dgm:pt modelId="{791AFFDD-E5F9-4938-9E74-5E93CF76394F}" type="pres">
      <dgm:prSet presAssocID="{2273EC16-27D4-47D9-861D-EA41E747C3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2AA52E-E04E-4425-91CF-98CDB50F4752}" type="pres">
      <dgm:prSet presAssocID="{2273EC16-27D4-47D9-861D-EA41E747C3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72678D-A4AC-4F10-BDFE-ED7A877E36BF}" type="pres">
      <dgm:prSet presAssocID="{2273EC16-27D4-47D9-861D-EA41E747C3B0}" presName="spaceRect" presStyleCnt="0"/>
      <dgm:spPr/>
    </dgm:pt>
    <dgm:pt modelId="{A9916CB3-3416-4EFD-814D-79B6783D6975}" type="pres">
      <dgm:prSet presAssocID="{2273EC16-27D4-47D9-861D-EA41E747C3B0}" presName="textRect" presStyleLbl="revTx" presStyleIdx="3" presStyleCnt="6">
        <dgm:presLayoutVars>
          <dgm:chMax val="1"/>
          <dgm:chPref val="1"/>
        </dgm:presLayoutVars>
      </dgm:prSet>
      <dgm:spPr/>
    </dgm:pt>
    <dgm:pt modelId="{D144A145-99E8-44D8-99EB-93958FC82CBA}" type="pres">
      <dgm:prSet presAssocID="{F9A8ACD3-FB7C-4508-98E7-578D82DC02F8}" presName="sibTrans" presStyleCnt="0"/>
      <dgm:spPr/>
    </dgm:pt>
    <dgm:pt modelId="{0088F95D-A955-44A5-AB80-E3AC6E63E18F}" type="pres">
      <dgm:prSet presAssocID="{966DC92A-EAAA-4289-BB5C-06EA84036978}" presName="compNode" presStyleCnt="0"/>
      <dgm:spPr/>
    </dgm:pt>
    <dgm:pt modelId="{9B96EB93-2200-477B-898F-F54D1AB8CF57}" type="pres">
      <dgm:prSet presAssocID="{966DC92A-EAAA-4289-BB5C-06EA840369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5A00BE1-AC56-4237-BDAB-C3F400F64E68}" type="pres">
      <dgm:prSet presAssocID="{966DC92A-EAAA-4289-BB5C-06EA840369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3BF5273-9CFA-4E9A-BFAC-A5E9BCE6D86D}" type="pres">
      <dgm:prSet presAssocID="{966DC92A-EAAA-4289-BB5C-06EA84036978}" presName="spaceRect" presStyleCnt="0"/>
      <dgm:spPr/>
    </dgm:pt>
    <dgm:pt modelId="{94FB8B20-C386-4550-94F5-6A6AC3D256AC}" type="pres">
      <dgm:prSet presAssocID="{966DC92A-EAAA-4289-BB5C-06EA84036978}" presName="textRect" presStyleLbl="revTx" presStyleIdx="4" presStyleCnt="6">
        <dgm:presLayoutVars>
          <dgm:chMax val="1"/>
          <dgm:chPref val="1"/>
        </dgm:presLayoutVars>
      </dgm:prSet>
      <dgm:spPr/>
    </dgm:pt>
    <dgm:pt modelId="{CC8C098F-0991-4A32-95DC-D54AF50E8666}" type="pres">
      <dgm:prSet presAssocID="{A5EE15F4-99DD-4DC3-98B4-DAB892097D04}" presName="sibTrans" presStyleCnt="0"/>
      <dgm:spPr/>
    </dgm:pt>
    <dgm:pt modelId="{6F5F8EEA-8669-4174-BEA0-B7DB109C9D52}" type="pres">
      <dgm:prSet presAssocID="{D78CDCE2-3C27-4660-8631-CC52688E5D97}" presName="compNode" presStyleCnt="0"/>
      <dgm:spPr/>
    </dgm:pt>
    <dgm:pt modelId="{1B9FCAC0-5FB2-46F3-AF0B-6BB45A5C2019}" type="pres">
      <dgm:prSet presAssocID="{D78CDCE2-3C27-4660-8631-CC52688E5D9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B332EF6-8401-48A1-926E-F3B0C61E6A57}" type="pres">
      <dgm:prSet presAssocID="{D78CDCE2-3C27-4660-8631-CC52688E5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F9C826A-6EC1-46EF-A986-4263309B0627}" type="pres">
      <dgm:prSet presAssocID="{D78CDCE2-3C27-4660-8631-CC52688E5D97}" presName="spaceRect" presStyleCnt="0"/>
      <dgm:spPr/>
    </dgm:pt>
    <dgm:pt modelId="{D7832282-DFA3-4B8B-A90D-868487CF2477}" type="pres">
      <dgm:prSet presAssocID="{D78CDCE2-3C27-4660-8631-CC52688E5D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431004-5741-4C3B-8902-77A1EB23DFF3}" type="presOf" srcId="{566B60F3-97BE-40F5-8EF1-8499B1272E6A}" destId="{435D9016-F8B2-4AB5-898F-A1BF81AF2245}" srcOrd="0" destOrd="0" presId="urn:microsoft.com/office/officeart/2018/5/layout/IconLeafLabelList"/>
    <dgm:cxn modelId="{C58D0407-7392-42AB-90E2-F0BD87669217}" type="presOf" srcId="{966DC92A-EAAA-4289-BB5C-06EA84036978}" destId="{94FB8B20-C386-4550-94F5-6A6AC3D256AC}" srcOrd="0" destOrd="0" presId="urn:microsoft.com/office/officeart/2018/5/layout/IconLeafLabelList"/>
    <dgm:cxn modelId="{C2812C10-7D99-4FF8-9919-06FC23E7BB8F}" type="presOf" srcId="{2273EC16-27D4-47D9-861D-EA41E747C3B0}" destId="{A9916CB3-3416-4EFD-814D-79B6783D6975}" srcOrd="0" destOrd="0" presId="urn:microsoft.com/office/officeart/2018/5/layout/IconLeafLabelList"/>
    <dgm:cxn modelId="{4AA8A325-1EC0-4415-8DA1-FDEFE26AD94A}" srcId="{566B60F3-97BE-40F5-8EF1-8499B1272E6A}" destId="{5A82E772-3F6E-4744-ACDB-ED27435FC8A5}" srcOrd="0" destOrd="0" parTransId="{45360611-228C-4973-8687-9032EE2975DF}" sibTransId="{1C0D0863-6DC6-4D6F-956B-06DCA4661632}"/>
    <dgm:cxn modelId="{E318A045-D5E8-4ADB-AC13-FDA5E325D809}" type="presOf" srcId="{F0A84738-A8A2-40BD-B473-0D76F9086D52}" destId="{E43D95FA-7B16-401A-9B37-41A4E147F2C9}" srcOrd="0" destOrd="0" presId="urn:microsoft.com/office/officeart/2018/5/layout/IconLeafLabelList"/>
    <dgm:cxn modelId="{3E2BE16C-D9D0-4189-B9CA-0680B5B93493}" type="presOf" srcId="{5A82E772-3F6E-4744-ACDB-ED27435FC8A5}" destId="{11F7A7C4-517F-4E94-BBCD-716F924ED6EB}" srcOrd="0" destOrd="0" presId="urn:microsoft.com/office/officeart/2018/5/layout/IconLeafLabelList"/>
    <dgm:cxn modelId="{52112AAF-4729-4D7F-916B-9B280C39CF88}" srcId="{566B60F3-97BE-40F5-8EF1-8499B1272E6A}" destId="{2273EC16-27D4-47D9-861D-EA41E747C3B0}" srcOrd="3" destOrd="0" parTransId="{F2875908-EA2D-429B-8601-94A43C4863FD}" sibTransId="{F9A8ACD3-FB7C-4508-98E7-578D82DC02F8}"/>
    <dgm:cxn modelId="{71EC35C4-6018-48ED-A7BA-3A829770718F}" type="presOf" srcId="{D78CDCE2-3C27-4660-8631-CC52688E5D97}" destId="{D7832282-DFA3-4B8B-A90D-868487CF2477}" srcOrd="0" destOrd="0" presId="urn:microsoft.com/office/officeart/2018/5/layout/IconLeafLabelList"/>
    <dgm:cxn modelId="{A8B968F2-EF9F-42E7-A353-DAD09CA5BE89}" type="presOf" srcId="{43879209-7149-4E5B-BD2F-829FF7B10F88}" destId="{1F322459-D3EF-4DE3-A928-9E83D6AA7522}" srcOrd="0" destOrd="0" presId="urn:microsoft.com/office/officeart/2018/5/layout/IconLeafLabelList"/>
    <dgm:cxn modelId="{059A43F8-1045-4E2E-A6A4-47B7D56F706C}" srcId="{566B60F3-97BE-40F5-8EF1-8499B1272E6A}" destId="{D78CDCE2-3C27-4660-8631-CC52688E5D97}" srcOrd="5" destOrd="0" parTransId="{F9AE36AF-2B9A-4285-A71A-DB9AB18C1B67}" sibTransId="{66CD5649-F141-417B-B8F6-F3101BF6C296}"/>
    <dgm:cxn modelId="{87234AFC-8E8F-43CF-84C6-3057A3E0A950}" srcId="{566B60F3-97BE-40F5-8EF1-8499B1272E6A}" destId="{43879209-7149-4E5B-BD2F-829FF7B10F88}" srcOrd="2" destOrd="0" parTransId="{BBE70729-F60B-4269-AA39-2C35E67D21C6}" sibTransId="{2A4AD76B-9974-4A9B-A231-B0DBAF3427CC}"/>
    <dgm:cxn modelId="{4EF409FD-4A25-4838-B046-8883F7A946E4}" srcId="{566B60F3-97BE-40F5-8EF1-8499B1272E6A}" destId="{966DC92A-EAAA-4289-BB5C-06EA84036978}" srcOrd="4" destOrd="0" parTransId="{C0C214CD-942E-47C0-B075-0707EFE46750}" sibTransId="{A5EE15F4-99DD-4DC3-98B4-DAB892097D04}"/>
    <dgm:cxn modelId="{B8C51BFF-5B0A-4FC9-9F47-401FEE4C6B3D}" srcId="{566B60F3-97BE-40F5-8EF1-8499B1272E6A}" destId="{F0A84738-A8A2-40BD-B473-0D76F9086D52}" srcOrd="1" destOrd="0" parTransId="{24BC896F-6200-47C1-B39D-61986F6D29E8}" sibTransId="{D5D33294-7CF3-48EE-8A94-4F9198556346}"/>
    <dgm:cxn modelId="{2AA6A036-782D-4A80-9749-4EE40BBAFBB6}" type="presParOf" srcId="{435D9016-F8B2-4AB5-898F-A1BF81AF2245}" destId="{0D3ADDE8-AF69-4EDB-A32A-7A2F86F42936}" srcOrd="0" destOrd="0" presId="urn:microsoft.com/office/officeart/2018/5/layout/IconLeafLabelList"/>
    <dgm:cxn modelId="{14AA5BA2-5C50-4E57-8329-457AE422CB2A}" type="presParOf" srcId="{0D3ADDE8-AF69-4EDB-A32A-7A2F86F42936}" destId="{DD0CA0D3-69A1-4E78-8D10-A2D6C2170453}" srcOrd="0" destOrd="0" presId="urn:microsoft.com/office/officeart/2018/5/layout/IconLeafLabelList"/>
    <dgm:cxn modelId="{BD429ED2-8BDA-410A-B434-7310CF75885D}" type="presParOf" srcId="{0D3ADDE8-AF69-4EDB-A32A-7A2F86F42936}" destId="{0E3B90ED-A2AF-4F86-8F95-4307A39CE2E1}" srcOrd="1" destOrd="0" presId="urn:microsoft.com/office/officeart/2018/5/layout/IconLeafLabelList"/>
    <dgm:cxn modelId="{8EC5C488-5796-4D0A-A97E-54F88B0E7145}" type="presParOf" srcId="{0D3ADDE8-AF69-4EDB-A32A-7A2F86F42936}" destId="{162C9E12-A77E-4DE9-840C-9C1561FEF839}" srcOrd="2" destOrd="0" presId="urn:microsoft.com/office/officeart/2018/5/layout/IconLeafLabelList"/>
    <dgm:cxn modelId="{D5D556CC-B1AF-4F98-928F-C3FFF41779B2}" type="presParOf" srcId="{0D3ADDE8-AF69-4EDB-A32A-7A2F86F42936}" destId="{11F7A7C4-517F-4E94-BBCD-716F924ED6EB}" srcOrd="3" destOrd="0" presId="urn:microsoft.com/office/officeart/2018/5/layout/IconLeafLabelList"/>
    <dgm:cxn modelId="{48A3C92E-1EE9-4A72-A730-E42F9EB62215}" type="presParOf" srcId="{435D9016-F8B2-4AB5-898F-A1BF81AF2245}" destId="{8E522213-FC90-4702-876B-F39E82767B41}" srcOrd="1" destOrd="0" presId="urn:microsoft.com/office/officeart/2018/5/layout/IconLeafLabelList"/>
    <dgm:cxn modelId="{43577F87-9B44-444A-9691-50B2FC2D9EEA}" type="presParOf" srcId="{435D9016-F8B2-4AB5-898F-A1BF81AF2245}" destId="{0D35391F-0E29-46DC-8F6F-BD036AC70F20}" srcOrd="2" destOrd="0" presId="urn:microsoft.com/office/officeart/2018/5/layout/IconLeafLabelList"/>
    <dgm:cxn modelId="{422F8AB4-1926-4362-BDD1-C783F5851FBE}" type="presParOf" srcId="{0D35391F-0E29-46DC-8F6F-BD036AC70F20}" destId="{AEBE9D6F-C652-466E-80EB-DF889200611E}" srcOrd="0" destOrd="0" presId="urn:microsoft.com/office/officeart/2018/5/layout/IconLeafLabelList"/>
    <dgm:cxn modelId="{C4DFE80C-63F5-4573-8103-E2C5459CCF3C}" type="presParOf" srcId="{0D35391F-0E29-46DC-8F6F-BD036AC70F20}" destId="{451D7485-94DA-472E-97B5-863A8826FDA0}" srcOrd="1" destOrd="0" presId="urn:microsoft.com/office/officeart/2018/5/layout/IconLeafLabelList"/>
    <dgm:cxn modelId="{654AE147-5CA1-410D-A666-9CDE7C654919}" type="presParOf" srcId="{0D35391F-0E29-46DC-8F6F-BD036AC70F20}" destId="{19962400-D8A5-40ED-B5D8-E7823429B855}" srcOrd="2" destOrd="0" presId="urn:microsoft.com/office/officeart/2018/5/layout/IconLeafLabelList"/>
    <dgm:cxn modelId="{9EB56059-A038-4534-BACC-9B4E961E3774}" type="presParOf" srcId="{0D35391F-0E29-46DC-8F6F-BD036AC70F20}" destId="{E43D95FA-7B16-401A-9B37-41A4E147F2C9}" srcOrd="3" destOrd="0" presId="urn:microsoft.com/office/officeart/2018/5/layout/IconLeafLabelList"/>
    <dgm:cxn modelId="{0742D807-698D-4CC4-89FF-41CFAE8796D8}" type="presParOf" srcId="{435D9016-F8B2-4AB5-898F-A1BF81AF2245}" destId="{D7B07B12-7251-4A6D-8E35-F99442602C19}" srcOrd="3" destOrd="0" presId="urn:microsoft.com/office/officeart/2018/5/layout/IconLeafLabelList"/>
    <dgm:cxn modelId="{A5EE32C4-A261-43DC-837F-84376C33B1CA}" type="presParOf" srcId="{435D9016-F8B2-4AB5-898F-A1BF81AF2245}" destId="{34DD2EA8-C2F8-4797-8619-316B6244AB9F}" srcOrd="4" destOrd="0" presId="urn:microsoft.com/office/officeart/2018/5/layout/IconLeafLabelList"/>
    <dgm:cxn modelId="{F817B495-DE4B-40E4-A463-BA9019B6F406}" type="presParOf" srcId="{34DD2EA8-C2F8-4797-8619-316B6244AB9F}" destId="{15648AA0-E04C-42EA-BD2F-837754D94741}" srcOrd="0" destOrd="0" presId="urn:microsoft.com/office/officeart/2018/5/layout/IconLeafLabelList"/>
    <dgm:cxn modelId="{F8DFBE66-DE8B-4FBF-A961-8F4531D1C0B6}" type="presParOf" srcId="{34DD2EA8-C2F8-4797-8619-316B6244AB9F}" destId="{74DC52A5-70D2-4CBC-9A1A-E33722EC7A17}" srcOrd="1" destOrd="0" presId="urn:microsoft.com/office/officeart/2018/5/layout/IconLeafLabelList"/>
    <dgm:cxn modelId="{7E1AB779-CE48-48C3-B685-7461855DE0CC}" type="presParOf" srcId="{34DD2EA8-C2F8-4797-8619-316B6244AB9F}" destId="{D7C86F08-EBE0-43A7-A4DE-4B463BAC7DF5}" srcOrd="2" destOrd="0" presId="urn:microsoft.com/office/officeart/2018/5/layout/IconLeafLabelList"/>
    <dgm:cxn modelId="{9742CC12-48F7-432C-BCC5-47F5BBD1E45C}" type="presParOf" srcId="{34DD2EA8-C2F8-4797-8619-316B6244AB9F}" destId="{1F322459-D3EF-4DE3-A928-9E83D6AA7522}" srcOrd="3" destOrd="0" presId="urn:microsoft.com/office/officeart/2018/5/layout/IconLeafLabelList"/>
    <dgm:cxn modelId="{28D1AC90-708E-44C9-A425-C49996351CA4}" type="presParOf" srcId="{435D9016-F8B2-4AB5-898F-A1BF81AF2245}" destId="{7F5B1FCF-F690-4135-9127-9163C7DA6862}" srcOrd="5" destOrd="0" presId="urn:microsoft.com/office/officeart/2018/5/layout/IconLeafLabelList"/>
    <dgm:cxn modelId="{10532719-AF2E-4DF1-8FD8-C882BBEE871D}" type="presParOf" srcId="{435D9016-F8B2-4AB5-898F-A1BF81AF2245}" destId="{CF9A35A6-C61D-44E3-A4E5-D6A5FF7C4B5B}" srcOrd="6" destOrd="0" presId="urn:microsoft.com/office/officeart/2018/5/layout/IconLeafLabelList"/>
    <dgm:cxn modelId="{E8B374E0-3DBD-4A18-AFBE-3305D9864CB6}" type="presParOf" srcId="{CF9A35A6-C61D-44E3-A4E5-D6A5FF7C4B5B}" destId="{791AFFDD-E5F9-4938-9E74-5E93CF76394F}" srcOrd="0" destOrd="0" presId="urn:microsoft.com/office/officeart/2018/5/layout/IconLeafLabelList"/>
    <dgm:cxn modelId="{2397B16A-C0C4-42C6-A9E9-F3FBA43AC25C}" type="presParOf" srcId="{CF9A35A6-C61D-44E3-A4E5-D6A5FF7C4B5B}" destId="{BA2AA52E-E04E-4425-91CF-98CDB50F4752}" srcOrd="1" destOrd="0" presId="urn:microsoft.com/office/officeart/2018/5/layout/IconLeafLabelList"/>
    <dgm:cxn modelId="{39D87C2B-1F4A-49F8-8FCC-936FFC4726B3}" type="presParOf" srcId="{CF9A35A6-C61D-44E3-A4E5-D6A5FF7C4B5B}" destId="{4E72678D-A4AC-4F10-BDFE-ED7A877E36BF}" srcOrd="2" destOrd="0" presId="urn:microsoft.com/office/officeart/2018/5/layout/IconLeafLabelList"/>
    <dgm:cxn modelId="{45F3DF9D-01E5-4437-8AB6-19AC51FAEEAE}" type="presParOf" srcId="{CF9A35A6-C61D-44E3-A4E5-D6A5FF7C4B5B}" destId="{A9916CB3-3416-4EFD-814D-79B6783D6975}" srcOrd="3" destOrd="0" presId="urn:microsoft.com/office/officeart/2018/5/layout/IconLeafLabelList"/>
    <dgm:cxn modelId="{7640E75C-3855-4FD0-A6CB-F9FF785B0F94}" type="presParOf" srcId="{435D9016-F8B2-4AB5-898F-A1BF81AF2245}" destId="{D144A145-99E8-44D8-99EB-93958FC82CBA}" srcOrd="7" destOrd="0" presId="urn:microsoft.com/office/officeart/2018/5/layout/IconLeafLabelList"/>
    <dgm:cxn modelId="{7FB1FF79-0FEE-4C3A-9678-60A2803617B2}" type="presParOf" srcId="{435D9016-F8B2-4AB5-898F-A1BF81AF2245}" destId="{0088F95D-A955-44A5-AB80-E3AC6E63E18F}" srcOrd="8" destOrd="0" presId="urn:microsoft.com/office/officeart/2018/5/layout/IconLeafLabelList"/>
    <dgm:cxn modelId="{DCF2E2FF-9DCA-42EA-BC82-EE3C8AF7664C}" type="presParOf" srcId="{0088F95D-A955-44A5-AB80-E3AC6E63E18F}" destId="{9B96EB93-2200-477B-898F-F54D1AB8CF57}" srcOrd="0" destOrd="0" presId="urn:microsoft.com/office/officeart/2018/5/layout/IconLeafLabelList"/>
    <dgm:cxn modelId="{E701ADCF-6F3E-4BD6-91A9-97C62A976FC6}" type="presParOf" srcId="{0088F95D-A955-44A5-AB80-E3AC6E63E18F}" destId="{A5A00BE1-AC56-4237-BDAB-C3F400F64E68}" srcOrd="1" destOrd="0" presId="urn:microsoft.com/office/officeart/2018/5/layout/IconLeafLabelList"/>
    <dgm:cxn modelId="{AE579811-4A37-4BF5-B8FC-CB811000CC39}" type="presParOf" srcId="{0088F95D-A955-44A5-AB80-E3AC6E63E18F}" destId="{B3BF5273-9CFA-4E9A-BFAC-A5E9BCE6D86D}" srcOrd="2" destOrd="0" presId="urn:microsoft.com/office/officeart/2018/5/layout/IconLeafLabelList"/>
    <dgm:cxn modelId="{FCE96D20-F8DA-401C-B1F4-1B6948CDECE7}" type="presParOf" srcId="{0088F95D-A955-44A5-AB80-E3AC6E63E18F}" destId="{94FB8B20-C386-4550-94F5-6A6AC3D256AC}" srcOrd="3" destOrd="0" presId="urn:microsoft.com/office/officeart/2018/5/layout/IconLeafLabelList"/>
    <dgm:cxn modelId="{3311763F-FAE0-434C-B989-1B9B7E8B2962}" type="presParOf" srcId="{435D9016-F8B2-4AB5-898F-A1BF81AF2245}" destId="{CC8C098F-0991-4A32-95DC-D54AF50E8666}" srcOrd="9" destOrd="0" presId="urn:microsoft.com/office/officeart/2018/5/layout/IconLeafLabelList"/>
    <dgm:cxn modelId="{3DB54E34-94C3-4DF4-9353-8F9CAE4FF1F3}" type="presParOf" srcId="{435D9016-F8B2-4AB5-898F-A1BF81AF2245}" destId="{6F5F8EEA-8669-4174-BEA0-B7DB109C9D52}" srcOrd="10" destOrd="0" presId="urn:microsoft.com/office/officeart/2018/5/layout/IconLeafLabelList"/>
    <dgm:cxn modelId="{0E48FE59-89E9-4E2D-BE18-DCE2AB5C2D61}" type="presParOf" srcId="{6F5F8EEA-8669-4174-BEA0-B7DB109C9D52}" destId="{1B9FCAC0-5FB2-46F3-AF0B-6BB45A5C2019}" srcOrd="0" destOrd="0" presId="urn:microsoft.com/office/officeart/2018/5/layout/IconLeafLabelList"/>
    <dgm:cxn modelId="{FFBEA9CF-1725-4A09-A92A-1C2E44CADE9C}" type="presParOf" srcId="{6F5F8EEA-8669-4174-BEA0-B7DB109C9D52}" destId="{AB332EF6-8401-48A1-926E-F3B0C61E6A57}" srcOrd="1" destOrd="0" presId="urn:microsoft.com/office/officeart/2018/5/layout/IconLeafLabelList"/>
    <dgm:cxn modelId="{B21CEE0C-B757-495C-AB11-B88288953ADC}" type="presParOf" srcId="{6F5F8EEA-8669-4174-BEA0-B7DB109C9D52}" destId="{EF9C826A-6EC1-46EF-A986-4263309B0627}" srcOrd="2" destOrd="0" presId="urn:microsoft.com/office/officeart/2018/5/layout/IconLeafLabelList"/>
    <dgm:cxn modelId="{91782F8B-4F53-42B3-BD53-503D8CB81059}" type="presParOf" srcId="{6F5F8EEA-8669-4174-BEA0-B7DB109C9D52}" destId="{D7832282-DFA3-4B8B-A90D-868487CF24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ADD1-8383-4969-A88C-A733434EAFD8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6431F-F975-4355-88B5-690F8B40BB53}">
      <dsp:nvSpPr>
        <dsp:cNvPr id="0" name=""/>
        <dsp:cNvSpPr/>
      </dsp:nvSpPr>
      <dsp:spPr>
        <a:xfrm>
          <a:off x="294670" y="20725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9B3B-58F5-4D14-B176-91152A0B9F81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Implementar una mejora al sistema de hospitalización domiciliaria del “Hospital El Pino”</a:t>
          </a:r>
          <a:endParaRPr lang="en-US" sz="2100" kern="1200" dirty="0"/>
        </a:p>
      </dsp:txBody>
      <dsp:txXfrm>
        <a:off x="1195647" y="2042"/>
        <a:ext cx="4446327" cy="1035192"/>
      </dsp:txXfrm>
    </dsp:sp>
    <dsp:sp modelId="{C2F6B2A9-B640-4FF5-A1ED-4E435BE985F2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A1CB-89A6-498C-8F9E-9CF1A964A037}">
      <dsp:nvSpPr>
        <dsp:cNvPr id="0" name=""/>
        <dsp:cNvSpPr/>
      </dsp:nvSpPr>
      <dsp:spPr>
        <a:xfrm>
          <a:off x="294670" y="150124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687A-0A5E-4B7D-8387-F1C9D609A487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Tener mayor control en el registro de visitas a los pacientes</a:t>
          </a:r>
          <a:endParaRPr lang="en-US" sz="2100" kern="1200" dirty="0"/>
        </a:p>
      </dsp:txBody>
      <dsp:txXfrm>
        <a:off x="1195647" y="1296033"/>
        <a:ext cx="4446327" cy="1035192"/>
      </dsp:txXfrm>
    </dsp:sp>
    <dsp:sp modelId="{6004420A-7400-4074-9F58-4672FC87751F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96556-7D92-42B2-A8ED-F7EB0C1B1506}">
      <dsp:nvSpPr>
        <dsp:cNvPr id="0" name=""/>
        <dsp:cNvSpPr/>
      </dsp:nvSpPr>
      <dsp:spPr>
        <a:xfrm>
          <a:off x="294670" y="2795231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C242-A46E-455D-856A-8D760ACD8E36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Poder planificar itinerarios de visitas con un rango de tiempo estimado</a:t>
          </a:r>
          <a:endParaRPr lang="en-US" sz="2100" kern="1200" dirty="0"/>
        </a:p>
      </dsp:txBody>
      <dsp:txXfrm>
        <a:off x="1195647" y="2590024"/>
        <a:ext cx="4446327" cy="1035192"/>
      </dsp:txXfrm>
    </dsp:sp>
    <dsp:sp modelId="{27C2AEB8-7D29-403B-AAE2-B9FDDDD76368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97CD9-E5ED-4272-86BA-B44C0B83257C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9BBD-5E95-41DD-8858-DED097ADCB2F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Generar reportes con información relevante sobre las visitas a pacientes</a:t>
          </a:r>
          <a:endParaRPr lang="en-US" sz="2100" kern="1200" dirty="0"/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A0D3-69A1-4E78-8D10-A2D6C2170453}">
      <dsp:nvSpPr>
        <dsp:cNvPr id="0" name=""/>
        <dsp:cNvSpPr/>
      </dsp:nvSpPr>
      <dsp:spPr>
        <a:xfrm>
          <a:off x="328690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B90ED-A2AF-4F86-8F95-4307A39CE2E1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7A7C4-517F-4E94-BBCD-716F924ED6EB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Sprint con entregables funcionales</a:t>
          </a:r>
          <a:endParaRPr lang="en-US" sz="1500" kern="1200"/>
        </a:p>
      </dsp:txBody>
      <dsp:txXfrm>
        <a:off x="313" y="1576533"/>
        <a:ext cx="1683984" cy="673593"/>
      </dsp:txXfrm>
    </dsp:sp>
    <dsp:sp modelId="{AEBE9D6F-C652-466E-80EB-DF889200611E}">
      <dsp:nvSpPr>
        <dsp:cNvPr id="0" name=""/>
        <dsp:cNvSpPr/>
      </dsp:nvSpPr>
      <dsp:spPr>
        <a:xfrm>
          <a:off x="2307372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D7485-94DA-472E-97B5-863A8826FDA0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95FA-7B16-401A-9B37-41A4E147F2C9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BD con diferentes ambientes de trabajo</a:t>
          </a:r>
          <a:endParaRPr lang="en-US" sz="1500" kern="1200"/>
        </a:p>
      </dsp:txBody>
      <dsp:txXfrm>
        <a:off x="1978995" y="1576533"/>
        <a:ext cx="1683984" cy="673593"/>
      </dsp:txXfrm>
    </dsp:sp>
    <dsp:sp modelId="{15648AA0-E04C-42EA-BD2F-837754D94741}">
      <dsp:nvSpPr>
        <dsp:cNvPr id="0" name=""/>
        <dsp:cNvSpPr/>
      </dsp:nvSpPr>
      <dsp:spPr>
        <a:xfrm>
          <a:off x="4286053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52A5-70D2-4CBC-9A1A-E33722EC7A17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2459-D3EF-4DE3-A928-9E83D6AA7522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Conexiones entre perfiles (Paciente y Doctores)</a:t>
          </a:r>
          <a:endParaRPr lang="en-US" sz="1500" kern="1200"/>
        </a:p>
      </dsp:txBody>
      <dsp:txXfrm>
        <a:off x="3957676" y="1576533"/>
        <a:ext cx="1683984" cy="673593"/>
      </dsp:txXfrm>
    </dsp:sp>
    <dsp:sp modelId="{791AFFDD-E5F9-4938-9E74-5E93CF76394F}">
      <dsp:nvSpPr>
        <dsp:cNvPr id="0" name=""/>
        <dsp:cNvSpPr/>
      </dsp:nvSpPr>
      <dsp:spPr>
        <a:xfrm>
          <a:off x="328690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A52E-E04E-4425-91CF-98CDB50F4752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16CB3-3416-4EFD-814D-79B6783D6975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Diseño de dashboard</a:t>
          </a:r>
          <a:endParaRPr lang="en-US" sz="1500" kern="1200"/>
        </a:p>
      </dsp:txBody>
      <dsp:txXfrm>
        <a:off x="313" y="4018310"/>
        <a:ext cx="1683984" cy="673593"/>
      </dsp:txXfrm>
    </dsp:sp>
    <dsp:sp modelId="{9B96EB93-2200-477B-898F-F54D1AB8CF57}">
      <dsp:nvSpPr>
        <dsp:cNvPr id="0" name=""/>
        <dsp:cNvSpPr/>
      </dsp:nvSpPr>
      <dsp:spPr>
        <a:xfrm>
          <a:off x="2307372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0BE1-AC56-4237-BDAB-C3F400F64E68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B8B20-C386-4550-94F5-6A6AC3D256AC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Conectar plataforma web con app moviles </a:t>
          </a:r>
          <a:endParaRPr lang="en-US" sz="1500" kern="1200"/>
        </a:p>
      </dsp:txBody>
      <dsp:txXfrm>
        <a:off x="1978995" y="4018310"/>
        <a:ext cx="1683984" cy="673593"/>
      </dsp:txXfrm>
    </dsp:sp>
    <dsp:sp modelId="{1B9FCAC0-5FB2-46F3-AF0B-6BB45A5C2019}">
      <dsp:nvSpPr>
        <dsp:cNvPr id="0" name=""/>
        <dsp:cNvSpPr/>
      </dsp:nvSpPr>
      <dsp:spPr>
        <a:xfrm>
          <a:off x="4286053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2EF6-8401-48A1-926E-F3B0C61E6A57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32282-DFA3-4B8B-A90D-868487CF2477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Testear partes funcionales </a:t>
          </a:r>
          <a:endParaRPr lang="en-US" sz="1500" kern="1200"/>
        </a:p>
      </dsp:txBody>
      <dsp:txXfrm>
        <a:off x="3957676" y="40183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acd51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acd51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6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9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6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7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  <a:prstGeom prst="rect">
            <a:avLst/>
          </a:prstGeom>
        </p:spPr>
        <p:txBody>
          <a:bodyPr spcFirstLastPara="1" lIns="91425" tIns="45700" rIns="91425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 HOSPITALIZACIÓN DOMICILIARIA </a:t>
            </a:r>
            <a:b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  <a:prstGeom prst="rect">
            <a:avLst/>
          </a:prstGeom>
        </p:spPr>
        <p:txBody>
          <a:bodyPr spcFirstLastPara="1" lIns="91425" tIns="91425" rIns="91425" bIns="91425" numCol="2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INTEGRANTES: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RODRIGO GARRIDO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DANIEL SOTO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SEBASTIÁN HERRERA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PABLO RINGLER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DIEGO MUÑOZ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CRISTIAN MEZA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PROFESORES: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GUSTAVO GATICA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LUIS ROJAS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</a:pPr>
            <a:r>
              <a:rPr lang="es-ES" sz="1400" dirty="0">
                <a:solidFill>
                  <a:srgbClr val="FFFFFF"/>
                </a:solidFill>
              </a:rPr>
              <a:t>PABLO SCHAWARZENBERG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DBB3680-80AB-4AAB-B48F-79E1BCEA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50" y="1953491"/>
            <a:ext cx="2941643" cy="2473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</p:txBody>
      </p:sp>
      <p:graphicFrame>
        <p:nvGraphicFramePr>
          <p:cNvPr id="109" name="Google Shape;107;p14">
            <a:extLst>
              <a:ext uri="{FF2B5EF4-FFF2-40B4-BE49-F238E27FC236}">
                <a16:creationId xmlns:a16="http://schemas.microsoft.com/office/drawing/2014/main" id="{24CA1FDC-C267-4089-91CE-821184345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3311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D81B72-486B-4A92-90DB-90D78852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			     Planificación 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580B451C-4485-4A2D-8F25-8E420F038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5290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0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ACAD2-4C9D-451E-9AF3-720523D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CL" dirty="0"/>
              <a:t>Backlog</a:t>
            </a:r>
            <a:endParaRPr lang="es-C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46CBA-C6C4-48E4-832E-C1A1308C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CL" dirty="0"/>
              <a:t>3 puntos principales</a:t>
            </a:r>
          </a:p>
          <a:p>
            <a:r>
              <a:rPr lang="es-CL" dirty="0"/>
              <a:t>App Cuidador de Paciente</a:t>
            </a:r>
          </a:p>
          <a:p>
            <a:r>
              <a:rPr lang="es-CL" dirty="0"/>
              <a:t>App Funcionario de Hospital </a:t>
            </a:r>
          </a:p>
          <a:p>
            <a:r>
              <a:rPr lang="es-CL" dirty="0"/>
              <a:t>Plataforma Web -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05254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118</Words>
  <Application>Microsoft Office PowerPoint</Application>
  <PresentationFormat>Panorámica</PresentationFormat>
  <Paragraphs>29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Tw Cen MT Condensed</vt:lpstr>
      <vt:lpstr>Wingdings 3</vt:lpstr>
      <vt:lpstr>Tw Cen MT</vt:lpstr>
      <vt:lpstr>Arial</vt:lpstr>
      <vt:lpstr>Integral</vt:lpstr>
      <vt:lpstr>PROYECTO HOSPITALIZACIÓN DOMICILIARIA  </vt:lpstr>
      <vt:lpstr>Objetivos</vt:lpstr>
      <vt:lpstr>        Planificación 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sebastian herrera liberona</dc:creator>
  <cp:lastModifiedBy>Rodrigo</cp:lastModifiedBy>
  <cp:revision>4</cp:revision>
  <dcterms:created xsi:type="dcterms:W3CDTF">2019-08-08T00:15:54Z</dcterms:created>
  <dcterms:modified xsi:type="dcterms:W3CDTF">2019-10-17T01:59:30Z</dcterms:modified>
</cp:coreProperties>
</file>