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6" r:id="rId2"/>
    <p:sldId id="364" r:id="rId3"/>
    <p:sldId id="371" r:id="rId4"/>
    <p:sldId id="382" r:id="rId5"/>
    <p:sldId id="383" r:id="rId6"/>
    <p:sldId id="384" r:id="rId7"/>
    <p:sldId id="3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31" autoAdjust="0"/>
  </p:normalViewPr>
  <p:slideViewPr>
    <p:cSldViewPr snapToGrid="0">
      <p:cViewPr varScale="1">
        <p:scale>
          <a:sx n="164" d="100"/>
          <a:sy n="164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3225C-BFDD-4A20-BE79-51FB5E36C2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C8FB17A-8C13-49D2-AB8E-20B8231162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dirty="0"/>
            <a:t>Design patterns</a:t>
          </a:r>
          <a:r>
            <a:rPr lang="en-US" b="0" i="0" dirty="0"/>
            <a:t> are very popular among software developers. A design pattern is a well-described solution to a common software problem. </a:t>
          </a:r>
          <a:endParaRPr lang="en-US" dirty="0"/>
        </a:p>
      </dgm:t>
    </dgm:pt>
    <dgm:pt modelId="{6BD1E0CE-0E0A-43BE-AEFF-65861D6EC75E}" type="parTrans" cxnId="{DC30BD3E-9472-4C7B-BE81-6EF1B451FD96}">
      <dgm:prSet/>
      <dgm:spPr/>
      <dgm:t>
        <a:bodyPr/>
        <a:lstStyle/>
        <a:p>
          <a:endParaRPr lang="en-US"/>
        </a:p>
      </dgm:t>
    </dgm:pt>
    <dgm:pt modelId="{19963542-AF37-4213-AF1F-98BF801BCFB7}" type="sibTrans" cxnId="{DC30BD3E-9472-4C7B-BE81-6EF1B451FD96}">
      <dgm:prSet/>
      <dgm:spPr/>
      <dgm:t>
        <a:bodyPr/>
        <a:lstStyle/>
        <a:p>
          <a:endParaRPr lang="en-US"/>
        </a:p>
      </dgm:t>
    </dgm:pt>
    <dgm:pt modelId="{D9627F02-F722-46C2-9679-64DB95D1F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Used by experienced software developers. Design patterns are solutions to general problems that software developers faced during software development. </a:t>
          </a:r>
          <a:endParaRPr lang="en-US" dirty="0"/>
        </a:p>
      </dgm:t>
    </dgm:pt>
    <dgm:pt modelId="{C6C78554-96CC-47A8-B92F-F80292DBB08E}" type="parTrans" cxnId="{5B149108-14E8-42C8-A0D8-A74566C21E32}">
      <dgm:prSet/>
      <dgm:spPr/>
      <dgm:t>
        <a:bodyPr/>
        <a:lstStyle/>
        <a:p>
          <a:endParaRPr lang="en-US"/>
        </a:p>
      </dgm:t>
    </dgm:pt>
    <dgm:pt modelId="{3450519E-D58D-46B5-864C-C3884ED0E0AE}" type="sibTrans" cxnId="{5B149108-14E8-42C8-A0D8-A74566C21E32}">
      <dgm:prSet/>
      <dgm:spPr/>
      <dgm:t>
        <a:bodyPr/>
        <a:lstStyle/>
        <a:p>
          <a:endParaRPr lang="en-US"/>
        </a:p>
      </dgm:t>
    </dgm:pt>
    <dgm:pt modelId="{CD181EE6-3FDD-4D44-9E7D-E6A6298C5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They are proven and tested solutions built upon the knowledge and experience of seasoned software developers.</a:t>
          </a:r>
          <a:endParaRPr lang="en-US" dirty="0"/>
        </a:p>
      </dgm:t>
    </dgm:pt>
    <dgm:pt modelId="{11BC06D6-D76B-47E9-BC93-7A6E4E807AFE}" type="parTrans" cxnId="{944248E5-AF73-49EC-80B0-4348C10A8FC9}">
      <dgm:prSet/>
      <dgm:spPr/>
      <dgm:t>
        <a:bodyPr/>
        <a:lstStyle/>
        <a:p>
          <a:endParaRPr lang="en-US"/>
        </a:p>
      </dgm:t>
    </dgm:pt>
    <dgm:pt modelId="{243DD94C-AFDA-4C81-9999-0D94DFD46C27}" type="sibTrans" cxnId="{944248E5-AF73-49EC-80B0-4348C10A8FC9}">
      <dgm:prSet/>
      <dgm:spPr/>
      <dgm:t>
        <a:bodyPr/>
        <a:lstStyle/>
        <a:p>
          <a:endParaRPr lang="en-US"/>
        </a:p>
      </dgm:t>
    </dgm:pt>
    <dgm:pt modelId="{27E54006-1DE4-44D8-9F5B-16A4585DD68C}" type="pres">
      <dgm:prSet presAssocID="{C073225C-BFDD-4A20-BE79-51FB5E36C2E9}" presName="root" presStyleCnt="0">
        <dgm:presLayoutVars>
          <dgm:dir/>
          <dgm:resizeHandles val="exact"/>
        </dgm:presLayoutVars>
      </dgm:prSet>
      <dgm:spPr/>
    </dgm:pt>
    <dgm:pt modelId="{232E0313-CB9C-452A-88B6-9A013B821342}" type="pres">
      <dgm:prSet presAssocID="{9C8FB17A-8C13-49D2-AB8E-20B823116224}" presName="compNode" presStyleCnt="0"/>
      <dgm:spPr/>
    </dgm:pt>
    <dgm:pt modelId="{27D5D548-BF71-4058-B3B9-89FA3C76E6F9}" type="pres">
      <dgm:prSet presAssocID="{9C8FB17A-8C13-49D2-AB8E-20B823116224}" presName="bgRect" presStyleLbl="bgShp" presStyleIdx="0" presStyleCnt="3" custLinFactNeighborY="-537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3F3C4622-76B7-4BDE-909D-43FBEDAE1964}" type="pres">
      <dgm:prSet presAssocID="{9C8FB17A-8C13-49D2-AB8E-20B8231162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B0B8106-7361-48ED-ACA1-26680A2F957F}" type="pres">
      <dgm:prSet presAssocID="{9C8FB17A-8C13-49D2-AB8E-20B823116224}" presName="spaceRect" presStyleCnt="0"/>
      <dgm:spPr/>
    </dgm:pt>
    <dgm:pt modelId="{7DF4380C-5D92-477D-8E8D-952D0CA07034}" type="pres">
      <dgm:prSet presAssocID="{9C8FB17A-8C13-49D2-AB8E-20B823116224}" presName="parTx" presStyleLbl="revTx" presStyleIdx="0" presStyleCnt="3">
        <dgm:presLayoutVars>
          <dgm:chMax val="0"/>
          <dgm:chPref val="0"/>
        </dgm:presLayoutVars>
      </dgm:prSet>
      <dgm:spPr/>
    </dgm:pt>
    <dgm:pt modelId="{C58FBAC0-696A-4588-BDB4-9BACA191FEFA}" type="pres">
      <dgm:prSet presAssocID="{19963542-AF37-4213-AF1F-98BF801BCFB7}" presName="sibTrans" presStyleCnt="0"/>
      <dgm:spPr/>
    </dgm:pt>
    <dgm:pt modelId="{6FAC34C3-CEBE-4092-89DA-B56602B300E5}" type="pres">
      <dgm:prSet presAssocID="{D9627F02-F722-46C2-9679-64DB95D1FF05}" presName="compNode" presStyleCnt="0"/>
      <dgm:spPr/>
    </dgm:pt>
    <dgm:pt modelId="{3E6602E5-2752-4222-A98F-1F729B2B3D1D}" type="pres">
      <dgm:prSet presAssocID="{D9627F02-F722-46C2-9679-64DB95D1FF05}" presName="bgRect" presStyleLbl="bgShp" presStyleIdx="1" presStyleCnt="3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78F1294D-0626-4098-B67D-59897F47546F}" type="pres">
      <dgm:prSet presAssocID="{D9627F02-F722-46C2-9679-64DB95D1F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C362398C-57E4-4ED9-84A1-73B81F643D3B}" type="pres">
      <dgm:prSet presAssocID="{D9627F02-F722-46C2-9679-64DB95D1FF05}" presName="spaceRect" presStyleCnt="0"/>
      <dgm:spPr/>
    </dgm:pt>
    <dgm:pt modelId="{C26ACDCB-3F8F-44B8-99CF-0BF346185882}" type="pres">
      <dgm:prSet presAssocID="{D9627F02-F722-46C2-9679-64DB95D1FF05}" presName="parTx" presStyleLbl="revTx" presStyleIdx="1" presStyleCnt="3">
        <dgm:presLayoutVars>
          <dgm:chMax val="0"/>
          <dgm:chPref val="0"/>
        </dgm:presLayoutVars>
      </dgm:prSet>
      <dgm:spPr/>
    </dgm:pt>
    <dgm:pt modelId="{BAA43CDD-F005-4A83-9596-D176E87BCAF5}" type="pres">
      <dgm:prSet presAssocID="{3450519E-D58D-46B5-864C-C3884ED0E0AE}" presName="sibTrans" presStyleCnt="0"/>
      <dgm:spPr/>
    </dgm:pt>
    <dgm:pt modelId="{A796B2A9-B959-46DB-98DC-60EC29BEA740}" type="pres">
      <dgm:prSet presAssocID="{CD181EE6-3FDD-4D44-9E7D-E6A6298C5439}" presName="compNode" presStyleCnt="0"/>
      <dgm:spPr/>
    </dgm:pt>
    <dgm:pt modelId="{6049F2A7-B2F7-4C84-AF6B-2C9904FBE8E4}" type="pres">
      <dgm:prSet presAssocID="{CD181EE6-3FDD-4D44-9E7D-E6A6298C5439}" presName="bgRect" presStyleLbl="bgShp" presStyleIdx="2" presStyleCnt="3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3AFD64A4-5235-4E98-8CB1-B1CF9A94ACB2}" type="pres">
      <dgm:prSet presAssocID="{CD181EE6-3FDD-4D44-9E7D-E6A6298C54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6345AC14-0A76-4E8E-B959-D1103BC93319}" type="pres">
      <dgm:prSet presAssocID="{CD181EE6-3FDD-4D44-9E7D-E6A6298C5439}" presName="spaceRect" presStyleCnt="0"/>
      <dgm:spPr/>
    </dgm:pt>
    <dgm:pt modelId="{6B7C4AC2-6C33-4328-A0E0-C96309B5DE23}" type="pres">
      <dgm:prSet presAssocID="{CD181EE6-3FDD-4D44-9E7D-E6A6298C54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149108-14E8-42C8-A0D8-A74566C21E32}" srcId="{C073225C-BFDD-4A20-BE79-51FB5E36C2E9}" destId="{D9627F02-F722-46C2-9679-64DB95D1FF05}" srcOrd="1" destOrd="0" parTransId="{C6C78554-96CC-47A8-B92F-F80292DBB08E}" sibTransId="{3450519E-D58D-46B5-864C-C3884ED0E0AE}"/>
    <dgm:cxn modelId="{4632003A-413F-4CAD-97FD-88A8B1D57DCE}" type="presOf" srcId="{9C8FB17A-8C13-49D2-AB8E-20B823116224}" destId="{7DF4380C-5D92-477D-8E8D-952D0CA07034}" srcOrd="0" destOrd="0" presId="urn:microsoft.com/office/officeart/2018/2/layout/IconVerticalSolidList"/>
    <dgm:cxn modelId="{DC30BD3E-9472-4C7B-BE81-6EF1B451FD96}" srcId="{C073225C-BFDD-4A20-BE79-51FB5E36C2E9}" destId="{9C8FB17A-8C13-49D2-AB8E-20B823116224}" srcOrd="0" destOrd="0" parTransId="{6BD1E0CE-0E0A-43BE-AEFF-65861D6EC75E}" sibTransId="{19963542-AF37-4213-AF1F-98BF801BCFB7}"/>
    <dgm:cxn modelId="{A45C8D4B-5DAE-4349-921F-874A4B325C02}" type="presOf" srcId="{D9627F02-F722-46C2-9679-64DB95D1FF05}" destId="{C26ACDCB-3F8F-44B8-99CF-0BF346185882}" srcOrd="0" destOrd="0" presId="urn:microsoft.com/office/officeart/2018/2/layout/IconVerticalSolidList"/>
    <dgm:cxn modelId="{1BB424AF-ED70-4A38-8F10-41DBA5BC7B2F}" type="presOf" srcId="{C073225C-BFDD-4A20-BE79-51FB5E36C2E9}" destId="{27E54006-1DE4-44D8-9F5B-16A4585DD68C}" srcOrd="0" destOrd="0" presId="urn:microsoft.com/office/officeart/2018/2/layout/IconVerticalSolidList"/>
    <dgm:cxn modelId="{45714FBF-E86C-4C1F-AB2C-0426AE511AC2}" type="presOf" srcId="{CD181EE6-3FDD-4D44-9E7D-E6A6298C5439}" destId="{6B7C4AC2-6C33-4328-A0E0-C96309B5DE23}" srcOrd="0" destOrd="0" presId="urn:microsoft.com/office/officeart/2018/2/layout/IconVerticalSolidList"/>
    <dgm:cxn modelId="{944248E5-AF73-49EC-80B0-4348C10A8FC9}" srcId="{C073225C-BFDD-4A20-BE79-51FB5E36C2E9}" destId="{CD181EE6-3FDD-4D44-9E7D-E6A6298C5439}" srcOrd="2" destOrd="0" parTransId="{11BC06D6-D76B-47E9-BC93-7A6E4E807AFE}" sibTransId="{243DD94C-AFDA-4C81-9999-0D94DFD46C27}"/>
    <dgm:cxn modelId="{83B7D178-35B2-4D40-92D3-C572BB182DF4}" type="presParOf" srcId="{27E54006-1DE4-44D8-9F5B-16A4585DD68C}" destId="{232E0313-CB9C-452A-88B6-9A013B821342}" srcOrd="0" destOrd="0" presId="urn:microsoft.com/office/officeart/2018/2/layout/IconVerticalSolidList"/>
    <dgm:cxn modelId="{745E44A0-DDE8-4129-9830-C3986E5C9C25}" type="presParOf" srcId="{232E0313-CB9C-452A-88B6-9A013B821342}" destId="{27D5D548-BF71-4058-B3B9-89FA3C76E6F9}" srcOrd="0" destOrd="0" presId="urn:microsoft.com/office/officeart/2018/2/layout/IconVerticalSolidList"/>
    <dgm:cxn modelId="{E09B947F-65D6-4D13-87D9-769ECBBAAF27}" type="presParOf" srcId="{232E0313-CB9C-452A-88B6-9A013B821342}" destId="{3F3C4622-76B7-4BDE-909D-43FBEDAE1964}" srcOrd="1" destOrd="0" presId="urn:microsoft.com/office/officeart/2018/2/layout/IconVerticalSolidList"/>
    <dgm:cxn modelId="{2A89C745-A178-4102-A76E-74FFFC6697EE}" type="presParOf" srcId="{232E0313-CB9C-452A-88B6-9A013B821342}" destId="{FB0B8106-7361-48ED-ACA1-26680A2F957F}" srcOrd="2" destOrd="0" presId="urn:microsoft.com/office/officeart/2018/2/layout/IconVerticalSolidList"/>
    <dgm:cxn modelId="{194CA35C-B05C-4226-8F13-9A55D4523ACA}" type="presParOf" srcId="{232E0313-CB9C-452A-88B6-9A013B821342}" destId="{7DF4380C-5D92-477D-8E8D-952D0CA07034}" srcOrd="3" destOrd="0" presId="urn:microsoft.com/office/officeart/2018/2/layout/IconVerticalSolidList"/>
    <dgm:cxn modelId="{08650A2B-9D2D-4A85-A304-2C84B3052BA9}" type="presParOf" srcId="{27E54006-1DE4-44D8-9F5B-16A4585DD68C}" destId="{C58FBAC0-696A-4588-BDB4-9BACA191FEFA}" srcOrd="1" destOrd="0" presId="urn:microsoft.com/office/officeart/2018/2/layout/IconVerticalSolidList"/>
    <dgm:cxn modelId="{049FA888-D77B-4F3D-B5DD-73212964E15B}" type="presParOf" srcId="{27E54006-1DE4-44D8-9F5B-16A4585DD68C}" destId="{6FAC34C3-CEBE-4092-89DA-B56602B300E5}" srcOrd="2" destOrd="0" presId="urn:microsoft.com/office/officeart/2018/2/layout/IconVerticalSolidList"/>
    <dgm:cxn modelId="{FF975947-C6A7-4CF5-9505-340DB9667D3F}" type="presParOf" srcId="{6FAC34C3-CEBE-4092-89DA-B56602B300E5}" destId="{3E6602E5-2752-4222-A98F-1F729B2B3D1D}" srcOrd="0" destOrd="0" presId="urn:microsoft.com/office/officeart/2018/2/layout/IconVerticalSolidList"/>
    <dgm:cxn modelId="{C280A215-D08B-4D4F-A727-233D45599322}" type="presParOf" srcId="{6FAC34C3-CEBE-4092-89DA-B56602B300E5}" destId="{78F1294D-0626-4098-B67D-59897F47546F}" srcOrd="1" destOrd="0" presId="urn:microsoft.com/office/officeart/2018/2/layout/IconVerticalSolidList"/>
    <dgm:cxn modelId="{133460DE-0C57-48A9-A285-D407752F0798}" type="presParOf" srcId="{6FAC34C3-CEBE-4092-89DA-B56602B300E5}" destId="{C362398C-57E4-4ED9-84A1-73B81F643D3B}" srcOrd="2" destOrd="0" presId="urn:microsoft.com/office/officeart/2018/2/layout/IconVerticalSolidList"/>
    <dgm:cxn modelId="{FAF60781-A1EB-4DE7-BEF6-2FE9A3D7D698}" type="presParOf" srcId="{6FAC34C3-CEBE-4092-89DA-B56602B300E5}" destId="{C26ACDCB-3F8F-44B8-99CF-0BF346185882}" srcOrd="3" destOrd="0" presId="urn:microsoft.com/office/officeart/2018/2/layout/IconVerticalSolidList"/>
    <dgm:cxn modelId="{79B233FE-AFE9-419E-9143-753644D02A3C}" type="presParOf" srcId="{27E54006-1DE4-44D8-9F5B-16A4585DD68C}" destId="{BAA43CDD-F005-4A83-9596-D176E87BCAF5}" srcOrd="3" destOrd="0" presId="urn:microsoft.com/office/officeart/2018/2/layout/IconVerticalSolidList"/>
    <dgm:cxn modelId="{A35F04E2-CBF5-4077-84A6-DEF095DE6BC0}" type="presParOf" srcId="{27E54006-1DE4-44D8-9F5B-16A4585DD68C}" destId="{A796B2A9-B959-46DB-98DC-60EC29BEA740}" srcOrd="4" destOrd="0" presId="urn:microsoft.com/office/officeart/2018/2/layout/IconVerticalSolidList"/>
    <dgm:cxn modelId="{3D61EABB-DB7C-4CA3-A507-D39C38FC2A11}" type="presParOf" srcId="{A796B2A9-B959-46DB-98DC-60EC29BEA740}" destId="{6049F2A7-B2F7-4C84-AF6B-2C9904FBE8E4}" srcOrd="0" destOrd="0" presId="urn:microsoft.com/office/officeart/2018/2/layout/IconVerticalSolidList"/>
    <dgm:cxn modelId="{47035A97-3E35-4479-802D-2DFC3932601D}" type="presParOf" srcId="{A796B2A9-B959-46DB-98DC-60EC29BEA740}" destId="{3AFD64A4-5235-4E98-8CB1-B1CF9A94ACB2}" srcOrd="1" destOrd="0" presId="urn:microsoft.com/office/officeart/2018/2/layout/IconVerticalSolidList"/>
    <dgm:cxn modelId="{FDABC1FE-C8F7-48F4-B9B7-DC77F094D97F}" type="presParOf" srcId="{A796B2A9-B959-46DB-98DC-60EC29BEA740}" destId="{6345AC14-0A76-4E8E-B959-D1103BC93319}" srcOrd="2" destOrd="0" presId="urn:microsoft.com/office/officeart/2018/2/layout/IconVerticalSolidList"/>
    <dgm:cxn modelId="{1F4F4718-F528-4F86-8EF8-86A6BF4BAD8F}" type="presParOf" srcId="{A796B2A9-B959-46DB-98DC-60EC29BEA740}" destId="{6B7C4AC2-6C33-4328-A0E0-C96309B5DE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6A04E-4485-4FA3-85DE-96A68144639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B61C02D-40B4-4916-8A58-E7D875DE3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Design patterns are already defined and provide an industry-standard approach to solving a recurring problem, so it saves time if we sensibly use the design pattern.</a:t>
          </a:r>
          <a:endParaRPr lang="en-US" dirty="0"/>
        </a:p>
      </dgm:t>
    </dgm:pt>
    <dgm:pt modelId="{08B4FCFD-BA42-43A9-A340-5CDD6ED3D02C}" type="parTrans" cxnId="{0809CA10-34BE-4A91-981A-AA062EDAF92B}">
      <dgm:prSet/>
      <dgm:spPr/>
      <dgm:t>
        <a:bodyPr/>
        <a:lstStyle/>
        <a:p>
          <a:endParaRPr lang="en-US"/>
        </a:p>
      </dgm:t>
    </dgm:pt>
    <dgm:pt modelId="{75BF1056-72CB-48B1-A292-9A1A6DA625FD}" type="sibTrans" cxnId="{0809CA10-34BE-4A91-981A-AA062EDAF92B}">
      <dgm:prSet/>
      <dgm:spPr/>
      <dgm:t>
        <a:bodyPr/>
        <a:lstStyle/>
        <a:p>
          <a:endParaRPr lang="en-US"/>
        </a:p>
      </dgm:t>
    </dgm:pt>
    <dgm:pt modelId="{A9A6BA09-E429-4700-99B3-24129F7D3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Using design patterns promotes reusability that leads to more robust and highly maintainable code. </a:t>
          </a:r>
          <a:endParaRPr lang="en-US" dirty="0"/>
        </a:p>
      </dgm:t>
    </dgm:pt>
    <dgm:pt modelId="{170CDF77-D5EA-4B3D-A6AD-E8EA7870C8A7}" type="parTrans" cxnId="{A96D73D4-DF4E-442F-B7DA-A2CA40097FF0}">
      <dgm:prSet/>
      <dgm:spPr/>
      <dgm:t>
        <a:bodyPr/>
        <a:lstStyle/>
        <a:p>
          <a:endParaRPr lang="en-US"/>
        </a:p>
      </dgm:t>
    </dgm:pt>
    <dgm:pt modelId="{282BE1AC-D65B-4090-8687-55D6FD54D6B4}" type="sibTrans" cxnId="{A96D73D4-DF4E-442F-B7DA-A2CA40097FF0}">
      <dgm:prSet/>
      <dgm:spPr/>
      <dgm:t>
        <a:bodyPr/>
        <a:lstStyle/>
        <a:p>
          <a:endParaRPr lang="en-US"/>
        </a:p>
      </dgm:t>
    </dgm:pt>
    <dgm:pt modelId="{75893FF0-2CB6-4447-BA4B-B40BF000B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It makes our code easy to understand and debug. It leads to faster development and new members of the team understand it easily.</a:t>
          </a:r>
          <a:endParaRPr lang="en-US" dirty="0"/>
        </a:p>
      </dgm:t>
    </dgm:pt>
    <dgm:pt modelId="{DB70B50F-8323-466C-A2B6-4570AB4C171A}" type="parTrans" cxnId="{50D1080A-1877-4D69-A76C-B68AA9CFE527}">
      <dgm:prSet/>
      <dgm:spPr/>
      <dgm:t>
        <a:bodyPr/>
        <a:lstStyle/>
        <a:p>
          <a:endParaRPr lang="en-US"/>
        </a:p>
      </dgm:t>
    </dgm:pt>
    <dgm:pt modelId="{6A8CFB45-21E9-44AE-8BC5-D5465DA3C521}" type="sibTrans" cxnId="{50D1080A-1877-4D69-A76C-B68AA9CFE527}">
      <dgm:prSet/>
      <dgm:spPr/>
      <dgm:t>
        <a:bodyPr/>
        <a:lstStyle/>
        <a:p>
          <a:endParaRPr lang="en-US"/>
        </a:p>
      </dgm:t>
    </dgm:pt>
    <dgm:pt modelId="{9570ADE0-8EAB-44C7-853B-4CC46DB84279}" type="pres">
      <dgm:prSet presAssocID="{AE36A04E-4485-4FA3-85DE-96A68144639E}" presName="root" presStyleCnt="0">
        <dgm:presLayoutVars>
          <dgm:dir/>
          <dgm:resizeHandles val="exact"/>
        </dgm:presLayoutVars>
      </dgm:prSet>
      <dgm:spPr/>
    </dgm:pt>
    <dgm:pt modelId="{2C76D650-E61F-4BEE-9DEF-AF7A5BFE9853}" type="pres">
      <dgm:prSet presAssocID="{4B61C02D-40B4-4916-8A58-E7D875DE3510}" presName="compNode" presStyleCnt="0"/>
      <dgm:spPr/>
    </dgm:pt>
    <dgm:pt modelId="{0E2A88D4-E0E7-47DA-8674-F2EA00C30235}" type="pres">
      <dgm:prSet presAssocID="{4B61C02D-40B4-4916-8A58-E7D875DE3510}" presName="bgRect" presStyleLbl="bgShp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74AB3B14-0FF8-4045-9AF7-8BCE11BF04FC}" type="pres">
      <dgm:prSet presAssocID="{4B61C02D-40B4-4916-8A58-E7D875DE35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F39C3FB-8DB1-409F-912C-83DCA8601791}" type="pres">
      <dgm:prSet presAssocID="{4B61C02D-40B4-4916-8A58-E7D875DE3510}" presName="spaceRect" presStyleCnt="0"/>
      <dgm:spPr/>
    </dgm:pt>
    <dgm:pt modelId="{058D7F52-0F72-4EEE-A635-9F56C95F2713}" type="pres">
      <dgm:prSet presAssocID="{4B61C02D-40B4-4916-8A58-E7D875DE3510}" presName="parTx" presStyleLbl="revTx" presStyleIdx="0" presStyleCnt="3">
        <dgm:presLayoutVars>
          <dgm:chMax val="0"/>
          <dgm:chPref val="0"/>
        </dgm:presLayoutVars>
      </dgm:prSet>
      <dgm:spPr/>
    </dgm:pt>
    <dgm:pt modelId="{2750EA26-156F-40F9-BFA4-F6F38DA5D702}" type="pres">
      <dgm:prSet presAssocID="{75BF1056-72CB-48B1-A292-9A1A6DA625FD}" presName="sibTrans" presStyleCnt="0"/>
      <dgm:spPr/>
    </dgm:pt>
    <dgm:pt modelId="{BCD1A1D2-DDA8-4740-AA9F-9B0E98579E12}" type="pres">
      <dgm:prSet presAssocID="{A9A6BA09-E429-4700-99B3-24129F7D3D8B}" presName="compNode" presStyleCnt="0"/>
      <dgm:spPr/>
    </dgm:pt>
    <dgm:pt modelId="{283EA441-1B8F-49DD-9321-E253C5C8B6FF}" type="pres">
      <dgm:prSet presAssocID="{A9A6BA09-E429-4700-99B3-24129F7D3D8B}" presName="bgRect" presStyleLbl="bgShp" presStyleIdx="1" presStyleCnt="3" custLinFactNeighborY="-107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2F9C6E49-4604-4996-BFCA-5CC44967999E}" type="pres">
      <dgm:prSet presAssocID="{A9A6BA09-E429-4700-99B3-24129F7D3D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66B0A5B-FF66-4AC7-9D24-DD5B17A3BCB0}" type="pres">
      <dgm:prSet presAssocID="{A9A6BA09-E429-4700-99B3-24129F7D3D8B}" presName="spaceRect" presStyleCnt="0"/>
      <dgm:spPr/>
    </dgm:pt>
    <dgm:pt modelId="{A08BEE64-2919-431C-ADA6-8C3F49801794}" type="pres">
      <dgm:prSet presAssocID="{A9A6BA09-E429-4700-99B3-24129F7D3D8B}" presName="parTx" presStyleLbl="revTx" presStyleIdx="1" presStyleCnt="3">
        <dgm:presLayoutVars>
          <dgm:chMax val="0"/>
          <dgm:chPref val="0"/>
        </dgm:presLayoutVars>
      </dgm:prSet>
      <dgm:spPr/>
    </dgm:pt>
    <dgm:pt modelId="{1F662374-C902-487C-BE41-BFACB6A1D13C}" type="pres">
      <dgm:prSet presAssocID="{282BE1AC-D65B-4090-8687-55D6FD54D6B4}" presName="sibTrans" presStyleCnt="0"/>
      <dgm:spPr/>
    </dgm:pt>
    <dgm:pt modelId="{4C49BDB6-0123-4799-8182-6F5A1A2A0864}" type="pres">
      <dgm:prSet presAssocID="{75893FF0-2CB6-4447-BA4B-B40BF000B052}" presName="compNode" presStyleCnt="0"/>
      <dgm:spPr/>
    </dgm:pt>
    <dgm:pt modelId="{365E1E84-E500-45AA-9235-7ED82808F776}" type="pres">
      <dgm:prSet presAssocID="{75893FF0-2CB6-4447-BA4B-B40BF000B052}" presName="bgRect" presStyleLbl="bgShp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1F026DD-B1F2-4EC5-8512-7E32F3977C25}" type="pres">
      <dgm:prSet presAssocID="{75893FF0-2CB6-4447-BA4B-B40BF000B0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482D8DF-9662-42CA-BBE8-63B60FE17396}" type="pres">
      <dgm:prSet presAssocID="{75893FF0-2CB6-4447-BA4B-B40BF000B052}" presName="spaceRect" presStyleCnt="0"/>
      <dgm:spPr/>
    </dgm:pt>
    <dgm:pt modelId="{AF261318-5A4B-48E9-B260-F464649987A5}" type="pres">
      <dgm:prSet presAssocID="{75893FF0-2CB6-4447-BA4B-B40BF000B0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086107-6E02-4C88-A015-72D3022A9551}" type="presOf" srcId="{AE36A04E-4485-4FA3-85DE-96A68144639E}" destId="{9570ADE0-8EAB-44C7-853B-4CC46DB84279}" srcOrd="0" destOrd="0" presId="urn:microsoft.com/office/officeart/2018/2/layout/IconVerticalSolidList"/>
    <dgm:cxn modelId="{50D1080A-1877-4D69-A76C-B68AA9CFE527}" srcId="{AE36A04E-4485-4FA3-85DE-96A68144639E}" destId="{75893FF0-2CB6-4447-BA4B-B40BF000B052}" srcOrd="2" destOrd="0" parTransId="{DB70B50F-8323-466C-A2B6-4570AB4C171A}" sibTransId="{6A8CFB45-21E9-44AE-8BC5-D5465DA3C521}"/>
    <dgm:cxn modelId="{D3EFC30A-C4A6-4CF8-8BDB-3CDE2483B7D7}" type="presOf" srcId="{A9A6BA09-E429-4700-99B3-24129F7D3D8B}" destId="{A08BEE64-2919-431C-ADA6-8C3F49801794}" srcOrd="0" destOrd="0" presId="urn:microsoft.com/office/officeart/2018/2/layout/IconVerticalSolidList"/>
    <dgm:cxn modelId="{0809CA10-34BE-4A91-981A-AA062EDAF92B}" srcId="{AE36A04E-4485-4FA3-85DE-96A68144639E}" destId="{4B61C02D-40B4-4916-8A58-E7D875DE3510}" srcOrd="0" destOrd="0" parTransId="{08B4FCFD-BA42-43A9-A340-5CDD6ED3D02C}" sibTransId="{75BF1056-72CB-48B1-A292-9A1A6DA625FD}"/>
    <dgm:cxn modelId="{31CABBB8-996D-4755-AE68-A86BEF90AD85}" type="presOf" srcId="{75893FF0-2CB6-4447-BA4B-B40BF000B052}" destId="{AF261318-5A4B-48E9-B260-F464649987A5}" srcOrd="0" destOrd="0" presId="urn:microsoft.com/office/officeart/2018/2/layout/IconVerticalSolidList"/>
    <dgm:cxn modelId="{A96D73D4-DF4E-442F-B7DA-A2CA40097FF0}" srcId="{AE36A04E-4485-4FA3-85DE-96A68144639E}" destId="{A9A6BA09-E429-4700-99B3-24129F7D3D8B}" srcOrd="1" destOrd="0" parTransId="{170CDF77-D5EA-4B3D-A6AD-E8EA7870C8A7}" sibTransId="{282BE1AC-D65B-4090-8687-55D6FD54D6B4}"/>
    <dgm:cxn modelId="{F04284E2-B757-4C92-BF4F-C8CFE7C2F62A}" type="presOf" srcId="{4B61C02D-40B4-4916-8A58-E7D875DE3510}" destId="{058D7F52-0F72-4EEE-A635-9F56C95F2713}" srcOrd="0" destOrd="0" presId="urn:microsoft.com/office/officeart/2018/2/layout/IconVerticalSolidList"/>
    <dgm:cxn modelId="{19981705-B98C-454E-A1F9-42F483A8B8EB}" type="presParOf" srcId="{9570ADE0-8EAB-44C7-853B-4CC46DB84279}" destId="{2C76D650-E61F-4BEE-9DEF-AF7A5BFE9853}" srcOrd="0" destOrd="0" presId="urn:microsoft.com/office/officeart/2018/2/layout/IconVerticalSolidList"/>
    <dgm:cxn modelId="{E3E2F5E6-5BFF-4AB4-9326-062C03793432}" type="presParOf" srcId="{2C76D650-E61F-4BEE-9DEF-AF7A5BFE9853}" destId="{0E2A88D4-E0E7-47DA-8674-F2EA00C30235}" srcOrd="0" destOrd="0" presId="urn:microsoft.com/office/officeart/2018/2/layout/IconVerticalSolidList"/>
    <dgm:cxn modelId="{D9FE8ADB-58C3-4E39-AC65-45F7D2C8C62B}" type="presParOf" srcId="{2C76D650-E61F-4BEE-9DEF-AF7A5BFE9853}" destId="{74AB3B14-0FF8-4045-9AF7-8BCE11BF04FC}" srcOrd="1" destOrd="0" presId="urn:microsoft.com/office/officeart/2018/2/layout/IconVerticalSolidList"/>
    <dgm:cxn modelId="{021F585D-8027-4150-9EAC-EB444A688DF2}" type="presParOf" srcId="{2C76D650-E61F-4BEE-9DEF-AF7A5BFE9853}" destId="{FF39C3FB-8DB1-409F-912C-83DCA8601791}" srcOrd="2" destOrd="0" presId="urn:microsoft.com/office/officeart/2018/2/layout/IconVerticalSolidList"/>
    <dgm:cxn modelId="{402A9B65-3785-48EC-9104-6E1F81E8F4BF}" type="presParOf" srcId="{2C76D650-E61F-4BEE-9DEF-AF7A5BFE9853}" destId="{058D7F52-0F72-4EEE-A635-9F56C95F2713}" srcOrd="3" destOrd="0" presId="urn:microsoft.com/office/officeart/2018/2/layout/IconVerticalSolidList"/>
    <dgm:cxn modelId="{EE9142EB-34C2-458F-81D2-B3598EE2933A}" type="presParOf" srcId="{9570ADE0-8EAB-44C7-853B-4CC46DB84279}" destId="{2750EA26-156F-40F9-BFA4-F6F38DA5D702}" srcOrd="1" destOrd="0" presId="urn:microsoft.com/office/officeart/2018/2/layout/IconVerticalSolidList"/>
    <dgm:cxn modelId="{144FA147-BE0C-4AF2-AB8F-FC8952AFE3AB}" type="presParOf" srcId="{9570ADE0-8EAB-44C7-853B-4CC46DB84279}" destId="{BCD1A1D2-DDA8-4740-AA9F-9B0E98579E12}" srcOrd="2" destOrd="0" presId="urn:microsoft.com/office/officeart/2018/2/layout/IconVerticalSolidList"/>
    <dgm:cxn modelId="{E69BD51B-618A-4675-B20A-A760AEAB07B7}" type="presParOf" srcId="{BCD1A1D2-DDA8-4740-AA9F-9B0E98579E12}" destId="{283EA441-1B8F-49DD-9321-E253C5C8B6FF}" srcOrd="0" destOrd="0" presId="urn:microsoft.com/office/officeart/2018/2/layout/IconVerticalSolidList"/>
    <dgm:cxn modelId="{11FFF542-3B6D-49A0-9DE4-91542D0047D7}" type="presParOf" srcId="{BCD1A1D2-DDA8-4740-AA9F-9B0E98579E12}" destId="{2F9C6E49-4604-4996-BFCA-5CC44967999E}" srcOrd="1" destOrd="0" presId="urn:microsoft.com/office/officeart/2018/2/layout/IconVerticalSolidList"/>
    <dgm:cxn modelId="{09DAE36E-E6E6-42DD-9BAE-FFF9C210381C}" type="presParOf" srcId="{BCD1A1D2-DDA8-4740-AA9F-9B0E98579E12}" destId="{A66B0A5B-FF66-4AC7-9D24-DD5B17A3BCB0}" srcOrd="2" destOrd="0" presId="urn:microsoft.com/office/officeart/2018/2/layout/IconVerticalSolidList"/>
    <dgm:cxn modelId="{706AB6E5-337C-45CB-AA79-F8BE61723310}" type="presParOf" srcId="{BCD1A1D2-DDA8-4740-AA9F-9B0E98579E12}" destId="{A08BEE64-2919-431C-ADA6-8C3F49801794}" srcOrd="3" destOrd="0" presId="urn:microsoft.com/office/officeart/2018/2/layout/IconVerticalSolidList"/>
    <dgm:cxn modelId="{C31D936E-06DC-40E3-9619-6DC10D5F5A86}" type="presParOf" srcId="{9570ADE0-8EAB-44C7-853B-4CC46DB84279}" destId="{1F662374-C902-487C-BE41-BFACB6A1D13C}" srcOrd="3" destOrd="0" presId="urn:microsoft.com/office/officeart/2018/2/layout/IconVerticalSolidList"/>
    <dgm:cxn modelId="{FB061C14-ADFA-4343-9369-4BE8DE50B715}" type="presParOf" srcId="{9570ADE0-8EAB-44C7-853B-4CC46DB84279}" destId="{4C49BDB6-0123-4799-8182-6F5A1A2A0864}" srcOrd="4" destOrd="0" presId="urn:microsoft.com/office/officeart/2018/2/layout/IconVerticalSolidList"/>
    <dgm:cxn modelId="{6FCFAEFA-89DA-4FFE-8F84-581E60034067}" type="presParOf" srcId="{4C49BDB6-0123-4799-8182-6F5A1A2A0864}" destId="{365E1E84-E500-45AA-9235-7ED82808F776}" srcOrd="0" destOrd="0" presId="urn:microsoft.com/office/officeart/2018/2/layout/IconVerticalSolidList"/>
    <dgm:cxn modelId="{B0EB7128-AF57-4D82-8F1D-47C007F85B9A}" type="presParOf" srcId="{4C49BDB6-0123-4799-8182-6F5A1A2A0864}" destId="{01F026DD-B1F2-4EC5-8512-7E32F3977C25}" srcOrd="1" destOrd="0" presId="urn:microsoft.com/office/officeart/2018/2/layout/IconVerticalSolidList"/>
    <dgm:cxn modelId="{48198C81-E6B1-4C40-B002-C0E7BB1ED2CB}" type="presParOf" srcId="{4C49BDB6-0123-4799-8182-6F5A1A2A0864}" destId="{D482D8DF-9662-42CA-BBE8-63B60FE17396}" srcOrd="2" destOrd="0" presId="urn:microsoft.com/office/officeart/2018/2/layout/IconVerticalSolidList"/>
    <dgm:cxn modelId="{3BDD1354-3F83-418C-992C-7B96F74627C4}" type="presParOf" srcId="{4C49BDB6-0123-4799-8182-6F5A1A2A0864}" destId="{AF261318-5A4B-48E9-B260-F46464998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6A04E-4485-4FA3-85DE-96A68144639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61C02D-40B4-4916-8A58-E7D875DE3510}">
      <dgm:prSet/>
      <dgm:spPr/>
      <dgm:t>
        <a:bodyPr/>
        <a:lstStyle/>
        <a:p>
          <a:r>
            <a:rPr lang="en-US" b="1" dirty="0"/>
            <a:t>Creational Design Pattern</a:t>
          </a:r>
        </a:p>
        <a:p>
          <a:r>
            <a:rPr lang="en-US" b="0" i="0" dirty="0"/>
            <a:t>Deals with the creation of an object.</a:t>
          </a:r>
          <a:endParaRPr lang="en-US" dirty="0"/>
        </a:p>
      </dgm:t>
    </dgm:pt>
    <dgm:pt modelId="{08B4FCFD-BA42-43A9-A340-5CDD6ED3D02C}" type="parTrans" cxnId="{0809CA10-34BE-4A91-981A-AA062EDAF92B}">
      <dgm:prSet/>
      <dgm:spPr/>
      <dgm:t>
        <a:bodyPr/>
        <a:lstStyle/>
        <a:p>
          <a:endParaRPr lang="en-US"/>
        </a:p>
      </dgm:t>
    </dgm:pt>
    <dgm:pt modelId="{75BF1056-72CB-48B1-A292-9A1A6DA625FD}" type="sibTrans" cxnId="{0809CA10-34BE-4A91-981A-AA062EDAF92B}">
      <dgm:prSet/>
      <dgm:spPr/>
      <dgm:t>
        <a:bodyPr/>
        <a:lstStyle/>
        <a:p>
          <a:endParaRPr lang="en-US"/>
        </a:p>
      </dgm:t>
    </dgm:pt>
    <dgm:pt modelId="{A9A6BA09-E429-4700-99B3-24129F7D3D8B}">
      <dgm:prSet/>
      <dgm:spPr/>
      <dgm:t>
        <a:bodyPr/>
        <a:lstStyle/>
        <a:p>
          <a:r>
            <a:rPr lang="en-US" b="1" dirty="0"/>
            <a:t>Structural Design Pattern</a:t>
          </a:r>
        </a:p>
        <a:p>
          <a:r>
            <a:rPr lang="en-US" b="0" dirty="0"/>
            <a:t>D</a:t>
          </a:r>
          <a:r>
            <a:rPr lang="en-US" b="0" i="0" dirty="0"/>
            <a:t>eals with the class structure such as Inheritance and Composition.</a:t>
          </a:r>
          <a:endParaRPr lang="en-US" dirty="0"/>
        </a:p>
      </dgm:t>
    </dgm:pt>
    <dgm:pt modelId="{170CDF77-D5EA-4B3D-A6AD-E8EA7870C8A7}" type="parTrans" cxnId="{A96D73D4-DF4E-442F-B7DA-A2CA40097FF0}">
      <dgm:prSet/>
      <dgm:spPr/>
      <dgm:t>
        <a:bodyPr/>
        <a:lstStyle/>
        <a:p>
          <a:endParaRPr lang="en-US"/>
        </a:p>
      </dgm:t>
    </dgm:pt>
    <dgm:pt modelId="{282BE1AC-D65B-4090-8687-55D6FD54D6B4}" type="sibTrans" cxnId="{A96D73D4-DF4E-442F-B7DA-A2CA40097FF0}">
      <dgm:prSet/>
      <dgm:spPr/>
      <dgm:t>
        <a:bodyPr/>
        <a:lstStyle/>
        <a:p>
          <a:endParaRPr lang="en-US"/>
        </a:p>
      </dgm:t>
    </dgm:pt>
    <dgm:pt modelId="{75893FF0-2CB6-4447-BA4B-B40BF000B052}">
      <dgm:prSet/>
      <dgm:spPr/>
      <dgm:t>
        <a:bodyPr/>
        <a:lstStyle/>
        <a:p>
          <a:r>
            <a:rPr lang="en-US" b="1" dirty="0"/>
            <a:t>Behavioral Design Pattern</a:t>
          </a:r>
        </a:p>
        <a:p>
          <a:r>
            <a:rPr lang="en-US" b="0" i="0" dirty="0"/>
            <a:t>Provides solution for the better interaction between objects, how to provide lose coupling, and flexibility to extend easily in future.</a:t>
          </a:r>
          <a:endParaRPr lang="en-US" dirty="0"/>
        </a:p>
      </dgm:t>
    </dgm:pt>
    <dgm:pt modelId="{DB70B50F-8323-466C-A2B6-4570AB4C171A}" type="parTrans" cxnId="{50D1080A-1877-4D69-A76C-B68AA9CFE527}">
      <dgm:prSet/>
      <dgm:spPr/>
      <dgm:t>
        <a:bodyPr/>
        <a:lstStyle/>
        <a:p>
          <a:endParaRPr lang="en-US"/>
        </a:p>
      </dgm:t>
    </dgm:pt>
    <dgm:pt modelId="{6A8CFB45-21E9-44AE-8BC5-D5465DA3C521}" type="sibTrans" cxnId="{50D1080A-1877-4D69-A76C-B68AA9CFE527}">
      <dgm:prSet/>
      <dgm:spPr/>
      <dgm:t>
        <a:bodyPr/>
        <a:lstStyle/>
        <a:p>
          <a:endParaRPr lang="en-US"/>
        </a:p>
      </dgm:t>
    </dgm:pt>
    <dgm:pt modelId="{71CA4152-7CDF-484C-9AD3-5786E0DBEEA4}" type="pres">
      <dgm:prSet presAssocID="{AE36A04E-4485-4FA3-85DE-96A68144639E}" presName="linear" presStyleCnt="0">
        <dgm:presLayoutVars>
          <dgm:animLvl val="lvl"/>
          <dgm:resizeHandles val="exact"/>
        </dgm:presLayoutVars>
      </dgm:prSet>
      <dgm:spPr/>
    </dgm:pt>
    <dgm:pt modelId="{6B45DB06-BD34-4D31-BBF4-B384C7F2C245}" type="pres">
      <dgm:prSet presAssocID="{4B61C02D-40B4-4916-8A58-E7D875DE35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B91314-29E5-4526-BC5F-B68883C9DC05}" type="pres">
      <dgm:prSet presAssocID="{75BF1056-72CB-48B1-A292-9A1A6DA625FD}" presName="spacer" presStyleCnt="0"/>
      <dgm:spPr/>
    </dgm:pt>
    <dgm:pt modelId="{AB56FEAB-7ECA-4E31-8203-5C56095371BD}" type="pres">
      <dgm:prSet presAssocID="{A9A6BA09-E429-4700-99B3-24129F7D3D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F0D4AC-262E-4803-9E81-A3051C800E75}" type="pres">
      <dgm:prSet presAssocID="{282BE1AC-D65B-4090-8687-55D6FD54D6B4}" presName="spacer" presStyleCnt="0"/>
      <dgm:spPr/>
    </dgm:pt>
    <dgm:pt modelId="{99DDDCD5-54B3-4DA6-8568-4EF6F985B78B}" type="pres">
      <dgm:prSet presAssocID="{75893FF0-2CB6-4447-BA4B-B40BF000B0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D1080A-1877-4D69-A76C-B68AA9CFE527}" srcId="{AE36A04E-4485-4FA3-85DE-96A68144639E}" destId="{75893FF0-2CB6-4447-BA4B-B40BF000B052}" srcOrd="2" destOrd="0" parTransId="{DB70B50F-8323-466C-A2B6-4570AB4C171A}" sibTransId="{6A8CFB45-21E9-44AE-8BC5-D5465DA3C521}"/>
    <dgm:cxn modelId="{0809CA10-34BE-4A91-981A-AA062EDAF92B}" srcId="{AE36A04E-4485-4FA3-85DE-96A68144639E}" destId="{4B61C02D-40B4-4916-8A58-E7D875DE3510}" srcOrd="0" destOrd="0" parTransId="{08B4FCFD-BA42-43A9-A340-5CDD6ED3D02C}" sibTransId="{75BF1056-72CB-48B1-A292-9A1A6DA625FD}"/>
    <dgm:cxn modelId="{81058E2F-3114-4161-AD28-7FC6CE830F67}" type="presOf" srcId="{A9A6BA09-E429-4700-99B3-24129F7D3D8B}" destId="{AB56FEAB-7ECA-4E31-8203-5C56095371BD}" srcOrd="0" destOrd="0" presId="urn:microsoft.com/office/officeart/2005/8/layout/vList2"/>
    <dgm:cxn modelId="{A96D73D4-DF4E-442F-B7DA-A2CA40097FF0}" srcId="{AE36A04E-4485-4FA3-85DE-96A68144639E}" destId="{A9A6BA09-E429-4700-99B3-24129F7D3D8B}" srcOrd="1" destOrd="0" parTransId="{170CDF77-D5EA-4B3D-A6AD-E8EA7870C8A7}" sibTransId="{282BE1AC-D65B-4090-8687-55D6FD54D6B4}"/>
    <dgm:cxn modelId="{E38F0DEB-79E8-4D61-99AB-197C8D8FA31A}" type="presOf" srcId="{4B61C02D-40B4-4916-8A58-E7D875DE3510}" destId="{6B45DB06-BD34-4D31-BBF4-B384C7F2C245}" srcOrd="0" destOrd="0" presId="urn:microsoft.com/office/officeart/2005/8/layout/vList2"/>
    <dgm:cxn modelId="{F8BEACED-B7A2-4B0C-B22B-D68424B92C51}" type="presOf" srcId="{AE36A04E-4485-4FA3-85DE-96A68144639E}" destId="{71CA4152-7CDF-484C-9AD3-5786E0DBEEA4}" srcOrd="0" destOrd="0" presId="urn:microsoft.com/office/officeart/2005/8/layout/vList2"/>
    <dgm:cxn modelId="{067230F1-7E0B-4775-8C21-470BE86A2CDF}" type="presOf" srcId="{75893FF0-2CB6-4447-BA4B-B40BF000B052}" destId="{99DDDCD5-54B3-4DA6-8568-4EF6F985B78B}" srcOrd="0" destOrd="0" presId="urn:microsoft.com/office/officeart/2005/8/layout/vList2"/>
    <dgm:cxn modelId="{A7D9BEC8-7773-4A5E-91FD-0A6D9B6FDDEB}" type="presParOf" srcId="{71CA4152-7CDF-484C-9AD3-5786E0DBEEA4}" destId="{6B45DB06-BD34-4D31-BBF4-B384C7F2C245}" srcOrd="0" destOrd="0" presId="urn:microsoft.com/office/officeart/2005/8/layout/vList2"/>
    <dgm:cxn modelId="{F50E3B52-F946-4A96-8CC2-858E28F784ED}" type="presParOf" srcId="{71CA4152-7CDF-484C-9AD3-5786E0DBEEA4}" destId="{CCB91314-29E5-4526-BC5F-B68883C9DC05}" srcOrd="1" destOrd="0" presId="urn:microsoft.com/office/officeart/2005/8/layout/vList2"/>
    <dgm:cxn modelId="{8F6EFF14-15A1-445D-B3AF-BAEB2F2B8179}" type="presParOf" srcId="{71CA4152-7CDF-484C-9AD3-5786E0DBEEA4}" destId="{AB56FEAB-7ECA-4E31-8203-5C56095371BD}" srcOrd="2" destOrd="0" presId="urn:microsoft.com/office/officeart/2005/8/layout/vList2"/>
    <dgm:cxn modelId="{A596942B-79D4-4AAD-8B9E-153F68CFFC28}" type="presParOf" srcId="{71CA4152-7CDF-484C-9AD3-5786E0DBEEA4}" destId="{6BF0D4AC-262E-4803-9E81-A3051C800E75}" srcOrd="3" destOrd="0" presId="urn:microsoft.com/office/officeart/2005/8/layout/vList2"/>
    <dgm:cxn modelId="{C39F8BAB-D293-4E62-B64D-FE4E42D7C0A5}" type="presParOf" srcId="{71CA4152-7CDF-484C-9AD3-5786E0DBEEA4}" destId="{99DDDCD5-54B3-4DA6-8568-4EF6F985B7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5D548-BF71-4058-B3B9-89FA3C76E6F9}">
      <dsp:nvSpPr>
        <dsp:cNvPr id="0" name=""/>
        <dsp:cNvSpPr/>
      </dsp:nvSpPr>
      <dsp:spPr>
        <a:xfrm>
          <a:off x="0" y="0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3F3C4622-76B7-4BDE-909D-43FBEDAE1964}">
      <dsp:nvSpPr>
        <dsp:cNvPr id="0" name=""/>
        <dsp:cNvSpPr/>
      </dsp:nvSpPr>
      <dsp:spPr>
        <a:xfrm>
          <a:off x="370738" y="276279"/>
          <a:ext cx="674070" cy="67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380C-5D92-477D-8E8D-952D0CA07034}">
      <dsp:nvSpPr>
        <dsp:cNvPr id="0" name=""/>
        <dsp:cNvSpPr/>
      </dsp:nvSpPr>
      <dsp:spPr>
        <a:xfrm>
          <a:off x="1415547" y="523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Design patterns</a:t>
          </a:r>
          <a:r>
            <a:rPr lang="en-US" sz="2200" b="0" i="0" kern="1200" dirty="0"/>
            <a:t> are very popular among software developers. A design pattern is a well-described solution to a common software problem. </a:t>
          </a:r>
          <a:endParaRPr lang="en-US" sz="2200" kern="1200" dirty="0"/>
        </a:p>
      </dsp:txBody>
      <dsp:txXfrm>
        <a:off x="1415547" y="523"/>
        <a:ext cx="9793159" cy="1225582"/>
      </dsp:txXfrm>
    </dsp:sp>
    <dsp:sp modelId="{3E6602E5-2752-4222-A98F-1F729B2B3D1D}">
      <dsp:nvSpPr>
        <dsp:cNvPr id="0" name=""/>
        <dsp:cNvSpPr/>
      </dsp:nvSpPr>
      <dsp:spPr>
        <a:xfrm>
          <a:off x="0" y="1532501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78F1294D-0626-4098-B67D-59897F47546F}">
      <dsp:nvSpPr>
        <dsp:cNvPr id="0" name=""/>
        <dsp:cNvSpPr/>
      </dsp:nvSpPr>
      <dsp:spPr>
        <a:xfrm>
          <a:off x="370738" y="1808257"/>
          <a:ext cx="674070" cy="67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ACDCB-3F8F-44B8-99CF-0BF346185882}">
      <dsp:nvSpPr>
        <dsp:cNvPr id="0" name=""/>
        <dsp:cNvSpPr/>
      </dsp:nvSpPr>
      <dsp:spPr>
        <a:xfrm>
          <a:off x="1415547" y="1532501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Used by experienced software developers. Design patterns are solutions to general problems that software developers faced during software development. </a:t>
          </a:r>
          <a:endParaRPr lang="en-US" sz="2200" kern="1200" dirty="0"/>
        </a:p>
      </dsp:txBody>
      <dsp:txXfrm>
        <a:off x="1415547" y="1532501"/>
        <a:ext cx="9793159" cy="1225582"/>
      </dsp:txXfrm>
    </dsp:sp>
    <dsp:sp modelId="{6049F2A7-B2F7-4C84-AF6B-2C9904FBE8E4}">
      <dsp:nvSpPr>
        <dsp:cNvPr id="0" name=""/>
        <dsp:cNvSpPr/>
      </dsp:nvSpPr>
      <dsp:spPr>
        <a:xfrm>
          <a:off x="0" y="3064479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3AFD64A4-5235-4E98-8CB1-B1CF9A94ACB2}">
      <dsp:nvSpPr>
        <dsp:cNvPr id="0" name=""/>
        <dsp:cNvSpPr/>
      </dsp:nvSpPr>
      <dsp:spPr>
        <a:xfrm>
          <a:off x="370738" y="3340235"/>
          <a:ext cx="674070" cy="67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C4AC2-6C33-4328-A0E0-C96309B5DE23}">
      <dsp:nvSpPr>
        <dsp:cNvPr id="0" name=""/>
        <dsp:cNvSpPr/>
      </dsp:nvSpPr>
      <dsp:spPr>
        <a:xfrm>
          <a:off x="1415547" y="3064479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They are proven and tested solutions built upon the knowledge and experience of seasoned software developers.</a:t>
          </a:r>
          <a:endParaRPr lang="en-US" sz="2200" kern="1200" dirty="0"/>
        </a:p>
      </dsp:txBody>
      <dsp:txXfrm>
        <a:off x="1415547" y="3064479"/>
        <a:ext cx="9793159" cy="1225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A88D4-E0E7-47DA-8674-F2EA00C30235}">
      <dsp:nvSpPr>
        <dsp:cNvPr id="0" name=""/>
        <dsp:cNvSpPr/>
      </dsp:nvSpPr>
      <dsp:spPr>
        <a:xfrm>
          <a:off x="0" y="523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4AB3B14-0FF8-4045-9AF7-8BCE11BF04FC}">
      <dsp:nvSpPr>
        <dsp:cNvPr id="0" name=""/>
        <dsp:cNvSpPr/>
      </dsp:nvSpPr>
      <dsp:spPr>
        <a:xfrm>
          <a:off x="370738" y="276279"/>
          <a:ext cx="674070" cy="67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D7F52-0F72-4EEE-A635-9F56C95F2713}">
      <dsp:nvSpPr>
        <dsp:cNvPr id="0" name=""/>
        <dsp:cNvSpPr/>
      </dsp:nvSpPr>
      <dsp:spPr>
        <a:xfrm>
          <a:off x="1415547" y="523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Design patterns are already defined and provide an industry-standard approach to solving a recurring problem, so it saves time if we sensibly use the design pattern.</a:t>
          </a:r>
          <a:endParaRPr lang="en-US" sz="2200" kern="1200" dirty="0"/>
        </a:p>
      </dsp:txBody>
      <dsp:txXfrm>
        <a:off x="1415547" y="523"/>
        <a:ext cx="9793159" cy="1225582"/>
      </dsp:txXfrm>
    </dsp:sp>
    <dsp:sp modelId="{283EA441-1B8F-49DD-9321-E253C5C8B6FF}">
      <dsp:nvSpPr>
        <dsp:cNvPr id="0" name=""/>
        <dsp:cNvSpPr/>
      </dsp:nvSpPr>
      <dsp:spPr>
        <a:xfrm>
          <a:off x="0" y="1519338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F9C6E49-4604-4996-BFCA-5CC44967999E}">
      <dsp:nvSpPr>
        <dsp:cNvPr id="0" name=""/>
        <dsp:cNvSpPr/>
      </dsp:nvSpPr>
      <dsp:spPr>
        <a:xfrm>
          <a:off x="370738" y="1808257"/>
          <a:ext cx="674070" cy="67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EE64-2919-431C-ADA6-8C3F49801794}">
      <dsp:nvSpPr>
        <dsp:cNvPr id="0" name=""/>
        <dsp:cNvSpPr/>
      </dsp:nvSpPr>
      <dsp:spPr>
        <a:xfrm>
          <a:off x="1415547" y="1532501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Using design patterns promotes reusability that leads to more robust and highly maintainable code. </a:t>
          </a:r>
          <a:endParaRPr lang="en-US" sz="2200" kern="1200" dirty="0"/>
        </a:p>
      </dsp:txBody>
      <dsp:txXfrm>
        <a:off x="1415547" y="1532501"/>
        <a:ext cx="9793159" cy="1225582"/>
      </dsp:txXfrm>
    </dsp:sp>
    <dsp:sp modelId="{365E1E84-E500-45AA-9235-7ED82808F776}">
      <dsp:nvSpPr>
        <dsp:cNvPr id="0" name=""/>
        <dsp:cNvSpPr/>
      </dsp:nvSpPr>
      <dsp:spPr>
        <a:xfrm>
          <a:off x="0" y="3064479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1F026DD-B1F2-4EC5-8512-7E32F3977C25}">
      <dsp:nvSpPr>
        <dsp:cNvPr id="0" name=""/>
        <dsp:cNvSpPr/>
      </dsp:nvSpPr>
      <dsp:spPr>
        <a:xfrm>
          <a:off x="370738" y="3340235"/>
          <a:ext cx="674070" cy="67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61318-5A4B-48E9-B260-F464649987A5}">
      <dsp:nvSpPr>
        <dsp:cNvPr id="0" name=""/>
        <dsp:cNvSpPr/>
      </dsp:nvSpPr>
      <dsp:spPr>
        <a:xfrm>
          <a:off x="1415547" y="3064479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It makes our code easy to understand and debug. It leads to faster development and new members of the team understand it easily.</a:t>
          </a:r>
          <a:endParaRPr lang="en-US" sz="2200" kern="1200" dirty="0"/>
        </a:p>
      </dsp:txBody>
      <dsp:txXfrm>
        <a:off x="1415547" y="3064479"/>
        <a:ext cx="9793159" cy="1225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5DB06-BD34-4D31-BBF4-B384C7F2C245}">
      <dsp:nvSpPr>
        <dsp:cNvPr id="0" name=""/>
        <dsp:cNvSpPr/>
      </dsp:nvSpPr>
      <dsp:spPr>
        <a:xfrm>
          <a:off x="0" y="71838"/>
          <a:ext cx="6735443" cy="17628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Creational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Deals with the creation of an object.</a:t>
          </a:r>
          <a:endParaRPr lang="en-US" sz="2300" kern="1200" dirty="0"/>
        </a:p>
      </dsp:txBody>
      <dsp:txXfrm>
        <a:off x="86054" y="157892"/>
        <a:ext cx="6563335" cy="1590707"/>
      </dsp:txXfrm>
    </dsp:sp>
    <dsp:sp modelId="{AB56FEAB-7ECA-4E31-8203-5C56095371BD}">
      <dsp:nvSpPr>
        <dsp:cNvPr id="0" name=""/>
        <dsp:cNvSpPr/>
      </dsp:nvSpPr>
      <dsp:spPr>
        <a:xfrm>
          <a:off x="0" y="1900893"/>
          <a:ext cx="6735443" cy="17628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Structural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D</a:t>
          </a:r>
          <a:r>
            <a:rPr lang="en-US" sz="2300" b="0" i="0" kern="1200" dirty="0"/>
            <a:t>eals with the class structure such as Inheritance and Composition.</a:t>
          </a:r>
          <a:endParaRPr lang="en-US" sz="2300" kern="1200" dirty="0"/>
        </a:p>
      </dsp:txBody>
      <dsp:txXfrm>
        <a:off x="86054" y="1986947"/>
        <a:ext cx="6563335" cy="1590707"/>
      </dsp:txXfrm>
    </dsp:sp>
    <dsp:sp modelId="{99DDDCD5-54B3-4DA6-8568-4EF6F985B78B}">
      <dsp:nvSpPr>
        <dsp:cNvPr id="0" name=""/>
        <dsp:cNvSpPr/>
      </dsp:nvSpPr>
      <dsp:spPr>
        <a:xfrm>
          <a:off x="0" y="3729948"/>
          <a:ext cx="6735443" cy="17628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Behavioral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Provides solution for the better interaction between objects, how to provide lose coupling, and flexibility to extend easily in future.</a:t>
          </a:r>
          <a:endParaRPr lang="en-US" sz="2300" kern="1200" dirty="0"/>
        </a:p>
      </dsp:txBody>
      <dsp:txXfrm>
        <a:off x="86054" y="3816002"/>
        <a:ext cx="6563335" cy="159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05-22T00:57:30.8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25519 15055 0,'13'0'47,"1"0"-47,12 0 16,-13 0-16,0 0 0,1 0 0,-1 0 0,0 0 0,0 0 0,14 0 15,-14 0-15,0 0 0,1 0 0,-1 0 0,0 0 0,0 0 0,14 0 0,-14 0 0,0 13 0,0-13 16,1 0-16,-1 0 0,0 0 0,0 0 0,14 0 0,-14 0 0,0 0 0,0 0 0,1 13 0,-1-13 0,0 0 0,14 0 0,-14 0 16,0 0-16,0 0 0,0 0 0,1 0 0,-1 13 0,13-13 0,-12 0 0,-1 0 0,0 0 0,0 0 0,1 0 0,-1 14 0,0-14 15,13 0-15,-12 0 0,-1 0 0,0 0 0,0 13 0,1-13 0,-1 0 0,13 0 0,-13 0 0,1 0 0,-14 26 0,13-26 0,0 0 16,0 0-16,1 0 0,12 0 0,-13 0 0,1 14 0,-1-14 0,0 0 0,0 0 0,0 0 0,14 0 0,-14 0 15,0 13-15,1-13 0,-1 0 0,0 0 0,0 0 0,1 0 0,12 0 0,-13 0 0,0 0 16,1 0-16,-1 0 0,0 0 0,0 0 0,14 0 0,-14 0 0,0 0 16,1 0-16,-1 0 0,0 0 0,0 0 0,14 0 0,-14 0 0,0 0 0,0 0 15,1 0-15,-1 0 0,0 0 0,14 0 0,-14 0 0,0 0 0,0 0 0,0 0 16,1 0-16,-1 0 0,0 0 0,14 0 0,-14 0 0,0 0 16,0 0-16,0 0 0,1 0 0,-1 0 0,-13-13 0,26 13 0,-12 0 15,-1 0-15,0 0 0,0 0 0,-13-27 0,14 27 0,-1 0 16,13 0-16,-13 0 0,1 0 0,-14-13 0,13 13 15,0 0-15,0 0 0,1 0 16,-14-13-16,26 13 0,-13 0 0,1-14 16,-1 14-16,0-13 0,0 13 0,0-13 15,1 13-15,12-13 0,-13 13 16,-13-27-16,14 27 0,-1 0 0,-13-13 0,13 13 16,-13-13-16,13 13 0,-13-13 0,13 13 0,14 0 0,-27-14 0,13 14 15,-13-13-15,13 13 0,-13-13 0,14 13 0,-1 0 16,-13-27-16,13 27 0,-13-13 15,13 13-15,-13-13 0,27 13 0,-27-13 16,13 13-16,-13-13 0,13 13 0,-13-14 16,13 14-16,-13-13 0,14 13 0,-14-13 0,13-14 15,-13 14-15,13 13 0,-13-13 0,27 13 0,-27-13 16,13 0-16,-13-1 0,13 14 0,-13-13 0,0-13 16,13 26-16,-13-14 0,0 1 15,14 13-15,-14-13 0,0 0 16,13-1-16,-13 1 15,0-13-15,0 13 16,0-1-16,0 1 16,0 0-16,0 0 15,0-1-15,0-12 16,0 13 15,0-1-31,0 1 16,0 0-16,0 0 15,0 0-15,0-1 0,-13 14 16,13-26-16,0 13 0,-14 13 16,14-14-16,0 1 15,-13 13-15,13-13 16,-13 13-16,13-13 0,-27 13 16,27-13-16,-13-14 0,13 14 15,-13 13-15,13-13 0,-13 13 16,13-14-16,-14 14 0,14-13 15,-13 13-15,0 0 0,13-13 16,-26 13-16,12 0 0,14-13 16,-13 13-16,0 0 0,0 0 15,13-27-15,-14 27 0,1 0 0,-13 0 16,26-13-16,-14 13 0,1 0 0,0-13 16,0 13-16,0 0 0,-1-13 15,-12 13-15,13 0 0,-1 0 16,14-14-16,-13 14 0,0 0 0,0 0 15,0-13-15,-1 13 0,-12 0 16,13-13-16,-1 13 0,1 0 16,13-27-16,-13 27 0,0 0 0,-1 0 0,14-13 0,-26 13 15,13 0-15,13-13 0,-13 13 0,-1 0 0,1 0 16,0 0-16,13-13 0,-13 13 0,-14 0 0,14 0 0,13-14 16,-13 14-16,-1 0 0,1 0 0,0 0 0,13-13 0,-13 13 0,-14 0 15,14 0-15,0 0 0,0-13 0,-1 13 0,1 0 16,0 0-16,13-13 0,-13 13 0,-14 0 0,14 0 0,0 0 15,0-27-15,-1 27 0,1 0 0,0 0 0,-14-13 16,14 13-16,0 0 0,0 0 0,13-13 0,-13 13 0,-1 0 16,1 0-16,-13 0 0,12 0 0,14-13 0,-13 13 0,0 0 15,0 0-15,-1 0 0,1 0 0,13-14 0,-26 14 0,13 0 16,-1 0-16,1 0 0,0 0 0,0 0 16,-1 0-16,1 0 0,-13 0 0,12 0 15,1 0-15,13-13 0,-13 13 0,0 0 16,0 0-16,-1 0 0,-12 0 0,13 0 0,-1 0 15,1 0-15,0 0 0,0 0 0,-1 0 16,-12 0-16,13 0 0,0 0 0,-1-13 0,1 13 16,0 0-16,0 0 0,-14 0 0,14 0 15,0 0-15,0 0 0,-1 0 16,1 0-16,0 0 0,0 0 0,-14 0 16,14 0-16,0 0 0,-1 0 15,1 0-15,0 0 0,0 0 0,-14 0 0,14 0 16,0 0-16,0 0 0,13 13 0,-14-13 0,1 0 0,0 0 15,-14 0-15,14 0 0,0 0 0,0 0 16,0 0-16,-1 0 0,14 13 0,-13-13 0,0 0 0,-14 0 16,14 0-16,13 14 0,-13-14 0,0 0 15,13 13-15,-13-13 0,-1 0 0,14 13 0,-13-13 16,-13 0-16,26 27 0,-14-27 0,1 13 0,0-13 0,13 13 16,-13-13-16,-1 0 0,14 13 0,-13-13 0,-13 0 0,26 13 0,-13-13 15,-1 14-15,1-14 0,0 13 0,0-13 0,-1 13 16,-12-13-16,13 27 0,-1-27 0,1 13 0,0-13 15,13 13-15,-13-13 0,0 0 0,13 13 0,-14-13 0,14 14 16,-26-14-16,13 0 0,13 13 0,-14-13 0,14 13 0,-13-13 16,13 26-16,-13-26 0,13 14 0,-13-14 0,13 13 0,-14-13 15,14 13-15,-26-13 0,26 13 0,-13-13 0,13 14 16,-13-14-16,13 13 0,-14-13 0,14 26 0,-13-12 0,13-1 16,-13-13-16,13 13 0,-13 0 0,13 0 15,-27-13-15,27 14 0,-13 12 0,13-13 16,-13-13-16,13 14 0,0-1 0,-14-13 15,14 13-15,0 0 0,-13-13 0,13 13 0,0 1 16,-13-14-16,13 26 0,0-13 16,0 1-16,-13-14 0,13 13 0,0 0 0,0 0 15,0 1-15,-27-14 0,27 26 0,0-13 16,0 0-16,0 1 0,0-1 16,0 0-16,0 0 0,0 14 15,0-14-15,0 0 16,14 1-16,-14-1 0,13-13 15,-13 13-15,0 0 0,13-13 0,-13 27 0,13-27 16,-13 13-16,0 0 0,13-13 16,-13 13-16,0 1 0,14-14 15,-1 0-15,-13 13 0,26-13 16,-12 13-16,-1-13 16,0 0-16,-13 13 15,13-13-15,1 0 0,-1 0 0,-13 27 16,26-27-16,-13 13 0,1-13 15,-14 13-15,13-13 16,0 0-16,-13 13 0,13-13 16,1 0-16,12 0 15,-26 14-15,13-14 0,1 0 16,-1 0-16,0 0 16,0 0-1,0 0 1,1 0-16,12 0 15,-13 0 1,1 0 0,-1 0 31,-13 13-47,13-13 31</inkml:trace>
  <inkml:trace contextRef="#ctx0" brushRef="#br0" timeOffset="8233.07">5689 4551 0,'13'0'31,"0"13"-31,0-13 0,0 0 16,-13 13-16,14-13 0,-1 0 0,0 0 0,0 0 0,-13 14 15,27-14-15,-14 0 0,0 0 0,1 0 0,-1 0 0,0 0 16,-13 13-16,13-13 0,14 0 0,-14 0 0,0 0 0,0 0 0,1 0 0,-1 0 16,0 13-16,13-13 0,-12 0 0,-1 0 0,0 0 0,0 0 15,1 0-15,-1 0 0,0 26 0,14-26 0,-14 0 0,0 0 0,0 0 16,0 0-16,1 0 0,-1 0 0,13 0 0,-12 0 0,-14 14 15,13-14-15,0 0 0,0 0 0,1 0 0,-1 0 0,13 0 0,-13 0 0,1 0 16,-1 0-16,0 0 0,0 0 0,-13 13 0,14-13 0,12 0 0,-13 0 0,1 0 16,-1 0-16,0 0 0,0 0 0,0 0 0,1 0 0,12 0 0,-13 0 0,1 0 15,-1 0-15,0 0 0,-13 13 0,13-13 0,1 0 0,12 0 0,-13 0 16,0 0-16,1 0 0,-1 0 0,0 0 0,0 0 16,14 0-16,-14 0 0,0 0 15,0 0-15,1 0 0,-1 0 16,0 0-16,14 0 0,-14 0 0,0 0 0,0 0 15,1 0-15,-1 0 0,0 0 0,0 0 0,14 0 0,-14 0 0,0 0 16,0 0-16,1 0 0,-1 0 0,0 0 0,14 0 0,-14 0 0,0 0 16,0 0-16,0 0 0,1 0 0,-1 0 0,13 13 0,-12-13 0,-1 0 0,0 0 15,0 0-15,0 0 0,1 0 0,12 0 0,-13 0 0,1 0 0,-1 0 16,0 0-16,0 0 0,1 0 0,-1 0 0,13 0 0,-26 14 0,13-14 0,1 0 16,-1 0-16,0 0 0,0 0 0,1 0 0,12 0 0,-13 0 0,1 0 15,-1 0-15,0 0 0,0 0 0,0 0 0,14 0 0,-14 0 0,0 0 16,1 0-16,-1 0 0,0 0 0,0 0 0,14 0 0,-14 0 15,0 0-15,0 0 0,1 0 0,-1 0 0,0 0 16,0 0-16,14 0 0,-14 0 0,0 0 0,1 0 16,-1 0-16,0 0 0,0 0 0,14 0 0,-14 0 15,0 0-15,0 0 0,1 0 0,-1 0 16,0 0-16,13 0 0,-12 0 0,-1 0 0,0 0 16,0 0-16,1 0 0,-1 0 0,13 0 15,-12 0-15,-1 0 0,0 0 16,0 0-16,0 0 0,1 0 15,-1 0-15,13 0 0,-12 0 16,-1 0-16,0 0 0,0 0 0,1 0 16,-1 0-16,13 0 0,-13 0 0,1 0 0,-1 0 15,0 0-15,0 0 0,1 0 0,12 0 0,-13 0 16,0 0-16,1 0 0,-1 0 0,0 0 0,0 0 0,14 0 16,-14 0-16,0 0 0,1 0 15,-14-14-15,13 14 0</inkml:trace>
  <inkml:trace contextRef="#ctx0" brushRef="#br0" timeOffset="10366.65">15253 4577 0,'13'0'31,"1"0"-15,-1 0-16,0 0 16,14 0-16,-14 0 15,0 0-15,0 0 0,1 0 16,-1 0-16,0 0 0,0 0 16,14 0-16,-14 0 15,0 0-15,-13 14 0,13-14 0,1 0 16,-1 0-16,0 0 15,14 0-15,-14 0 0,0 0 0,0 0 16,0 0-16,1 0 0,-1 0 0,13 0 16,-12 0-16,-1 0 0,0 0 0,0 0 15,0 0-15,1 0 0,-1 0 0,13 0 16,-12 0-16,-1 0 0,-13 13 0,13-13 0,0 0 0,1 0 16,-1 0-16,13 0 0,-13 0 0,1 0 15,-1 0-15,0 0 0,0 0 0,1 0 0,12 0 16,-13 0-16,1 0 0,-1 0 0,0 0 0,0 0 0,0 0 0,14 0 15,-14 0-15,0 0 0,1 0 0,-1 0 0,0 0 0,0 0 16,0 0-16,14 0 0,-14 0 0,0 0 0,1 0 16,-1 0-16,0 0 0,0 0 15,14 0-15,-14 26 0,0-26 16,0 0-16,1 0 16,-1 0-16,0 0 15,14 0-15,-14 0 0,0 0 16,0 0-16,1 0 0,-1 0 15,0 0-15,13 0 0,-12 0 0,-1 0 0,0 0 16,0 0-16,1 0 0,-1 0 0,0 0 16,14 0-16,-14 0 0,0 0 0,0 0 0,0 0 0,1 0 15,-1 0-15,13 0 0,-12 0 0,-1 0 0,0 0 0,-13-13 0,13 13 0,1 0 0,-1 0 16,13 0-16,-13 0 0,1 0 0,-1 0 0,0 0 0,0 0 0,1 0 0,-14-13 0,26 13 0,-13 0 0,0 0 16,1 0-16,-1 0 0,0 0 0,0 0 0,1 0 0,12 0 0,-13-13 0,1 13 0,-1 0 0,0 0 0,0 0 15,0 0-15,14 0 0,-14 0 0,0 0 0,-13-14 0,14 14 0,-1 0 0,0 0 0,0 0 0,14 0 0,-14 0 16,0 0-16,0 0 0,1 0 0,-1 0 0,-13-13 0,13 13 0,14 0 0,-14 0 0,0 0 15,0 0-15,0 0 0,1 0 0,-1 0 0,0 0 0,14 0 16,-27-13-16,13 13 0,0 0 0,0 0 0,1 0 0,-1 0 0,0 0 16,13 0-16,-12 0 0,-1 0 0,0 0 15,-13-13-15,13 13 0,1 0 16,-1 0 0,13 0-1,-12 0 1,-1 0-16,0 0 15,-13-27-15,13 27 0,0 0 16,1 0-16,12 0 0,-13 0 0,1-13 16,-1 13-16,0 0 0,0 0 0,1 0 15,-1 0-15,13 0 0,-13 0 0,1 0 0,-1 0 16,0 0-16,0 0 0,1 0 0,12 0 0,-26-13 0,13 13 0,1 0 16,-1 0-16,0 0 0,0 0 0,0 0 15,14 0-15,-14 0 0,0 0 0,1 0 0,-1 0 0,0 0 16,0 0-16,14 0 0,-14 0 0,0 0 0,0 0 15,1 0-15,-1 0 0,0 0 0,0 0 16,14 0-16,-14 0 0,0 0 0,0 0 0,1 0 16,-1 0-16,-13-14 15,13 14 1</inkml:trace>
  <inkml:trace contextRef="#ctx0" brushRef="#br0" timeOffset="42560.25">17820 17026 0</inkml:trace>
  <inkml:trace contextRef="#ctx0" brushRef="#br0" timeOffset="87074.86">25030 15372 0,'13'0'109,"0"0"-93,0 0-16,0 0 0,14 0 0,-14 0 16,0 0-16,1 0 0,-1 0 0,0 0 0,0 0 0,1 0 15,12 0-15,-13 0 0,0 0 0,1 0 0,-1 0 0,0 0 0,0 0 0,14 0 0,-14 0 0,0 0 0,1 0 16,-1 0-16,0 0 0,0 0 0,14 0 0,-14 0 0,0 0 0,0 0 0,1 0 0,-1 0 0,0 0 0,14 0 0,-14 0 0,0 0 0,13 0 15,-12 0-15,-1 0 0,13 0 0,-12 0 0,-1 0 0,13 0 0,-12 0 0,25 0 0,-26 0 0,1 0 0,-1 0 0,27 0 0,-27 0 0,13 0 0,-13 0 0,27 0 16,-27 0-16,14 0 0,13 0 0,-27 0 0,13 0 0,1 0 0,-1 0 0,14 0 0,-27 0 0,14 0 0,12 0 0,-26 0 0,14 0 0,-14 0 0,27 0 16,-14 0-16,1 0 0,-1 0 0,14 0 0,-27 0 0,14 0 0,-14 0 0,26 0 0,-12 0 0,-14 0 0,27 0 0,-14 0 0,-12 0 0,12 0 0,0 0 0,14 0 0,-13 0 15,-14 0-15,0 0 0,27 0 0,-14 0 0,-13 0 0,27 0 0,-27 0 0,1 0 0,25 0 0,-25 0 0,12 0 0,-13 0 0,0 0 0,27 0 0,-27 0 16,1 0-16,25 0 0,-26 0 0,1 0 0,12 0 0,-13 0 0,14 0 0,-1 0 0,1 0 0,-1 0 0,-13 0 0,1 0 0,-1 0 0,0 0 0,0 0 16,1 0-16,12 0 0,1 0 0,-14 0 0,0 0 0,0 0 0,27 0 0,-27 0 0,0 0 0,1 0 0,-1 0 0,13 0 0,-13 0 15,1 0-15,-1 0 0,0 0 0,0 0 0,1 0 0,-1 0 0,13 0 0,-12 0 0,-1 0 0,0 0 0,0 0 0,0 0 0,1 0 0,12 0 16,-13 0-16,1 0 0,-1 0 0,0 0 0,0 0 0,1 0 0,12 0 0,-13 0 0,0 0 15,-13 27-15,14-27 0,-1 0 0,0 0 0,0 0 0,14 0 0,-14 0 16,0 0-16,1 0 0,-1 0 16,0 0-1,0 0 1,0 0-16,14 0 0,-14 0 16,0 0-16,1 0 0,-1 0 15,0 0-15,0 0 0,14 0 0,-14 0 16,0 0-16,0 13 0,1-13 0,-1 0 15,0 0-15,14 0 0,-14 0 16,0 0 0,-13-26 156,13 26-172,-13-14 0,0 1 0,0 0 0,0 0 15,0-1-15,13 1 0,-13 0 0,0-14 0,0 14 0,0 0 0,0 0 0,0 0 0,0-1 16,0 1-16,14 13 0,-14-26 0,0 12 0,0 1 0,0 0 0,0 0 0,0-1 0,0 1 0,0-13 15,0 13-15,0-1 0,0 1 0,0 0 0,0 0 0,0-1 0,0-12 0,0 13 16,0-1-16,0 1 0,13 0 0,-13 0 0,0 0 0,0-1 16,0-12-16,0 13 0,0-1 0,0 1 0,0 0 15,0 0-15,0 0 0,0-14 0,0 14 16,0 0-16,0-1 0,0 1 16,0 0-16,0 0 0,0-14 15,0 14-15,0 0 0,0 0 16,-13-1-16,13 1 0,0 0 0,0-14 15,0 14-15,-14 0 0,14 0 0,0-1 16,0 1-16,0 0 0,0 0 0,-13 13 16,13-27-16,0 14 0,0 0 0,0 0 0,0-1 15,0 1-15,-13 13 0,13-13 0,0-13 0,0 12 0,0 1 0,0 0 16,0 0-16,-13 13 0,13-14 0,0 1 0,0-13 0,0 12 16,0 1-16,0 0 0,0 0 0,0 0 0,-27 13 0,27-14 0,0 1 0,0-13 15,0 12-15,0 1 0,0 0 0,0 0 0,-13-1 0,13 1 0,0-13 16,0 13-16,0-1 0,0 1 0,0 0 15,-13 13-15,13-13 0,0-1 0,0-12 0,0 13 16,0-1-16,0 1 16,-13 13-16,13-13 0,0 0 15,0 0 17,-14 13-32,14-27 15,0 14 1,-13 13 15,13-13-31,-13 13 16,-13 0-1,26-14-15,-14 14 0,1 0 0,13-13 16,-13 13-16,0 0 0,-1 0 0,14-13 0,-13 13 0,-13 0 0,12 0 0,1 0 16,0 0-16,0-13 0,0 13 0,-1 0 0,1 0 0,-13 0 0,12 0 0,1 0 0,0 0 15,0 0-15,-1-14 0,1 14 0,-13 0 0,13 0 0,-1 0 0,1 0 0,0 0 0,0 0 0,-1 0 0,-12 0 0,13 0 0,-1 0 16,1 0-16,0 0 0,-27 0 0,27 0 0,0-26 0,0 26 0,-1 0 0,1 0 0,0 0 0,0 0 0,-14 0 0,14 0 0,0 0 0,0 0 0,-1 0 15,1 0-15,-27 0 0,27 0 0,0 0 0,0 0 0,0 0 0,-1 0 0,-25 0 0,25 0 0,1 0 0,0 0 0,0 0 0,-14 0 0,14 0 0,-13 0 0,12-13 16,1 13-16,0 0 0,-14 0 0,14 0 0,0 0 0,-14 0 0,14 0 0,-26 0 0,25 0 0,1 0 0,0 0 0,0 0 0,-14 0 0,14-13 0,0 13 16,0 0-16,-14 0 0,1 0 0,12 0 0,1 0 0,0 0 0,0 0 0,-1 0 0,1 0 0,-26-14 0,25 14 0,-12 0 0,-1 0 0,14 0 15,0 0-15,0 0 0,-1 0 0,1 0 0,0 0 0,-13 0 0,12 0 0,1 0 0,0 0 0,0-13 0,-1 13 0,1 0 16,0 0-16,-14 0 0,14 0 0,0 0 0,0 0 0,0 0 0,-1 0 0,1 0 0,-13 0 0,12 0 0,1 0 16,0 0-16,0 0 0,-1 0 0,1 0 0,-13 0 0,13 0 0,-1 0 0,1 0 0,0 0 0,0 0 15,-1 0-15,-12 0 0,13 0 0,0 0 0,-1 0 0,1 0 0,0 0 0,0 0 0,-1 0 16,-12 0-16,13 0 0,-1 0 0,1 0 0,0 0 0,0 0 0,0 0 0,-14 0 0,14 0 15,0 0-15,-1 0 0,1 0 0,0 0 0,0 0 0,-14 0 0,14 13 0,0-13 0,0 0 0,-1 0 16,1 0-16,0 0 0,-14 0 0,14 0 0,0 0 0,0 0 16,0 0-16,-1 0 0,1 0 0,0 0 0,13 14 0,-27-14 0,14 0 0,0 0 15,0 0-15,-1 0 0,1 0 0,0 0 0,-13 0 0,12 0 16,1 0-16,0 0 0,0 0 0,-1 0 0,1 0 16,-13 0-16,12 0 0,1 0 0,0 0 0,0 0 15,0 0-15,-1 0 0,-12 0 0,13 0 16,-1 0-16,1 0 0,0 0 0,0 0 15,-1 0-15,1 0 0,-13 0 0,13 0 16,-1 0-16,1 0 0,0 0 16,13 13 124,-13-13-140,13 13 16,-14-13-16,14 26 0,0-12 16,-26-14-16,26 13 0,-13 0 0,13 0 0,-14 1 0,14-1 15,-13 0-15,13 14 0,-13-14 0,13 0 0,0 0 0,-13-13 0,13 13 0,0 1 0,-13-1 16,13 13-16,0-12 0,-27-14 0,27 13 0,0 0 0,0 0 0,-13-13 0,13 14 0,0-1 0,0 13 0,-13-26 0,13 13 0,0 1 15,-14-1-15,14 0 0,0 0 0,-13 1 0,13 12 0,0-13 0,-13 1 0,13-1 0,-13 0 0,13 0 0,0 0 0,-13 1 0,13 12 0,0-13 16,0 1-16,-27-1 0,27 0 0,-13 0 0,13 1 0,0 12 0,-13-13 0,13 0 0,0 1 0,-14-1 0,14 0 0,0 0 0,0 14 0,-13-14 16,13 0-16,-13 0 0,13 14 0,-13-1 0,13-12 0,0-1 0,-27 13 0,27-12 0,0-1 0,-13 0 0,13 13 0,0-12 15,-13-1-15,13 0 0,0 0 0,-13 1 0,13-1 0,0 13 0,-14-12 0,14-1 0,0 0 0,0 0 0,-13-13 0,13 13 0,0 1 16,0 12-16,0-13 0,-13-13 0,13 14 0,0-1 0,0 0 0,0 0 0,0 0 0,-27-13 0,27 27 16,0-14-16,0 0 0,0 1 0,0-1 0,0 0 0,0 0 15,0 1-15,0 12 16,0-13-1,0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1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49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8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932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Design Patterns</a:t>
            </a:r>
            <a:endParaRPr lang="en-PH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Types of Design Patterns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Design Patterns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276" name="Title 1">
            <a:extLst>
              <a:ext uri="{FF2B5EF4-FFF2-40B4-BE49-F238E27FC236}">
                <a16:creationId xmlns:a16="http://schemas.microsoft.com/office/drawing/2014/main" id="{02F094BB-4DCE-AF41-8DC0-F753001A9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24953"/>
              </p:ext>
            </p:extLst>
          </p:nvPr>
        </p:nvGraphicFramePr>
        <p:xfrm>
          <a:off x="491646" y="1384926"/>
          <a:ext cx="11208707" cy="429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94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Benefits of using Design Patterns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8712C316-9F50-68DD-A373-852B44839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100046"/>
              </p:ext>
            </p:extLst>
          </p:nvPr>
        </p:nvGraphicFramePr>
        <p:xfrm>
          <a:off x="491646" y="1384926"/>
          <a:ext cx="11208707" cy="429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357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Types of Design Patterns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83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Design Patterns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CCOBJPGL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8712C316-9F50-68DD-A373-852B44839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25826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8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0F3B17-0163-EBFD-A570-5C742F1F0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51989"/>
              </p:ext>
            </p:extLst>
          </p:nvPr>
        </p:nvGraphicFramePr>
        <p:xfrm>
          <a:off x="819561" y="664420"/>
          <a:ext cx="10552878" cy="492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6">
                  <a:extLst>
                    <a:ext uri="{9D8B030D-6E8A-4147-A177-3AD203B41FA5}">
                      <a16:colId xmlns:a16="http://schemas.microsoft.com/office/drawing/2014/main" val="3198970439"/>
                    </a:ext>
                  </a:extLst>
                </a:gridCol>
                <a:gridCol w="3517626">
                  <a:extLst>
                    <a:ext uri="{9D8B030D-6E8A-4147-A177-3AD203B41FA5}">
                      <a16:colId xmlns:a16="http://schemas.microsoft.com/office/drawing/2014/main" val="2482439460"/>
                    </a:ext>
                  </a:extLst>
                </a:gridCol>
                <a:gridCol w="3517626">
                  <a:extLst>
                    <a:ext uri="{9D8B030D-6E8A-4147-A177-3AD203B41FA5}">
                      <a16:colId xmlns:a16="http://schemas.microsoft.com/office/drawing/2014/main" val="1009310281"/>
                    </a:ext>
                  </a:extLst>
                </a:gridCol>
              </a:tblGrid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Creational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Structural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Behavioral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58766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Singleton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Chain of Responsibility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48941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Factory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2941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 Factory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Interpreter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67256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Builder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Flyweight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55064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Prototype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Facade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33890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Memento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29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Decorator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E08471-973A-AC3E-A412-0C13FB5382CF}"/>
                  </a:ext>
                </a:extLst>
              </p14:cNvPr>
              <p14:cNvContentPartPr/>
              <p14:nvPr/>
            </p14:nvContentPartPr>
            <p14:xfrm>
              <a:off x="2048040" y="1609560"/>
              <a:ext cx="8196480" cy="452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E08471-973A-AC3E-A412-0C13FB538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8680" y="1600200"/>
                <a:ext cx="8215200" cy="45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1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2583</TotalTime>
  <Words>250</Words>
  <Application>Microsoft Office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Wingdings</vt:lpstr>
      <vt:lpstr>Office Theme</vt:lpstr>
      <vt:lpstr>Design Patterns</vt:lpstr>
      <vt:lpstr>Outline</vt:lpstr>
      <vt:lpstr>Design Patterns</vt:lpstr>
      <vt:lpstr>Benefits of using Design Patterns</vt:lpstr>
      <vt:lpstr>Outline</vt:lpstr>
      <vt:lpstr>Types of Design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361</cp:revision>
  <dcterms:created xsi:type="dcterms:W3CDTF">2022-05-11T03:47:05Z</dcterms:created>
  <dcterms:modified xsi:type="dcterms:W3CDTF">2023-05-22T01:18:55Z</dcterms:modified>
</cp:coreProperties>
</file>