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6" r:id="rId2"/>
    <p:sldId id="364" r:id="rId3"/>
    <p:sldId id="371" r:id="rId4"/>
    <p:sldId id="379" r:id="rId5"/>
    <p:sldId id="375" r:id="rId6"/>
    <p:sldId id="378" r:id="rId7"/>
    <p:sldId id="376" r:id="rId8"/>
    <p:sldId id="381" r:id="rId9"/>
    <p:sldId id="377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31" autoAdjust="0"/>
  </p:normalViewPr>
  <p:slideViewPr>
    <p:cSldViewPr snapToGrid="0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760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85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790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660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919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Model-View-Controller Architecture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Controller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works on both the model and view.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manage the flow of application.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translates the user's interactions with the view into actions that the model will perform.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a stand-alone GUI client, user interactions could be button clicks or menu selections.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845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Model-View-Controller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384926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Model-View-Controller (MVC) is a well-known design pattern in the web development field.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is way to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organize our code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specifies that a program or application shall consist of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data model, presentation information and control information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MVC pattern needs all these components to be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separated as different objects</a:t>
            </a:r>
            <a:r>
              <a:rPr lang="en-PH" sz="2400" dirty="0">
                <a:latin typeface="+mn-lt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B88AF-27E5-E632-88D9-B23AFB6FD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1" y="0"/>
            <a:ext cx="7451957" cy="59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Model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0508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business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model represents the data and the rules that govern access to and updates of this data.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6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View</a:t>
            </a: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267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View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presentation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visualize the data that the model contains.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view renders the contents of a model. It specifies exactly how the model data should be presented.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61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9994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2365</TotalTime>
  <Words>230</Words>
  <Application>Microsoft Macintosh PowerPoint</Application>
  <PresentationFormat>Widescreen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Wingdings</vt:lpstr>
      <vt:lpstr>Office Theme</vt:lpstr>
      <vt:lpstr>Model-View-Controller Architecture</vt:lpstr>
      <vt:lpstr>Outline</vt:lpstr>
      <vt:lpstr>Model-View-Controller</vt:lpstr>
      <vt:lpstr>PowerPoint Presentation</vt:lpstr>
      <vt:lpstr>Outline</vt:lpstr>
      <vt:lpstr>Model Layer</vt:lpstr>
      <vt:lpstr>Outline</vt:lpstr>
      <vt:lpstr>View Layer</vt:lpstr>
      <vt:lpstr>Outline</vt:lpstr>
      <vt:lpstr>Controller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350</cp:revision>
  <dcterms:created xsi:type="dcterms:W3CDTF">2022-05-11T03:47:05Z</dcterms:created>
  <dcterms:modified xsi:type="dcterms:W3CDTF">2023-05-19T10:43:52Z</dcterms:modified>
</cp:coreProperties>
</file>