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379" r:id="rId7"/>
    <p:sldId id="261" r:id="rId8"/>
    <p:sldId id="262" r:id="rId9"/>
    <p:sldId id="263" r:id="rId10"/>
    <p:sldId id="264" r:id="rId11"/>
    <p:sldId id="265" r:id="rId12"/>
    <p:sldId id="306" r:id="rId13"/>
    <p:sldId id="267" r:id="rId14"/>
    <p:sldId id="268" r:id="rId15"/>
    <p:sldId id="371" r:id="rId16"/>
  </p:sldIdLst>
  <p:sldSz cx="9144000" cy="5143500" type="screen16x9"/>
  <p:notesSz cx="6858000" cy="9144000"/>
  <p:embeddedFontLst>
    <p:embeddedFont>
      <p:font typeface="Bahnschrift" panose="020B0502040204020203" pitchFamily="34" charset="0"/>
      <p:regular r:id="rId18"/>
      <p:bold r:id="rId19"/>
    </p:embeddedFont>
    <p:embeddedFont>
      <p:font typeface="Barlow" panose="020B0604020202020204" charset="0"/>
      <p:italic r:id="rId20"/>
      <p:boldItalic r:id="rId21"/>
    </p:embeddedFont>
    <p:embeddedFont>
      <p:font typeface="Bebas Neue"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7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5330CE-92B7-48D0-9364-11539CF9AE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34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ad Nagi" userId="338f9d09853ab741" providerId="LiveId" clId="{7E2CA9BC-E838-4189-8BB5-4C4D5EF06BD1}"/>
    <pc:docChg chg="undo custSel addSld delSld modSld">
      <pc:chgData name="Angad Nagi" userId="338f9d09853ab741" providerId="LiveId" clId="{7E2CA9BC-E838-4189-8BB5-4C4D5EF06BD1}" dt="2021-05-23T19:37:44.417" v="764" actId="14100"/>
      <pc:docMkLst>
        <pc:docMk/>
      </pc:docMkLst>
      <pc:sldChg chg="modSp add del mod">
        <pc:chgData name="Angad Nagi" userId="338f9d09853ab741" providerId="LiveId" clId="{7E2CA9BC-E838-4189-8BB5-4C4D5EF06BD1}" dt="2021-05-23T19:37:44.417" v="764" actId="14100"/>
        <pc:sldMkLst>
          <pc:docMk/>
          <pc:sldMk cId="0" sldId="256"/>
        </pc:sldMkLst>
        <pc:spChg chg="mod">
          <ac:chgData name="Angad Nagi" userId="338f9d09853ab741" providerId="LiveId" clId="{7E2CA9BC-E838-4189-8BB5-4C4D5EF06BD1}" dt="2021-05-23T19:37:09.038" v="714" actId="207"/>
          <ac:spMkLst>
            <pc:docMk/>
            <pc:sldMk cId="0" sldId="256"/>
            <ac:spMk id="4" creationId="{00000000-0000-0000-0000-000000000000}"/>
          </ac:spMkLst>
        </pc:spChg>
        <pc:spChg chg="mod">
          <ac:chgData name="Angad Nagi" userId="338f9d09853ab741" providerId="LiveId" clId="{7E2CA9BC-E838-4189-8BB5-4C4D5EF06BD1}" dt="2021-05-23T19:37:44.417" v="764" actId="14100"/>
          <ac:spMkLst>
            <pc:docMk/>
            <pc:sldMk cId="0" sldId="256"/>
            <ac:spMk id="6" creationId="{00000000-0000-0000-0000-000000000000}"/>
          </ac:spMkLst>
        </pc:spChg>
      </pc:sldChg>
      <pc:sldChg chg="addSp delSp modSp add del mod">
        <pc:chgData name="Angad Nagi" userId="338f9d09853ab741" providerId="LiveId" clId="{7E2CA9BC-E838-4189-8BB5-4C4D5EF06BD1}" dt="2021-05-23T19:32:53.373" v="560" actId="47"/>
        <pc:sldMkLst>
          <pc:docMk/>
          <pc:sldMk cId="0" sldId="257"/>
        </pc:sldMkLst>
        <pc:spChg chg="add mod">
          <ac:chgData name="Angad Nagi" userId="338f9d09853ab741" providerId="LiveId" clId="{7E2CA9BC-E838-4189-8BB5-4C4D5EF06BD1}" dt="2021-05-23T18:27:36.070" v="78" actId="2711"/>
          <ac:spMkLst>
            <pc:docMk/>
            <pc:sldMk cId="0" sldId="257"/>
            <ac:spMk id="3" creationId="{AF19DF31-D24F-4287-BB80-366AD4BB9732}"/>
          </ac:spMkLst>
        </pc:spChg>
        <pc:spChg chg="del">
          <ac:chgData name="Angad Nagi" userId="338f9d09853ab741" providerId="LiveId" clId="{7E2CA9BC-E838-4189-8BB5-4C4D5EF06BD1}" dt="2021-05-23T18:23:09.321" v="56" actId="478"/>
          <ac:spMkLst>
            <pc:docMk/>
            <pc:sldMk cId="0" sldId="257"/>
            <ac:spMk id="4" creationId="{00000000-0000-0000-0000-000000000000}"/>
          </ac:spMkLst>
        </pc:spChg>
        <pc:spChg chg="del">
          <ac:chgData name="Angad Nagi" userId="338f9d09853ab741" providerId="LiveId" clId="{7E2CA9BC-E838-4189-8BB5-4C4D5EF06BD1}" dt="2021-05-23T18:23:09.321" v="56" actId="478"/>
          <ac:spMkLst>
            <pc:docMk/>
            <pc:sldMk cId="0" sldId="257"/>
            <ac:spMk id="5" creationId="{00000000-0000-0000-0000-000000000000}"/>
          </ac:spMkLst>
        </pc:spChg>
        <pc:spChg chg="add mod">
          <ac:chgData name="Angad Nagi" userId="338f9d09853ab741" providerId="LiveId" clId="{7E2CA9BC-E838-4189-8BB5-4C4D5EF06BD1}" dt="2021-05-23T18:24:53.796" v="65" actId="1076"/>
          <ac:spMkLst>
            <pc:docMk/>
            <pc:sldMk cId="0" sldId="257"/>
            <ac:spMk id="6" creationId="{E89F4033-A2A9-424A-A8BE-B2520FC79685}"/>
          </ac:spMkLst>
        </pc:spChg>
        <pc:picChg chg="del">
          <ac:chgData name="Angad Nagi" userId="338f9d09853ab741" providerId="LiveId" clId="{7E2CA9BC-E838-4189-8BB5-4C4D5EF06BD1}" dt="2021-05-23T18:23:09.321" v="56" actId="478"/>
          <ac:picMkLst>
            <pc:docMk/>
            <pc:sldMk cId="0" sldId="257"/>
            <ac:picMk id="8" creationId="{00000000-0000-0000-0000-000000000000}"/>
          </ac:picMkLst>
        </pc:picChg>
      </pc:sldChg>
      <pc:sldChg chg="addSp delSp modSp add del mod">
        <pc:chgData name="Angad Nagi" userId="338f9d09853ab741" providerId="LiveId" clId="{7E2CA9BC-E838-4189-8BB5-4C4D5EF06BD1}" dt="2021-05-23T19:32:53.373" v="560" actId="47"/>
        <pc:sldMkLst>
          <pc:docMk/>
          <pc:sldMk cId="0" sldId="258"/>
        </pc:sldMkLst>
        <pc:spChg chg="add mod">
          <ac:chgData name="Angad Nagi" userId="338f9d09853ab741" providerId="LiveId" clId="{7E2CA9BC-E838-4189-8BB5-4C4D5EF06BD1}" dt="2021-05-23T18:29:16.020" v="89" actId="207"/>
          <ac:spMkLst>
            <pc:docMk/>
            <pc:sldMk cId="0" sldId="258"/>
            <ac:spMk id="2" creationId="{34E13BBC-E252-4DA2-B715-F15F0314A991}"/>
          </ac:spMkLst>
        </pc:spChg>
        <pc:spChg chg="add mod">
          <ac:chgData name="Angad Nagi" userId="338f9d09853ab741" providerId="LiveId" clId="{7E2CA9BC-E838-4189-8BB5-4C4D5EF06BD1}" dt="2021-05-23T18:39:23.049" v="173" actId="1076"/>
          <ac:spMkLst>
            <pc:docMk/>
            <pc:sldMk cId="0" sldId="258"/>
            <ac:spMk id="3" creationId="{924EB8D5-741B-4436-B516-EFC64F272ED1}"/>
          </ac:spMkLst>
        </pc:spChg>
        <pc:spChg chg="del">
          <ac:chgData name="Angad Nagi" userId="338f9d09853ab741" providerId="LiveId" clId="{7E2CA9BC-E838-4189-8BB5-4C4D5EF06BD1}" dt="2021-05-23T18:25:13.391" v="66" actId="478"/>
          <ac:spMkLst>
            <pc:docMk/>
            <pc:sldMk cId="0" sldId="258"/>
            <ac:spMk id="27" creationId="{00000000-0000-0000-0000-000000000000}"/>
          </ac:spMkLst>
        </pc:spChg>
        <pc:picChg chg="del">
          <ac:chgData name="Angad Nagi" userId="338f9d09853ab741" providerId="LiveId" clId="{7E2CA9BC-E838-4189-8BB5-4C4D5EF06BD1}" dt="2021-05-23T18:25:13.391" v="66" actId="478"/>
          <ac:picMkLst>
            <pc:docMk/>
            <pc:sldMk cId="0" sldId="258"/>
            <ac:picMk id="40" creationId="{00000000-0000-0000-0000-000000000000}"/>
          </ac:picMkLst>
        </pc:picChg>
      </pc:sldChg>
      <pc:sldChg chg="addSp delSp modSp add del mod">
        <pc:chgData name="Angad Nagi" userId="338f9d09853ab741" providerId="LiveId" clId="{7E2CA9BC-E838-4189-8BB5-4C4D5EF06BD1}" dt="2021-05-23T19:32:53.373" v="560" actId="47"/>
        <pc:sldMkLst>
          <pc:docMk/>
          <pc:sldMk cId="0" sldId="259"/>
        </pc:sldMkLst>
        <pc:spChg chg="add mod">
          <ac:chgData name="Angad Nagi" userId="338f9d09853ab741" providerId="LiveId" clId="{7E2CA9BC-E838-4189-8BB5-4C4D5EF06BD1}" dt="2021-05-23T18:29:59.003" v="95" actId="1076"/>
          <ac:spMkLst>
            <pc:docMk/>
            <pc:sldMk cId="0" sldId="259"/>
            <ac:spMk id="2" creationId="{5D8B92CA-1B95-47E2-91E5-6843F4B1456F}"/>
          </ac:spMkLst>
        </pc:spChg>
        <pc:spChg chg="add mod">
          <ac:chgData name="Angad Nagi" userId="338f9d09853ab741" providerId="LiveId" clId="{7E2CA9BC-E838-4189-8BB5-4C4D5EF06BD1}" dt="2021-05-23T18:35:18.664" v="141" actId="120"/>
          <ac:spMkLst>
            <pc:docMk/>
            <pc:sldMk cId="0" sldId="259"/>
            <ac:spMk id="3" creationId="{5B3C40C8-DDBB-405E-8727-5A0698273DBB}"/>
          </ac:spMkLst>
        </pc:spChg>
        <pc:spChg chg="del">
          <ac:chgData name="Angad Nagi" userId="338f9d09853ab741" providerId="LiveId" clId="{7E2CA9BC-E838-4189-8BB5-4C4D5EF06BD1}" dt="2021-05-23T18:28:08.775" v="82" actId="478"/>
          <ac:spMkLst>
            <pc:docMk/>
            <pc:sldMk cId="0" sldId="259"/>
            <ac:spMk id="18" creationId="{00000000-0000-0000-0000-000000000000}"/>
          </ac:spMkLst>
        </pc:spChg>
        <pc:spChg chg="del">
          <ac:chgData name="Angad Nagi" userId="338f9d09853ab741" providerId="LiveId" clId="{7E2CA9BC-E838-4189-8BB5-4C4D5EF06BD1}" dt="2021-05-23T18:28:08.775" v="82" actId="478"/>
          <ac:spMkLst>
            <pc:docMk/>
            <pc:sldMk cId="0" sldId="259"/>
            <ac:spMk id="19" creationId="{00000000-0000-0000-0000-000000000000}"/>
          </ac:spMkLst>
        </pc:spChg>
        <pc:picChg chg="del">
          <ac:chgData name="Angad Nagi" userId="338f9d09853ab741" providerId="LiveId" clId="{7E2CA9BC-E838-4189-8BB5-4C4D5EF06BD1}" dt="2021-05-23T18:28:08.775" v="82" actId="478"/>
          <ac:picMkLst>
            <pc:docMk/>
            <pc:sldMk cId="0" sldId="259"/>
            <ac:picMk id="139" creationId="{00000000-0000-0000-0000-000000000000}"/>
          </ac:picMkLst>
        </pc:picChg>
        <pc:picChg chg="del">
          <ac:chgData name="Angad Nagi" userId="338f9d09853ab741" providerId="LiveId" clId="{7E2CA9BC-E838-4189-8BB5-4C4D5EF06BD1}" dt="2021-05-23T18:28:08.775" v="82" actId="478"/>
          <ac:picMkLst>
            <pc:docMk/>
            <pc:sldMk cId="0" sldId="259"/>
            <ac:picMk id="141" creationId="{00000000-0000-0000-0000-000000000000}"/>
          </ac:picMkLst>
        </pc:picChg>
      </pc:sldChg>
      <pc:sldChg chg="addSp delSp modSp add del mod modClrScheme chgLayout">
        <pc:chgData name="Angad Nagi" userId="338f9d09853ab741" providerId="LiveId" clId="{7E2CA9BC-E838-4189-8BB5-4C4D5EF06BD1}" dt="2021-05-23T19:32:53.373" v="560" actId="47"/>
        <pc:sldMkLst>
          <pc:docMk/>
          <pc:sldMk cId="0" sldId="260"/>
        </pc:sldMkLst>
        <pc:spChg chg="add del mod ord">
          <ac:chgData name="Angad Nagi" userId="338f9d09853ab741" providerId="LiveId" clId="{7E2CA9BC-E838-4189-8BB5-4C4D5EF06BD1}" dt="2021-05-23T18:30:40.192" v="99" actId="700"/>
          <ac:spMkLst>
            <pc:docMk/>
            <pc:sldMk cId="0" sldId="260"/>
            <ac:spMk id="2" creationId="{E5397B61-84FD-4ACC-B360-D4CDC1AF74D0}"/>
          </ac:spMkLst>
        </pc:spChg>
        <pc:spChg chg="add del mod ord">
          <ac:chgData name="Angad Nagi" userId="338f9d09853ab741" providerId="LiveId" clId="{7E2CA9BC-E838-4189-8BB5-4C4D5EF06BD1}" dt="2021-05-23T18:30:57.111" v="100" actId="700"/>
          <ac:spMkLst>
            <pc:docMk/>
            <pc:sldMk cId="0" sldId="260"/>
            <ac:spMk id="3" creationId="{709BC4B3-AE6D-4528-9F72-A973D1F32F57}"/>
          </ac:spMkLst>
        </pc:spChg>
        <pc:spChg chg="add del mod ord">
          <ac:chgData name="Angad Nagi" userId="338f9d09853ab741" providerId="LiveId" clId="{7E2CA9BC-E838-4189-8BB5-4C4D5EF06BD1}" dt="2021-05-23T18:30:57.111" v="100" actId="700"/>
          <ac:spMkLst>
            <pc:docMk/>
            <pc:sldMk cId="0" sldId="260"/>
            <ac:spMk id="4" creationId="{6553C474-552D-4EEA-A3ED-EBE3D03B485F}"/>
          </ac:spMkLst>
        </pc:spChg>
        <pc:spChg chg="add del mod ord">
          <ac:chgData name="Angad Nagi" userId="338f9d09853ab741" providerId="LiveId" clId="{7E2CA9BC-E838-4189-8BB5-4C4D5EF06BD1}" dt="2021-05-23T18:30:57.111" v="100" actId="700"/>
          <ac:spMkLst>
            <pc:docMk/>
            <pc:sldMk cId="0" sldId="260"/>
            <ac:spMk id="5" creationId="{FF7F16F0-4864-45BC-8101-C2A5833155A8}"/>
          </ac:spMkLst>
        </pc:spChg>
        <pc:spChg chg="add del mod ord">
          <ac:chgData name="Angad Nagi" userId="338f9d09853ab741" providerId="LiveId" clId="{7E2CA9BC-E838-4189-8BB5-4C4D5EF06BD1}" dt="2021-05-23T18:31:08.187" v="101" actId="478"/>
          <ac:spMkLst>
            <pc:docMk/>
            <pc:sldMk cId="0" sldId="260"/>
            <ac:spMk id="6" creationId="{69EEC971-1DCA-4EFF-BDBE-18A07B48D28B}"/>
          </ac:spMkLst>
        </pc:spChg>
        <pc:spChg chg="del">
          <ac:chgData name="Angad Nagi" userId="338f9d09853ab741" providerId="LiveId" clId="{7E2CA9BC-E838-4189-8BB5-4C4D5EF06BD1}" dt="2021-05-23T18:30:11.707" v="96" actId="478"/>
          <ac:spMkLst>
            <pc:docMk/>
            <pc:sldMk cId="0" sldId="260"/>
            <ac:spMk id="7" creationId="{00000000-0000-0000-0000-000000000000}"/>
          </ac:spMkLst>
        </pc:spChg>
        <pc:spChg chg="add mod">
          <ac:chgData name="Angad Nagi" userId="338f9d09853ab741" providerId="LiveId" clId="{7E2CA9BC-E838-4189-8BB5-4C4D5EF06BD1}" dt="2021-05-23T18:32:09.419" v="112" actId="14100"/>
          <ac:spMkLst>
            <pc:docMk/>
            <pc:sldMk cId="0" sldId="260"/>
            <ac:spMk id="8" creationId="{5AD29C08-964D-4270-AE34-0DD5D8ED8AC7}"/>
          </ac:spMkLst>
        </pc:spChg>
        <pc:spChg chg="add mod">
          <ac:chgData name="Angad Nagi" userId="338f9d09853ab741" providerId="LiveId" clId="{7E2CA9BC-E838-4189-8BB5-4C4D5EF06BD1}" dt="2021-05-23T18:32:54.593" v="117" actId="14100"/>
          <ac:spMkLst>
            <pc:docMk/>
            <pc:sldMk cId="0" sldId="260"/>
            <ac:spMk id="9" creationId="{27D84E35-A6A8-49ED-920F-4B028631217D}"/>
          </ac:spMkLst>
        </pc:spChg>
        <pc:spChg chg="add mod">
          <ac:chgData name="Angad Nagi" userId="338f9d09853ab741" providerId="LiveId" clId="{7E2CA9BC-E838-4189-8BB5-4C4D5EF06BD1}" dt="2021-05-23T18:34:55.869" v="138" actId="20577"/>
          <ac:spMkLst>
            <pc:docMk/>
            <pc:sldMk cId="0" sldId="260"/>
            <ac:spMk id="10" creationId="{FD4881CD-AA25-4545-9D82-29B24B0D9F36}"/>
          </ac:spMkLst>
        </pc:spChg>
        <pc:spChg chg="add mod">
          <ac:chgData name="Angad Nagi" userId="338f9d09853ab741" providerId="LiveId" clId="{7E2CA9BC-E838-4189-8BB5-4C4D5EF06BD1}" dt="2021-05-23T18:34:20.214" v="133"/>
          <ac:spMkLst>
            <pc:docMk/>
            <pc:sldMk cId="0" sldId="260"/>
            <ac:spMk id="11" creationId="{393AB2CF-A210-4240-9601-D8AD9BDEF68E}"/>
          </ac:spMkLst>
        </pc:spChg>
        <pc:picChg chg="add mod">
          <ac:chgData name="Angad Nagi" userId="338f9d09853ab741" providerId="LiveId" clId="{7E2CA9BC-E838-4189-8BB5-4C4D5EF06BD1}" dt="2021-05-23T18:35:34.883" v="142" actId="1076"/>
          <ac:picMkLst>
            <pc:docMk/>
            <pc:sldMk cId="0" sldId="260"/>
            <ac:picMk id="12" creationId="{D4A0305F-EB02-485C-AF2E-1DF4EE304590}"/>
          </ac:picMkLst>
        </pc:picChg>
      </pc:sldChg>
      <pc:sldChg chg="addSp delSp modSp add del mod">
        <pc:chgData name="Angad Nagi" userId="338f9d09853ab741" providerId="LiveId" clId="{7E2CA9BC-E838-4189-8BB5-4C4D5EF06BD1}" dt="2021-05-23T19:36:12.345" v="713" actId="1076"/>
        <pc:sldMkLst>
          <pc:docMk/>
          <pc:sldMk cId="0" sldId="261"/>
        </pc:sldMkLst>
        <pc:spChg chg="add mod">
          <ac:chgData name="Angad Nagi" userId="338f9d09853ab741" providerId="LiveId" clId="{7E2CA9BC-E838-4189-8BB5-4C4D5EF06BD1}" dt="2021-05-23T18:44:34.889" v="250" actId="207"/>
          <ac:spMkLst>
            <pc:docMk/>
            <pc:sldMk cId="0" sldId="261"/>
            <ac:spMk id="2" creationId="{F70DB7B0-C1EF-401A-939C-5BA613EEB841}"/>
          </ac:spMkLst>
        </pc:spChg>
        <pc:spChg chg="add del">
          <ac:chgData name="Angad Nagi" userId="338f9d09853ab741" providerId="LiveId" clId="{7E2CA9BC-E838-4189-8BB5-4C4D5EF06BD1}" dt="2021-05-23T18:41:45.724" v="226" actId="22"/>
          <ac:spMkLst>
            <pc:docMk/>
            <pc:sldMk cId="0" sldId="261"/>
            <ac:spMk id="6" creationId="{98922C54-89A7-4B36-AE14-2A6FB91ED4B9}"/>
          </ac:spMkLst>
        </pc:spChg>
        <pc:spChg chg="add del mod">
          <ac:chgData name="Angad Nagi" userId="338f9d09853ab741" providerId="LiveId" clId="{7E2CA9BC-E838-4189-8BB5-4C4D5EF06BD1}" dt="2021-05-23T18:41:59.868" v="229" actId="478"/>
          <ac:spMkLst>
            <pc:docMk/>
            <pc:sldMk cId="0" sldId="261"/>
            <ac:spMk id="8" creationId="{4D539922-3947-4DD4-9861-876883023AD8}"/>
          </ac:spMkLst>
        </pc:spChg>
        <pc:spChg chg="del">
          <ac:chgData name="Angad Nagi" userId="338f9d09853ab741" providerId="LiveId" clId="{7E2CA9BC-E838-4189-8BB5-4C4D5EF06BD1}" dt="2021-05-23T18:40:48.103" v="217" actId="478"/>
          <ac:spMkLst>
            <pc:docMk/>
            <pc:sldMk cId="0" sldId="261"/>
            <ac:spMk id="12" creationId="{00000000-0000-0000-0000-000000000000}"/>
          </ac:spMkLst>
        </pc:spChg>
        <pc:graphicFrameChg chg="add mod modGraphic">
          <ac:chgData name="Angad Nagi" userId="338f9d09853ab741" providerId="LiveId" clId="{7E2CA9BC-E838-4189-8BB5-4C4D5EF06BD1}" dt="2021-05-23T18:44:23.036" v="249" actId="14100"/>
          <ac:graphicFrameMkLst>
            <pc:docMk/>
            <pc:sldMk cId="0" sldId="261"/>
            <ac:graphicFrameMk id="5" creationId="{43A2DFA0-258A-4D28-9A17-886EE7A334E3}"/>
          </ac:graphicFrameMkLst>
        </pc:graphicFrameChg>
        <pc:graphicFrameChg chg="del">
          <ac:chgData name="Angad Nagi" userId="338f9d09853ab741" providerId="LiveId" clId="{7E2CA9BC-E838-4189-8BB5-4C4D5EF06BD1}" dt="2021-05-23T18:40:48.103" v="217" actId="478"/>
          <ac:graphicFrameMkLst>
            <pc:docMk/>
            <pc:sldMk cId="0" sldId="261"/>
            <ac:graphicFrameMk id="13" creationId="{00000000-0000-0000-0000-000000000000}"/>
          </ac:graphicFrameMkLst>
        </pc:graphicFrameChg>
        <pc:picChg chg="add mod">
          <ac:chgData name="Angad Nagi" userId="338f9d09853ab741" providerId="LiveId" clId="{7E2CA9BC-E838-4189-8BB5-4C4D5EF06BD1}" dt="2021-05-23T19:36:12.345" v="713" actId="1076"/>
          <ac:picMkLst>
            <pc:docMk/>
            <pc:sldMk cId="0" sldId="261"/>
            <ac:picMk id="10" creationId="{765D63BD-71DA-4ADB-8B45-964D86F8BD32}"/>
          </ac:picMkLst>
        </pc:picChg>
      </pc:sldChg>
      <pc:sldChg chg="addSp delSp modSp add del mod">
        <pc:chgData name="Angad Nagi" userId="338f9d09853ab741" providerId="LiveId" clId="{7E2CA9BC-E838-4189-8BB5-4C4D5EF06BD1}" dt="2021-05-23T19:32:53.373" v="560" actId="47"/>
        <pc:sldMkLst>
          <pc:docMk/>
          <pc:sldMk cId="0" sldId="262"/>
        </pc:sldMkLst>
        <pc:spChg chg="add mod">
          <ac:chgData name="Angad Nagi" userId="338f9d09853ab741" providerId="LiveId" clId="{7E2CA9BC-E838-4189-8BB5-4C4D5EF06BD1}" dt="2021-05-23T18:54:07.291" v="341" actId="1076"/>
          <ac:spMkLst>
            <pc:docMk/>
            <pc:sldMk cId="0" sldId="262"/>
            <ac:spMk id="2" creationId="{7D0F4825-9B72-4A23-9693-D7A1AC7965C0}"/>
          </ac:spMkLst>
        </pc:spChg>
        <pc:spChg chg="add del mod">
          <ac:chgData name="Angad Nagi" userId="338f9d09853ab741" providerId="LiveId" clId="{7E2CA9BC-E838-4189-8BB5-4C4D5EF06BD1}" dt="2021-05-23T18:51:18.175" v="310" actId="478"/>
          <ac:spMkLst>
            <pc:docMk/>
            <pc:sldMk cId="0" sldId="262"/>
            <ac:spMk id="3" creationId="{ABFD6938-6CD1-40E6-8C33-EF1F84B1F17F}"/>
          </ac:spMkLst>
        </pc:spChg>
        <pc:spChg chg="add del mod">
          <ac:chgData name="Angad Nagi" userId="338f9d09853ab741" providerId="LiveId" clId="{7E2CA9BC-E838-4189-8BB5-4C4D5EF06BD1}" dt="2021-05-23T18:53:38.504" v="338"/>
          <ac:spMkLst>
            <pc:docMk/>
            <pc:sldMk cId="0" sldId="262"/>
            <ac:spMk id="4" creationId="{00DDBAED-9874-4017-85EF-080FCD099883}"/>
          </ac:spMkLst>
        </pc:spChg>
        <pc:spChg chg="del">
          <ac:chgData name="Angad Nagi" userId="338f9d09853ab741" providerId="LiveId" clId="{7E2CA9BC-E838-4189-8BB5-4C4D5EF06BD1}" dt="2021-05-23T18:44:44.385" v="251" actId="478"/>
          <ac:spMkLst>
            <pc:docMk/>
            <pc:sldMk cId="0" sldId="262"/>
            <ac:spMk id="5" creationId="{00000000-0000-0000-0000-000000000000}"/>
          </ac:spMkLst>
        </pc:spChg>
        <pc:spChg chg="add mod">
          <ac:chgData name="Angad Nagi" userId="338f9d09853ab741" providerId="LiveId" clId="{7E2CA9BC-E838-4189-8BB5-4C4D5EF06BD1}" dt="2021-05-23T18:54:34.370" v="351" actId="20577"/>
          <ac:spMkLst>
            <pc:docMk/>
            <pc:sldMk cId="0" sldId="262"/>
            <ac:spMk id="7" creationId="{DA81B5F2-6630-46D1-BF19-E596782793CB}"/>
          </ac:spMkLst>
        </pc:spChg>
        <pc:picChg chg="add mod">
          <ac:chgData name="Angad Nagi" userId="338f9d09853ab741" providerId="LiveId" clId="{7E2CA9BC-E838-4189-8BB5-4C4D5EF06BD1}" dt="2021-05-23T19:01:03.072" v="384" actId="14100"/>
          <ac:picMkLst>
            <pc:docMk/>
            <pc:sldMk cId="0" sldId="262"/>
            <ac:picMk id="6" creationId="{BD1A5E4B-AD66-41A8-8910-0B32A5E60C6A}"/>
          </ac:picMkLst>
        </pc:picChg>
      </pc:sldChg>
      <pc:sldChg chg="addSp modSp add del mod">
        <pc:chgData name="Angad Nagi" userId="338f9d09853ab741" providerId="LiveId" clId="{7E2CA9BC-E838-4189-8BB5-4C4D5EF06BD1}" dt="2021-05-23T19:32:53.373" v="560" actId="47"/>
        <pc:sldMkLst>
          <pc:docMk/>
          <pc:sldMk cId="0" sldId="263"/>
        </pc:sldMkLst>
        <pc:spChg chg="add mod">
          <ac:chgData name="Angad Nagi" userId="338f9d09853ab741" providerId="LiveId" clId="{7E2CA9BC-E838-4189-8BB5-4C4D5EF06BD1}" dt="2021-05-23T18:59:26.450" v="374" actId="1076"/>
          <ac:spMkLst>
            <pc:docMk/>
            <pc:sldMk cId="0" sldId="263"/>
            <ac:spMk id="2" creationId="{2D368866-4E66-40C2-B0F2-BBE7A165F934}"/>
          </ac:spMkLst>
        </pc:spChg>
        <pc:spChg chg="add mod">
          <ac:chgData name="Angad Nagi" userId="338f9d09853ab741" providerId="LiveId" clId="{7E2CA9BC-E838-4189-8BB5-4C4D5EF06BD1}" dt="2021-05-23T19:00:12.092" v="378" actId="122"/>
          <ac:spMkLst>
            <pc:docMk/>
            <pc:sldMk cId="0" sldId="263"/>
            <ac:spMk id="3" creationId="{49B4B362-0BB6-407F-8BD8-FD3D6FD5D49F}"/>
          </ac:spMkLst>
        </pc:spChg>
        <pc:spChg chg="add mod">
          <ac:chgData name="Angad Nagi" userId="338f9d09853ab741" providerId="LiveId" clId="{7E2CA9BC-E838-4189-8BB5-4C4D5EF06BD1}" dt="2021-05-23T18:59:58.857" v="376" actId="20577"/>
          <ac:spMkLst>
            <pc:docMk/>
            <pc:sldMk cId="0" sldId="263"/>
            <ac:spMk id="4" creationId="{305C677F-BB98-4557-BCED-4D10DD4CC1D1}"/>
          </ac:spMkLst>
        </pc:spChg>
        <pc:spChg chg="mod">
          <ac:chgData name="Angad Nagi" userId="338f9d09853ab741" providerId="LiveId" clId="{7E2CA9BC-E838-4189-8BB5-4C4D5EF06BD1}" dt="2021-05-23T19:00:08.379" v="377" actId="122"/>
          <ac:spMkLst>
            <pc:docMk/>
            <pc:sldMk cId="0" sldId="263"/>
            <ac:spMk id="12" creationId="{00000000-0000-0000-0000-000000000000}"/>
          </ac:spMkLst>
        </pc:spChg>
      </pc:sldChg>
      <pc:sldChg chg="addSp delSp modSp add del mod">
        <pc:chgData name="Angad Nagi" userId="338f9d09853ab741" providerId="LiveId" clId="{7E2CA9BC-E838-4189-8BB5-4C4D5EF06BD1}" dt="2021-05-23T19:32:53.373" v="560" actId="47"/>
        <pc:sldMkLst>
          <pc:docMk/>
          <pc:sldMk cId="0" sldId="264"/>
        </pc:sldMkLst>
        <pc:spChg chg="del mod">
          <ac:chgData name="Angad Nagi" userId="338f9d09853ab741" providerId="LiveId" clId="{7E2CA9BC-E838-4189-8BB5-4C4D5EF06BD1}" dt="2021-05-23T19:00:39.459" v="381"/>
          <ac:spMkLst>
            <pc:docMk/>
            <pc:sldMk cId="0" sldId="264"/>
            <ac:spMk id="20" creationId="{00000000-0000-0000-0000-000000000000}"/>
          </ac:spMkLst>
        </pc:spChg>
        <pc:picChg chg="add mod">
          <ac:chgData name="Angad Nagi" userId="338f9d09853ab741" providerId="LiveId" clId="{7E2CA9BC-E838-4189-8BB5-4C4D5EF06BD1}" dt="2021-05-23T19:02:24.642" v="392" actId="1076"/>
          <ac:picMkLst>
            <pc:docMk/>
            <pc:sldMk cId="0" sldId="264"/>
            <ac:picMk id="3" creationId="{65EF4DBE-CF8D-406E-99EB-8399218C1C15}"/>
          </ac:picMkLst>
        </pc:picChg>
      </pc:sldChg>
      <pc:sldChg chg="addSp delSp modSp add del mod">
        <pc:chgData name="Angad Nagi" userId="338f9d09853ab741" providerId="LiveId" clId="{7E2CA9BC-E838-4189-8BB5-4C4D5EF06BD1}" dt="2021-05-23T19:32:53.373" v="560" actId="47"/>
        <pc:sldMkLst>
          <pc:docMk/>
          <pc:sldMk cId="0" sldId="265"/>
        </pc:sldMkLst>
        <pc:spChg chg="del">
          <ac:chgData name="Angad Nagi" userId="338f9d09853ab741" providerId="LiveId" clId="{7E2CA9BC-E838-4189-8BB5-4C4D5EF06BD1}" dt="2021-05-23T19:02:33.662" v="393" actId="478"/>
          <ac:spMkLst>
            <pc:docMk/>
            <pc:sldMk cId="0" sldId="265"/>
            <ac:spMk id="2" creationId="{00000000-0000-0000-0000-000000000000}"/>
          </ac:spMkLst>
        </pc:spChg>
        <pc:spChg chg="add mod">
          <ac:chgData name="Angad Nagi" userId="338f9d09853ab741" providerId="LiveId" clId="{7E2CA9BC-E838-4189-8BB5-4C4D5EF06BD1}" dt="2021-05-23T19:05:33.185" v="409" actId="255"/>
          <ac:spMkLst>
            <pc:docMk/>
            <pc:sldMk cId="0" sldId="265"/>
            <ac:spMk id="3" creationId="{99132D51-1ED0-4258-8144-4784C947B0C6}"/>
          </ac:spMkLst>
        </pc:spChg>
        <pc:spChg chg="del">
          <ac:chgData name="Angad Nagi" userId="338f9d09853ab741" providerId="LiveId" clId="{7E2CA9BC-E838-4189-8BB5-4C4D5EF06BD1}" dt="2021-05-23T19:02:33.662" v="393" actId="478"/>
          <ac:spMkLst>
            <pc:docMk/>
            <pc:sldMk cId="0" sldId="265"/>
            <ac:spMk id="7" creationId="{00000000-0000-0000-0000-000000000000}"/>
          </ac:spMkLst>
        </pc:spChg>
        <pc:picChg chg="add mod">
          <ac:chgData name="Angad Nagi" userId="338f9d09853ab741" providerId="LiveId" clId="{7E2CA9BC-E838-4189-8BB5-4C4D5EF06BD1}" dt="2021-05-23T19:12:48.223" v="467" actId="14100"/>
          <ac:picMkLst>
            <pc:docMk/>
            <pc:sldMk cId="0" sldId="265"/>
            <ac:picMk id="6" creationId="{7F12ADE8-66F2-44E8-9E15-DA644E735C15}"/>
          </ac:picMkLst>
        </pc:picChg>
        <pc:picChg chg="del">
          <ac:chgData name="Angad Nagi" userId="338f9d09853ab741" providerId="LiveId" clId="{7E2CA9BC-E838-4189-8BB5-4C4D5EF06BD1}" dt="2021-05-23T19:02:33.662" v="393" actId="478"/>
          <ac:picMkLst>
            <pc:docMk/>
            <pc:sldMk cId="0" sldId="265"/>
            <ac:picMk id="10" creationId="{00000000-0000-0000-0000-000000000000}"/>
          </ac:picMkLst>
        </pc:picChg>
        <pc:picChg chg="del">
          <ac:chgData name="Angad Nagi" userId="338f9d09853ab741" providerId="LiveId" clId="{7E2CA9BC-E838-4189-8BB5-4C4D5EF06BD1}" dt="2021-05-23T19:02:33.662" v="393" actId="478"/>
          <ac:picMkLst>
            <pc:docMk/>
            <pc:sldMk cId="0" sldId="265"/>
            <ac:picMk id="12" creationId="{00000000-0000-0000-0000-000000000000}"/>
          </ac:picMkLst>
        </pc:picChg>
      </pc:sldChg>
      <pc:sldChg chg="addSp delSp modSp add del mod">
        <pc:chgData name="Angad Nagi" userId="338f9d09853ab741" providerId="LiveId" clId="{7E2CA9BC-E838-4189-8BB5-4C4D5EF06BD1}" dt="2021-05-23T19:32:53.373" v="560" actId="47"/>
        <pc:sldMkLst>
          <pc:docMk/>
          <pc:sldMk cId="0" sldId="267"/>
        </pc:sldMkLst>
        <pc:spChg chg="add mod">
          <ac:chgData name="Angad Nagi" userId="338f9d09853ab741" providerId="LiveId" clId="{7E2CA9BC-E838-4189-8BB5-4C4D5EF06BD1}" dt="2021-05-23T19:23:26.838" v="484" actId="1076"/>
          <ac:spMkLst>
            <pc:docMk/>
            <pc:sldMk cId="0" sldId="267"/>
            <ac:spMk id="2" creationId="{34559AF6-F335-472C-8BA1-80711ACB3429}"/>
          </ac:spMkLst>
        </pc:spChg>
        <pc:spChg chg="add mod">
          <ac:chgData name="Angad Nagi" userId="338f9d09853ab741" providerId="LiveId" clId="{7E2CA9BC-E838-4189-8BB5-4C4D5EF06BD1}" dt="2021-05-23T19:23:17.570" v="482" actId="1076"/>
          <ac:spMkLst>
            <pc:docMk/>
            <pc:sldMk cId="0" sldId="267"/>
            <ac:spMk id="3" creationId="{8B429A10-BB02-4BCA-BEB1-A5E6F88893F6}"/>
          </ac:spMkLst>
        </pc:spChg>
        <pc:spChg chg="del mod">
          <ac:chgData name="Angad Nagi" userId="338f9d09853ab741" providerId="LiveId" clId="{7E2CA9BC-E838-4189-8BB5-4C4D5EF06BD1}" dt="2021-05-23T19:12:58.460" v="470"/>
          <ac:spMkLst>
            <pc:docMk/>
            <pc:sldMk cId="0" sldId="267"/>
            <ac:spMk id="4" creationId="{00000000-0000-0000-0000-000000000000}"/>
          </ac:spMkLst>
        </pc:spChg>
      </pc:sldChg>
      <pc:sldChg chg="addSp delSp modSp add del mod modClrScheme chgLayout">
        <pc:chgData name="Angad Nagi" userId="338f9d09853ab741" providerId="LiveId" clId="{7E2CA9BC-E838-4189-8BB5-4C4D5EF06BD1}" dt="2021-05-23T19:32:53.373" v="560" actId="47"/>
        <pc:sldMkLst>
          <pc:docMk/>
          <pc:sldMk cId="0" sldId="268"/>
        </pc:sldMkLst>
        <pc:spChg chg="add del mod">
          <ac:chgData name="Angad Nagi" userId="338f9d09853ab741" providerId="LiveId" clId="{7E2CA9BC-E838-4189-8BB5-4C4D5EF06BD1}" dt="2021-05-23T19:24:28.703" v="490" actId="478"/>
          <ac:spMkLst>
            <pc:docMk/>
            <pc:sldMk cId="0" sldId="268"/>
            <ac:spMk id="2" creationId="{8CCACE0C-702A-4E4D-8262-991EC7C7879D}"/>
          </ac:spMkLst>
        </pc:spChg>
        <pc:spChg chg="add del mod">
          <ac:chgData name="Angad Nagi" userId="338f9d09853ab741" providerId="LiveId" clId="{7E2CA9BC-E838-4189-8BB5-4C4D5EF06BD1}" dt="2021-05-23T19:24:23.057" v="489" actId="478"/>
          <ac:spMkLst>
            <pc:docMk/>
            <pc:sldMk cId="0" sldId="268"/>
            <ac:spMk id="3" creationId="{FF1A200B-B0AB-4DE9-A1F0-9DCF1DC1FDB3}"/>
          </ac:spMkLst>
        </pc:spChg>
        <pc:spChg chg="add mod">
          <ac:chgData name="Angad Nagi" userId="338f9d09853ab741" providerId="LiveId" clId="{7E2CA9BC-E838-4189-8BB5-4C4D5EF06BD1}" dt="2021-05-23T19:28:27.101" v="521" actId="1076"/>
          <ac:spMkLst>
            <pc:docMk/>
            <pc:sldMk cId="0" sldId="268"/>
            <ac:spMk id="4" creationId="{83B7093A-DECD-42A4-815D-2A517E97DC5C}"/>
          </ac:spMkLst>
        </pc:spChg>
        <pc:spChg chg="add mod">
          <ac:chgData name="Angad Nagi" userId="338f9d09853ab741" providerId="LiveId" clId="{7E2CA9BC-E838-4189-8BB5-4C4D5EF06BD1}" dt="2021-05-23T19:28:23.124" v="520" actId="1076"/>
          <ac:spMkLst>
            <pc:docMk/>
            <pc:sldMk cId="0" sldId="268"/>
            <ac:spMk id="5" creationId="{34B0F78D-4C8A-4FBC-B70C-97BED4974760}"/>
          </ac:spMkLst>
        </pc:spChg>
        <pc:spChg chg="add mod">
          <ac:chgData name="Angad Nagi" userId="338f9d09853ab741" providerId="LiveId" clId="{7E2CA9BC-E838-4189-8BB5-4C4D5EF06BD1}" dt="2021-05-23T19:28:11.967" v="518" actId="1076"/>
          <ac:spMkLst>
            <pc:docMk/>
            <pc:sldMk cId="0" sldId="268"/>
            <ac:spMk id="6" creationId="{900FCC68-A345-44F2-BF0A-47535E909451}"/>
          </ac:spMkLst>
        </pc:spChg>
        <pc:spChg chg="add mod">
          <ac:chgData name="Angad Nagi" userId="338f9d09853ab741" providerId="LiveId" clId="{7E2CA9BC-E838-4189-8BB5-4C4D5EF06BD1}" dt="2021-05-23T19:28:17.852" v="519" actId="1076"/>
          <ac:spMkLst>
            <pc:docMk/>
            <pc:sldMk cId="0" sldId="268"/>
            <ac:spMk id="7" creationId="{D874FDBB-C6BF-46E4-917C-B14E6A11B43D}"/>
          </ac:spMkLst>
        </pc:spChg>
        <pc:spChg chg="del mod">
          <ac:chgData name="Angad Nagi" userId="338f9d09853ab741" providerId="LiveId" clId="{7E2CA9BC-E838-4189-8BB5-4C4D5EF06BD1}" dt="2021-05-23T19:24:12.489" v="487"/>
          <ac:spMkLst>
            <pc:docMk/>
            <pc:sldMk cId="0" sldId="268"/>
            <ac:spMk id="8" creationId="{00000000-0000-0000-0000-000000000000}"/>
          </ac:spMkLst>
        </pc:spChg>
        <pc:spChg chg="add mod">
          <ac:chgData name="Angad Nagi" userId="338f9d09853ab741" providerId="LiveId" clId="{7E2CA9BC-E838-4189-8BB5-4C4D5EF06BD1}" dt="2021-05-23T19:31:12.879" v="551" actId="20577"/>
          <ac:spMkLst>
            <pc:docMk/>
            <pc:sldMk cId="0" sldId="268"/>
            <ac:spMk id="9" creationId="{0E8A8A83-C2A8-4A55-99AE-E3447ADA0DE3}"/>
          </ac:spMkLst>
        </pc:spChg>
        <pc:spChg chg="add mod">
          <ac:chgData name="Angad Nagi" userId="338f9d09853ab741" providerId="LiveId" clId="{7E2CA9BC-E838-4189-8BB5-4C4D5EF06BD1}" dt="2021-05-23T19:31:01.683" v="549" actId="1076"/>
          <ac:spMkLst>
            <pc:docMk/>
            <pc:sldMk cId="0" sldId="268"/>
            <ac:spMk id="10" creationId="{8DD5B3DE-21B8-4DFD-B85D-198C14282073}"/>
          </ac:spMkLst>
        </pc:spChg>
      </pc:sldChg>
      <pc:sldChg chg="addSp delSp modSp add del mod">
        <pc:chgData name="Angad Nagi" userId="338f9d09853ab741" providerId="LiveId" clId="{7E2CA9BC-E838-4189-8BB5-4C4D5EF06BD1}" dt="2021-05-23T19:32:53.373" v="560" actId="47"/>
        <pc:sldMkLst>
          <pc:docMk/>
          <pc:sldMk cId="0" sldId="306"/>
        </pc:sldMkLst>
        <pc:spChg chg="add del mod">
          <ac:chgData name="Angad Nagi" userId="338f9d09853ab741" providerId="LiveId" clId="{7E2CA9BC-E838-4189-8BB5-4C4D5EF06BD1}" dt="2021-05-23T19:08:01.629" v="425"/>
          <ac:spMkLst>
            <pc:docMk/>
            <pc:sldMk cId="0" sldId="306"/>
            <ac:spMk id="2" creationId="{F738FFA1-9A33-4DE1-95E7-AC90A88B4973}"/>
          </ac:spMkLst>
        </pc:spChg>
        <pc:spChg chg="del mod">
          <ac:chgData name="Angad Nagi" userId="338f9d09853ab741" providerId="LiveId" clId="{7E2CA9BC-E838-4189-8BB5-4C4D5EF06BD1}" dt="2021-05-23T19:06:07.585" v="415"/>
          <ac:spMkLst>
            <pc:docMk/>
            <pc:sldMk cId="0" sldId="306"/>
            <ac:spMk id="3" creationId="{00000000-0000-0000-0000-000000000000}"/>
          </ac:spMkLst>
        </pc:spChg>
        <pc:spChg chg="add mod">
          <ac:chgData name="Angad Nagi" userId="338f9d09853ab741" providerId="LiveId" clId="{7E2CA9BC-E838-4189-8BB5-4C4D5EF06BD1}" dt="2021-05-23T19:08:00.828" v="423" actId="14100"/>
          <ac:spMkLst>
            <pc:docMk/>
            <pc:sldMk cId="0" sldId="306"/>
            <ac:spMk id="5" creationId="{F5C7F04C-AD7C-4A97-9519-019E9264D18F}"/>
          </ac:spMkLst>
        </pc:spChg>
        <pc:spChg chg="add mod">
          <ac:chgData name="Angad Nagi" userId="338f9d09853ab741" providerId="LiveId" clId="{7E2CA9BC-E838-4189-8BB5-4C4D5EF06BD1}" dt="2021-05-23T19:12:30.869" v="464" actId="1076"/>
          <ac:spMkLst>
            <pc:docMk/>
            <pc:sldMk cId="0" sldId="306"/>
            <ac:spMk id="7" creationId="{F94DB2C3-554C-46DB-AEF7-ABE7FACE95DD}"/>
          </ac:spMkLst>
        </pc:spChg>
        <pc:picChg chg="del mod">
          <ac:chgData name="Angad Nagi" userId="338f9d09853ab741" providerId="LiveId" clId="{7E2CA9BC-E838-4189-8BB5-4C4D5EF06BD1}" dt="2021-05-23T19:06:07.585" v="413" actId="478"/>
          <ac:picMkLst>
            <pc:docMk/>
            <pc:sldMk cId="0" sldId="306"/>
            <ac:picMk id="4" creationId="{00000000-0000-0000-0000-000000000000}"/>
          </ac:picMkLst>
        </pc:picChg>
        <pc:picChg chg="add mod">
          <ac:chgData name="Angad Nagi" userId="338f9d09853ab741" providerId="LiveId" clId="{7E2CA9BC-E838-4189-8BB5-4C4D5EF06BD1}" dt="2021-05-23T19:12:16.607" v="462" actId="1036"/>
          <ac:picMkLst>
            <pc:docMk/>
            <pc:sldMk cId="0" sldId="306"/>
            <ac:picMk id="6" creationId="{1F28EBA6-10B3-40FD-92CD-94329FFD5BD6}"/>
          </ac:picMkLst>
        </pc:picChg>
        <pc:picChg chg="add mod">
          <ac:chgData name="Angad Nagi" userId="338f9d09853ab741" providerId="LiveId" clId="{7E2CA9BC-E838-4189-8BB5-4C4D5EF06BD1}" dt="2021-05-23T19:12:08.444" v="458" actId="14100"/>
          <ac:picMkLst>
            <pc:docMk/>
            <pc:sldMk cId="0" sldId="306"/>
            <ac:picMk id="8" creationId="{351B62F7-FF93-4CF4-B817-DE417BD35526}"/>
          </ac:picMkLst>
        </pc:picChg>
        <pc:picChg chg="add mod">
          <ac:chgData name="Angad Nagi" userId="338f9d09853ab741" providerId="LiveId" clId="{7E2CA9BC-E838-4189-8BB5-4C4D5EF06BD1}" dt="2021-05-23T19:12:11.637" v="459" actId="14100"/>
          <ac:picMkLst>
            <pc:docMk/>
            <pc:sldMk cId="0" sldId="306"/>
            <ac:picMk id="9" creationId="{3396687A-CA80-44D2-99F6-E47058A1506F}"/>
          </ac:picMkLst>
        </pc:picChg>
      </pc:sldChg>
      <pc:sldChg chg="addSp delSp modSp add del mod modClrScheme chgLayout">
        <pc:chgData name="Angad Nagi" userId="338f9d09853ab741" providerId="LiveId" clId="{7E2CA9BC-E838-4189-8BB5-4C4D5EF06BD1}" dt="2021-05-23T19:35:47.693" v="712" actId="1076"/>
        <pc:sldMkLst>
          <pc:docMk/>
          <pc:sldMk cId="0" sldId="371"/>
        </pc:sldMkLst>
        <pc:spChg chg="add del mod">
          <ac:chgData name="Angad Nagi" userId="338f9d09853ab741" providerId="LiveId" clId="{7E2CA9BC-E838-4189-8BB5-4C4D5EF06BD1}" dt="2021-05-23T19:31:22.396" v="554" actId="478"/>
          <ac:spMkLst>
            <pc:docMk/>
            <pc:sldMk cId="0" sldId="371"/>
            <ac:spMk id="3" creationId="{879E00A1-446B-434D-B036-47E48B927E7D}"/>
          </ac:spMkLst>
        </pc:spChg>
        <pc:spChg chg="del">
          <ac:chgData name="Angad Nagi" userId="338f9d09853ab741" providerId="LiveId" clId="{7E2CA9BC-E838-4189-8BB5-4C4D5EF06BD1}" dt="2021-05-23T19:31:18.487" v="552" actId="478"/>
          <ac:spMkLst>
            <pc:docMk/>
            <pc:sldMk cId="0" sldId="371"/>
            <ac:spMk id="4" creationId="{00000000-0000-0000-0000-000000000000}"/>
          </ac:spMkLst>
        </pc:spChg>
        <pc:spChg chg="add del mod">
          <ac:chgData name="Angad Nagi" userId="338f9d09853ab741" providerId="LiveId" clId="{7E2CA9BC-E838-4189-8BB5-4C4D5EF06BD1}" dt="2021-05-23T19:31:25.840" v="555" actId="478"/>
          <ac:spMkLst>
            <pc:docMk/>
            <pc:sldMk cId="0" sldId="371"/>
            <ac:spMk id="8" creationId="{64B6BD60-30F8-46A8-B464-F6015AC92E7F}"/>
          </ac:spMkLst>
        </pc:spChg>
        <pc:spChg chg="add mod">
          <ac:chgData name="Angad Nagi" userId="338f9d09853ab741" providerId="LiveId" clId="{7E2CA9BC-E838-4189-8BB5-4C4D5EF06BD1}" dt="2021-05-23T19:35:47.693" v="712" actId="1076"/>
          <ac:spMkLst>
            <pc:docMk/>
            <pc:sldMk cId="0" sldId="371"/>
            <ac:spMk id="9" creationId="{546F1563-0EB1-4B21-900A-50A374A0242D}"/>
          </ac:spMkLst>
        </pc:spChg>
        <pc:spChg chg="add del mod ord">
          <ac:chgData name="Angad Nagi" userId="338f9d09853ab741" providerId="LiveId" clId="{7E2CA9BC-E838-4189-8BB5-4C4D5EF06BD1}" dt="2021-05-23T19:34:40.322" v="704" actId="478"/>
          <ac:spMkLst>
            <pc:docMk/>
            <pc:sldMk cId="0" sldId="371"/>
            <ac:spMk id="10" creationId="{316AD8B7-C360-4F0A-BEAF-CB4856A4A6E5}"/>
          </ac:spMkLst>
        </pc:spChg>
        <pc:spChg chg="add del mod ord">
          <ac:chgData name="Angad Nagi" userId="338f9d09853ab741" providerId="LiveId" clId="{7E2CA9BC-E838-4189-8BB5-4C4D5EF06BD1}" dt="2021-05-23T19:34:44.080" v="705" actId="478"/>
          <ac:spMkLst>
            <pc:docMk/>
            <pc:sldMk cId="0" sldId="371"/>
            <ac:spMk id="11" creationId="{43F80545-1241-42CE-83C6-3A6C5E88052F}"/>
          </ac:spMkLst>
        </pc:spChg>
        <pc:spChg chg="add del mod ord">
          <ac:chgData name="Angad Nagi" userId="338f9d09853ab741" providerId="LiveId" clId="{7E2CA9BC-E838-4189-8BB5-4C4D5EF06BD1}" dt="2021-05-23T19:35:07.433" v="707" actId="700"/>
          <ac:spMkLst>
            <pc:docMk/>
            <pc:sldMk cId="0" sldId="371"/>
            <ac:spMk id="12" creationId="{CAAD2957-EBAE-4E0E-B6DD-25EB2812BF11}"/>
          </ac:spMkLst>
        </pc:spChg>
        <pc:spChg chg="add del mod ord">
          <ac:chgData name="Angad Nagi" userId="338f9d09853ab741" providerId="LiveId" clId="{7E2CA9BC-E838-4189-8BB5-4C4D5EF06BD1}" dt="2021-05-23T19:35:07.433" v="707" actId="700"/>
          <ac:spMkLst>
            <pc:docMk/>
            <pc:sldMk cId="0" sldId="371"/>
            <ac:spMk id="13" creationId="{E4F163D8-78C3-4A14-8858-E22756274CCC}"/>
          </ac:spMkLst>
        </pc:spChg>
        <pc:spChg chg="add del mod ord">
          <ac:chgData name="Angad Nagi" userId="338f9d09853ab741" providerId="LiveId" clId="{7E2CA9BC-E838-4189-8BB5-4C4D5EF06BD1}" dt="2021-05-23T19:35:19.315" v="708" actId="700"/>
          <ac:spMkLst>
            <pc:docMk/>
            <pc:sldMk cId="0" sldId="371"/>
            <ac:spMk id="14" creationId="{95143C46-D551-46F3-9B72-5F3FB3EC925D}"/>
          </ac:spMkLst>
        </pc:spChg>
        <pc:spChg chg="add del mod ord">
          <ac:chgData name="Angad Nagi" userId="338f9d09853ab741" providerId="LiveId" clId="{7E2CA9BC-E838-4189-8BB5-4C4D5EF06BD1}" dt="2021-05-23T19:35:19.315" v="708" actId="700"/>
          <ac:spMkLst>
            <pc:docMk/>
            <pc:sldMk cId="0" sldId="371"/>
            <ac:spMk id="15" creationId="{14913CBF-F007-4A0E-B0A6-96FF2ADC298A}"/>
          </ac:spMkLst>
        </pc:spChg>
        <pc:spChg chg="add del mod ord">
          <ac:chgData name="Angad Nagi" userId="338f9d09853ab741" providerId="LiveId" clId="{7E2CA9BC-E838-4189-8BB5-4C4D5EF06BD1}" dt="2021-05-23T19:35:25.508" v="709" actId="478"/>
          <ac:spMkLst>
            <pc:docMk/>
            <pc:sldMk cId="0" sldId="371"/>
            <ac:spMk id="16" creationId="{BDB0EC9B-6278-4089-B9A2-84DC8B5493C9}"/>
          </ac:spMkLst>
        </pc:spChg>
        <pc:spChg chg="add del mod ord">
          <ac:chgData name="Angad Nagi" userId="338f9d09853ab741" providerId="LiveId" clId="{7E2CA9BC-E838-4189-8BB5-4C4D5EF06BD1}" dt="2021-05-23T19:35:29.024" v="710" actId="478"/>
          <ac:spMkLst>
            <pc:docMk/>
            <pc:sldMk cId="0" sldId="371"/>
            <ac:spMk id="17" creationId="{67F985FB-7F8E-46D2-914A-D57CB9300D2B}"/>
          </ac:spMkLst>
        </pc:spChg>
        <pc:picChg chg="del">
          <ac:chgData name="Angad Nagi" userId="338f9d09853ab741" providerId="LiveId" clId="{7E2CA9BC-E838-4189-8BB5-4C4D5EF06BD1}" dt="2021-05-23T19:31:18.487" v="552" actId="478"/>
          <ac:picMkLst>
            <pc:docMk/>
            <pc:sldMk cId="0" sldId="371"/>
            <ac:picMk id="6" creationId="{00000000-0000-0000-0000-000000000000}"/>
          </ac:picMkLst>
        </pc:picChg>
        <pc:picChg chg="del">
          <ac:chgData name="Angad Nagi" userId="338f9d09853ab741" providerId="LiveId" clId="{7E2CA9BC-E838-4189-8BB5-4C4D5EF06BD1}" dt="2021-05-23T19:31:18.487" v="552" actId="478"/>
          <ac:picMkLst>
            <pc:docMk/>
            <pc:sldMk cId="0" sldId="371"/>
            <ac:picMk id="7" creationId="{00000000-0000-0000-0000-000000000000}"/>
          </ac:picMkLst>
        </pc:picChg>
      </pc:sldChg>
      <pc:sldChg chg="addSp delSp modSp add del mod">
        <pc:chgData name="Angad Nagi" userId="338f9d09853ab741" providerId="LiveId" clId="{7E2CA9BC-E838-4189-8BB5-4C4D5EF06BD1}" dt="2021-05-23T19:34:20.970" v="696" actId="47"/>
        <pc:sldMkLst>
          <pc:docMk/>
          <pc:sldMk cId="0" sldId="372"/>
        </pc:sldMkLst>
        <pc:spChg chg="del">
          <ac:chgData name="Angad Nagi" userId="338f9d09853ab741" providerId="LiveId" clId="{7E2CA9BC-E838-4189-8BB5-4C4D5EF06BD1}" dt="2021-05-23T19:32:20.692" v="556" actId="478"/>
          <ac:spMkLst>
            <pc:docMk/>
            <pc:sldMk cId="0" sldId="372"/>
            <ac:spMk id="2" creationId="{00000000-0000-0000-0000-000000000000}"/>
          </ac:spMkLst>
        </pc:spChg>
        <pc:spChg chg="del">
          <ac:chgData name="Angad Nagi" userId="338f9d09853ab741" providerId="LiveId" clId="{7E2CA9BC-E838-4189-8BB5-4C4D5EF06BD1}" dt="2021-05-23T19:32:20.692" v="556" actId="478"/>
          <ac:spMkLst>
            <pc:docMk/>
            <pc:sldMk cId="0" sldId="372"/>
            <ac:spMk id="3" creationId="{00000000-0000-0000-0000-000000000000}"/>
          </ac:spMkLst>
        </pc:spChg>
        <pc:spChg chg="del">
          <ac:chgData name="Angad Nagi" userId="338f9d09853ab741" providerId="LiveId" clId="{7E2CA9BC-E838-4189-8BB5-4C4D5EF06BD1}" dt="2021-05-23T19:32:20.692" v="556" actId="478"/>
          <ac:spMkLst>
            <pc:docMk/>
            <pc:sldMk cId="0" sldId="372"/>
            <ac:spMk id="4" creationId="{00000000-0000-0000-0000-000000000000}"/>
          </ac:spMkLst>
        </pc:spChg>
        <pc:spChg chg="add mod">
          <ac:chgData name="Angad Nagi" userId="338f9d09853ab741" providerId="LiveId" clId="{7E2CA9BC-E838-4189-8BB5-4C4D5EF06BD1}" dt="2021-05-23T19:32:20.692" v="556" actId="478"/>
          <ac:spMkLst>
            <pc:docMk/>
            <pc:sldMk cId="0" sldId="372"/>
            <ac:spMk id="6" creationId="{161E6CB3-1351-4399-A7AA-B5BD8750DA7A}"/>
          </ac:spMkLst>
        </pc:spChg>
        <pc:spChg chg="add mod">
          <ac:chgData name="Angad Nagi" userId="338f9d09853ab741" providerId="LiveId" clId="{7E2CA9BC-E838-4189-8BB5-4C4D5EF06BD1}" dt="2021-05-23T19:32:20.692" v="556" actId="478"/>
          <ac:spMkLst>
            <pc:docMk/>
            <pc:sldMk cId="0" sldId="372"/>
            <ac:spMk id="10" creationId="{DB3E9C94-F9C1-4EBE-A941-057D0B776019}"/>
          </ac:spMkLst>
        </pc:spChg>
        <pc:picChg chg="del">
          <ac:chgData name="Angad Nagi" userId="338f9d09853ab741" providerId="LiveId" clId="{7E2CA9BC-E838-4189-8BB5-4C4D5EF06BD1}" dt="2021-05-23T19:32:20.692" v="556" actId="478"/>
          <ac:picMkLst>
            <pc:docMk/>
            <pc:sldMk cId="0" sldId="372"/>
            <ac:picMk id="8" creationId="{00000000-0000-0000-0000-000000000000}"/>
          </ac:picMkLst>
        </pc:picChg>
        <pc:picChg chg="del">
          <ac:chgData name="Angad Nagi" userId="338f9d09853ab741" providerId="LiveId" clId="{7E2CA9BC-E838-4189-8BB5-4C4D5EF06BD1}" dt="2021-05-23T19:32:20.692" v="556" actId="478"/>
          <ac:picMkLst>
            <pc:docMk/>
            <pc:sldMk cId="0" sldId="372"/>
            <ac:picMk id="9" creationId="{00000000-0000-0000-0000-000000000000}"/>
          </ac:picMkLst>
        </pc:picChg>
      </pc:sldChg>
      <pc:sldChg chg="add del">
        <pc:chgData name="Angad Nagi" userId="338f9d09853ab741" providerId="LiveId" clId="{7E2CA9BC-E838-4189-8BB5-4C4D5EF06BD1}" dt="2021-05-23T19:34:23.626" v="697" actId="47"/>
        <pc:sldMkLst>
          <pc:docMk/>
          <pc:sldMk cId="0" sldId="373"/>
        </pc:sldMkLst>
      </pc:sldChg>
      <pc:sldChg chg="add del">
        <pc:chgData name="Angad Nagi" userId="338f9d09853ab741" providerId="LiveId" clId="{7E2CA9BC-E838-4189-8BB5-4C4D5EF06BD1}" dt="2021-05-23T19:34:24.363" v="698" actId="47"/>
        <pc:sldMkLst>
          <pc:docMk/>
          <pc:sldMk cId="0" sldId="374"/>
        </pc:sldMkLst>
      </pc:sldChg>
      <pc:sldChg chg="add del">
        <pc:chgData name="Angad Nagi" userId="338f9d09853ab741" providerId="LiveId" clId="{7E2CA9BC-E838-4189-8BB5-4C4D5EF06BD1}" dt="2021-05-23T19:34:24.922" v="699" actId="47"/>
        <pc:sldMkLst>
          <pc:docMk/>
          <pc:sldMk cId="0" sldId="375"/>
        </pc:sldMkLst>
      </pc:sldChg>
      <pc:sldChg chg="add del">
        <pc:chgData name="Angad Nagi" userId="338f9d09853ab741" providerId="LiveId" clId="{7E2CA9BC-E838-4189-8BB5-4C4D5EF06BD1}" dt="2021-05-23T19:34:25.508" v="700" actId="47"/>
        <pc:sldMkLst>
          <pc:docMk/>
          <pc:sldMk cId="0" sldId="376"/>
        </pc:sldMkLst>
      </pc:sldChg>
      <pc:sldChg chg="add del">
        <pc:chgData name="Angad Nagi" userId="338f9d09853ab741" providerId="LiveId" clId="{7E2CA9BC-E838-4189-8BB5-4C4D5EF06BD1}" dt="2021-05-23T19:34:26.084" v="701" actId="47"/>
        <pc:sldMkLst>
          <pc:docMk/>
          <pc:sldMk cId="0" sldId="377"/>
        </pc:sldMkLst>
      </pc:sldChg>
      <pc:sldChg chg="addSp delSp modSp add del mod">
        <pc:chgData name="Angad Nagi" userId="338f9d09853ab741" providerId="LiveId" clId="{7E2CA9BC-E838-4189-8BB5-4C4D5EF06BD1}" dt="2021-05-23T19:34:26.693" v="702" actId="47"/>
        <pc:sldMkLst>
          <pc:docMk/>
          <pc:sldMk cId="0" sldId="378"/>
        </pc:sldMkLst>
        <pc:spChg chg="del">
          <ac:chgData name="Angad Nagi" userId="338f9d09853ab741" providerId="LiveId" clId="{7E2CA9BC-E838-4189-8BB5-4C4D5EF06BD1}" dt="2021-05-23T19:32:45.827" v="558" actId="478"/>
          <ac:spMkLst>
            <pc:docMk/>
            <pc:sldMk cId="0" sldId="378"/>
            <ac:spMk id="9" creationId="{00000000-0000-0000-0000-000000000000}"/>
          </ac:spMkLst>
        </pc:spChg>
        <pc:spChg chg="del">
          <ac:chgData name="Angad Nagi" userId="338f9d09853ab741" providerId="LiveId" clId="{7E2CA9BC-E838-4189-8BB5-4C4D5EF06BD1}" dt="2021-05-23T19:32:45.827" v="558" actId="478"/>
          <ac:spMkLst>
            <pc:docMk/>
            <pc:sldMk cId="0" sldId="378"/>
            <ac:spMk id="102" creationId="{00000000-0000-0000-0000-000000000000}"/>
          </ac:spMkLst>
        </pc:spChg>
        <pc:spChg chg="del">
          <ac:chgData name="Angad Nagi" userId="338f9d09853ab741" providerId="LiveId" clId="{7E2CA9BC-E838-4189-8BB5-4C4D5EF06BD1}" dt="2021-05-23T19:32:45.827" v="558" actId="478"/>
          <ac:spMkLst>
            <pc:docMk/>
            <pc:sldMk cId="0" sldId="378"/>
            <ac:spMk id="103" creationId="{00000000-0000-0000-0000-000000000000}"/>
          </ac:spMkLst>
        </pc:spChg>
        <pc:spChg chg="del">
          <ac:chgData name="Angad Nagi" userId="338f9d09853ab741" providerId="LiveId" clId="{7E2CA9BC-E838-4189-8BB5-4C4D5EF06BD1}" dt="2021-05-23T19:32:45.827" v="558" actId="478"/>
          <ac:spMkLst>
            <pc:docMk/>
            <pc:sldMk cId="0" sldId="378"/>
            <ac:spMk id="104" creationId="{00000000-0000-0000-0000-000000000000}"/>
          </ac:spMkLst>
        </pc:spChg>
        <pc:picChg chg="del">
          <ac:chgData name="Angad Nagi" userId="338f9d09853ab741" providerId="LiveId" clId="{7E2CA9BC-E838-4189-8BB5-4C4D5EF06BD1}" dt="2021-05-23T19:32:45.827" v="558" actId="478"/>
          <ac:picMkLst>
            <pc:docMk/>
            <pc:sldMk cId="0" sldId="378"/>
            <ac:picMk id="8" creationId="{00000000-0000-0000-0000-000000000000}"/>
          </ac:picMkLst>
        </pc:picChg>
        <pc:picChg chg="del">
          <ac:chgData name="Angad Nagi" userId="338f9d09853ab741" providerId="LiveId" clId="{7E2CA9BC-E838-4189-8BB5-4C4D5EF06BD1}" dt="2021-05-23T19:32:45.827" v="558" actId="478"/>
          <ac:picMkLst>
            <pc:docMk/>
            <pc:sldMk cId="0" sldId="378"/>
            <ac:picMk id="10" creationId="{00000000-0000-0000-0000-000000000000}"/>
          </ac:picMkLst>
        </pc:picChg>
        <pc:picChg chg="add del mod">
          <ac:chgData name="Angad Nagi" userId="338f9d09853ab741" providerId="LiveId" clId="{7E2CA9BC-E838-4189-8BB5-4C4D5EF06BD1}" dt="2021-05-23T19:32:45.827" v="558" actId="478"/>
          <ac:picMkLst>
            <pc:docMk/>
            <pc:sldMk cId="0" sldId="378"/>
            <ac:picMk id="11" creationId="{13CAF82A-3437-4D83-99E9-47BD22EC422A}"/>
          </ac:picMkLst>
        </pc:picChg>
      </pc:sldChg>
      <pc:sldChg chg="addSp delSp modSp new add del mod modClrScheme chgLayout">
        <pc:chgData name="Angad Nagi" userId="338f9d09853ab741" providerId="LiveId" clId="{7E2CA9BC-E838-4189-8BB5-4C4D5EF06BD1}" dt="2021-05-23T19:32:53.373" v="560" actId="47"/>
        <pc:sldMkLst>
          <pc:docMk/>
          <pc:sldMk cId="3749040347" sldId="379"/>
        </pc:sldMkLst>
        <pc:spChg chg="del mod ord">
          <ac:chgData name="Angad Nagi" userId="338f9d09853ab741" providerId="LiveId" clId="{7E2CA9BC-E838-4189-8BB5-4C4D5EF06BD1}" dt="2021-05-23T18:35:40.365" v="143" actId="700"/>
          <ac:spMkLst>
            <pc:docMk/>
            <pc:sldMk cId="3749040347" sldId="379"/>
            <ac:spMk id="2" creationId="{EDAD2B2A-818E-415D-98B1-FF517B48E969}"/>
          </ac:spMkLst>
        </pc:spChg>
        <pc:spChg chg="add del mod ord">
          <ac:chgData name="Angad Nagi" userId="338f9d09853ab741" providerId="LiveId" clId="{7E2CA9BC-E838-4189-8BB5-4C4D5EF06BD1}" dt="2021-05-23T18:35:51.303" v="146" actId="478"/>
          <ac:spMkLst>
            <pc:docMk/>
            <pc:sldMk cId="3749040347" sldId="379"/>
            <ac:spMk id="3" creationId="{6C07216F-543D-448A-B6E7-6DF8AE7873B0}"/>
          </ac:spMkLst>
        </pc:spChg>
        <pc:spChg chg="add del mod ord">
          <ac:chgData name="Angad Nagi" userId="338f9d09853ab741" providerId="LiveId" clId="{7E2CA9BC-E838-4189-8BB5-4C4D5EF06BD1}" dt="2021-05-23T18:35:45.524" v="144" actId="478"/>
          <ac:spMkLst>
            <pc:docMk/>
            <pc:sldMk cId="3749040347" sldId="379"/>
            <ac:spMk id="4" creationId="{16350CFF-7F93-488B-857D-B72B5CC0600A}"/>
          </ac:spMkLst>
        </pc:spChg>
        <pc:spChg chg="add mod">
          <ac:chgData name="Angad Nagi" userId="338f9d09853ab741" providerId="LiveId" clId="{7E2CA9BC-E838-4189-8BB5-4C4D5EF06BD1}" dt="2021-05-23T18:37:03.670" v="153" actId="122"/>
          <ac:spMkLst>
            <pc:docMk/>
            <pc:sldMk cId="3749040347" sldId="379"/>
            <ac:spMk id="5" creationId="{C1131F5D-FF9B-4489-AD23-CE79773904D5}"/>
          </ac:spMkLst>
        </pc:spChg>
        <pc:spChg chg="add mod">
          <ac:chgData name="Angad Nagi" userId="338f9d09853ab741" providerId="LiveId" clId="{7E2CA9BC-E838-4189-8BB5-4C4D5EF06BD1}" dt="2021-05-23T18:40:01.319" v="215" actId="20577"/>
          <ac:spMkLst>
            <pc:docMk/>
            <pc:sldMk cId="3749040347" sldId="379"/>
            <ac:spMk id="7" creationId="{684D9F9C-C819-4827-8FC8-EB3908DF209B}"/>
          </ac:spMkLst>
        </pc:spChg>
        <pc:picChg chg="add del mod">
          <ac:chgData name="Angad Nagi" userId="338f9d09853ab741" providerId="LiveId" clId="{7E2CA9BC-E838-4189-8BB5-4C4D5EF06BD1}" dt="2021-05-23T18:36:32.595" v="149"/>
          <ac:picMkLst>
            <pc:docMk/>
            <pc:sldMk cId="3749040347" sldId="379"/>
            <ac:picMk id="6" creationId="{4813A287-BC2A-46F4-9606-A0970800766A}"/>
          </ac:picMkLst>
        </pc:picChg>
        <pc:picChg chg="add mod">
          <ac:chgData name="Angad Nagi" userId="338f9d09853ab741" providerId="LiveId" clId="{7E2CA9BC-E838-4189-8BB5-4C4D5EF06BD1}" dt="2021-05-23T18:38:32.669" v="163" actId="1076"/>
          <ac:picMkLst>
            <pc:docMk/>
            <pc:sldMk cId="3749040347" sldId="379"/>
            <ac:picMk id="8" creationId="{22B14DE1-240B-403B-AB1E-2957834F0C21}"/>
          </ac:picMkLst>
        </pc:picChg>
        <pc:picChg chg="add mod">
          <ac:chgData name="Angad Nagi" userId="338f9d09853ab741" providerId="LiveId" clId="{7E2CA9BC-E838-4189-8BB5-4C4D5EF06BD1}" dt="2021-05-23T18:40:16.835" v="216" actId="14100"/>
          <ac:picMkLst>
            <pc:docMk/>
            <pc:sldMk cId="3749040347" sldId="379"/>
            <ac:picMk id="9" creationId="{F2B42FC5-1561-4FA2-832E-9C7512AF8C11}"/>
          </ac:picMkLst>
        </pc:picChg>
      </pc:sldChg>
      <pc:sldMasterChg chg="addSldLayout delSldLayout">
        <pc:chgData name="Angad Nagi" userId="338f9d09853ab741" providerId="LiveId" clId="{7E2CA9BC-E838-4189-8BB5-4C4D5EF06BD1}" dt="2021-05-23T19:32:53.373" v="560" actId="47"/>
        <pc:sldMasterMkLst>
          <pc:docMk/>
          <pc:sldMasterMk cId="0" sldId="2147483648"/>
        </pc:sldMasterMkLst>
        <pc:sldLayoutChg chg="add del">
          <pc:chgData name="Angad Nagi" userId="338f9d09853ab741" providerId="LiveId" clId="{7E2CA9BC-E838-4189-8BB5-4C4D5EF06BD1}" dt="2021-05-23T19:32:53.373" v="560" actId="47"/>
          <pc:sldLayoutMkLst>
            <pc:docMk/>
            <pc:sldMasterMk cId="0" sldId="2147483648"/>
            <pc:sldLayoutMk cId="0" sldId="2147483649"/>
          </pc:sldLayoutMkLst>
        </pc:sldLayoutChg>
        <pc:sldLayoutChg chg="add del">
          <pc:chgData name="Angad Nagi" userId="338f9d09853ab741" providerId="LiveId" clId="{7E2CA9BC-E838-4189-8BB5-4C4D5EF06BD1}" dt="2021-05-23T19:32:53.373" v="560" actId="47"/>
          <pc:sldLayoutMkLst>
            <pc:docMk/>
            <pc:sldMasterMk cId="0" sldId="2147483648"/>
            <pc:sldLayoutMk cId="0" sldId="2147483651"/>
          </pc:sldLayoutMkLst>
        </pc:sldLayoutChg>
        <pc:sldLayoutChg chg="add del">
          <pc:chgData name="Angad Nagi" userId="338f9d09853ab741" providerId="LiveId" clId="{7E2CA9BC-E838-4189-8BB5-4C4D5EF06BD1}" dt="2021-05-23T19:32:53.373" v="560" actId="47"/>
          <pc:sldLayoutMkLst>
            <pc:docMk/>
            <pc:sldMasterMk cId="0" sldId="2147483648"/>
            <pc:sldLayoutMk cId="0" sldId="2147483653"/>
          </pc:sldLayoutMkLst>
        </pc:sldLayoutChg>
        <pc:sldLayoutChg chg="add del">
          <pc:chgData name="Angad Nagi" userId="338f9d09853ab741" providerId="LiveId" clId="{7E2CA9BC-E838-4189-8BB5-4C4D5EF06BD1}" dt="2021-05-23T19:32:53.373" v="560" actId="47"/>
          <pc:sldLayoutMkLst>
            <pc:docMk/>
            <pc:sldMasterMk cId="0" sldId="2147483648"/>
            <pc:sldLayoutMk cId="0" sldId="2147483657"/>
          </pc:sldLayoutMkLst>
        </pc:sldLayoutChg>
        <pc:sldLayoutChg chg="add del">
          <pc:chgData name="Angad Nagi" userId="338f9d09853ab741" providerId="LiveId" clId="{7E2CA9BC-E838-4189-8BB5-4C4D5EF06BD1}" dt="2021-05-23T19:32:53.373" v="560" actId="47"/>
          <pc:sldLayoutMkLst>
            <pc:docMk/>
            <pc:sldMasterMk cId="0" sldId="2147483648"/>
            <pc:sldLayoutMk cId="0" sldId="2147483659"/>
          </pc:sldLayoutMkLst>
        </pc:sldLayoutChg>
        <pc:sldLayoutChg chg="add del">
          <pc:chgData name="Angad Nagi" userId="338f9d09853ab741" providerId="LiveId" clId="{7E2CA9BC-E838-4189-8BB5-4C4D5EF06BD1}" dt="2021-05-23T19:32:53.373" v="560" actId="47"/>
          <pc:sldLayoutMkLst>
            <pc:docMk/>
            <pc:sldMasterMk cId="0" sldId="2147483648"/>
            <pc:sldLayoutMk cId="0" sldId="2147483664"/>
          </pc:sldLayoutMkLst>
        </pc:sldLayoutChg>
        <pc:sldLayoutChg chg="add del">
          <pc:chgData name="Angad Nagi" userId="338f9d09853ab741" providerId="LiveId" clId="{7E2CA9BC-E838-4189-8BB5-4C4D5EF06BD1}" dt="2021-05-23T19:32:53.373" v="560" actId="47"/>
          <pc:sldLayoutMkLst>
            <pc:docMk/>
            <pc:sldMasterMk cId="0" sldId="2147483648"/>
            <pc:sldLayoutMk cId="0" sldId="2147483665"/>
          </pc:sldLayoutMkLst>
        </pc:sldLayoutChg>
        <pc:sldLayoutChg chg="add del">
          <pc:chgData name="Angad Nagi" userId="338f9d09853ab741" providerId="LiveId" clId="{7E2CA9BC-E838-4189-8BB5-4C4D5EF06BD1}" dt="2021-05-23T19:32:53.373" v="560" actId="47"/>
          <pc:sldLayoutMkLst>
            <pc:docMk/>
            <pc:sldMasterMk cId="0" sldId="2147483648"/>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79ee6e074_1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79ee6e074_1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8771d8805b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8771d8805b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8771d8805b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8771d8805b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8790415ef0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8790415ef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8771d8805b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8771d8805b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8790415ef0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8790415ef0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8771d8805b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8771d8805b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875e6fa4de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875e6fa4de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875e6fa4de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875e6fa4de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8771d8805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8771d8805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875e6fa4d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875e6fa4d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8771d8805b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8771d8805b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hyperlink" Target="https://stories.freepik.com/" TargetMode="Externa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31038" y="1351475"/>
            <a:ext cx="5481900" cy="1887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500"/>
              <a:buNone/>
              <a:defRPr sz="8500"/>
            </a:lvl1pPr>
            <a:lvl2pPr lvl="1" algn="ctr">
              <a:lnSpc>
                <a:spcPct val="80000"/>
              </a:lnSpc>
              <a:spcBef>
                <a:spcPts val="0"/>
              </a:spcBef>
              <a:spcAft>
                <a:spcPts val="0"/>
              </a:spcAft>
              <a:buSzPts val="8500"/>
              <a:buNone/>
              <a:defRPr sz="8500"/>
            </a:lvl2pPr>
            <a:lvl3pPr lvl="2" algn="ctr">
              <a:lnSpc>
                <a:spcPct val="80000"/>
              </a:lnSpc>
              <a:spcBef>
                <a:spcPts val="0"/>
              </a:spcBef>
              <a:spcAft>
                <a:spcPts val="0"/>
              </a:spcAft>
              <a:buSzPts val="8500"/>
              <a:buNone/>
              <a:defRPr sz="8500"/>
            </a:lvl3pPr>
            <a:lvl4pPr lvl="3" algn="ctr">
              <a:lnSpc>
                <a:spcPct val="80000"/>
              </a:lnSpc>
              <a:spcBef>
                <a:spcPts val="0"/>
              </a:spcBef>
              <a:spcAft>
                <a:spcPts val="0"/>
              </a:spcAft>
              <a:buSzPts val="8500"/>
              <a:buNone/>
              <a:defRPr sz="8500"/>
            </a:lvl4pPr>
            <a:lvl5pPr lvl="4" algn="ctr">
              <a:lnSpc>
                <a:spcPct val="80000"/>
              </a:lnSpc>
              <a:spcBef>
                <a:spcPts val="0"/>
              </a:spcBef>
              <a:spcAft>
                <a:spcPts val="0"/>
              </a:spcAft>
              <a:buSzPts val="8500"/>
              <a:buNone/>
              <a:defRPr sz="8500"/>
            </a:lvl5pPr>
            <a:lvl6pPr lvl="5" algn="ctr">
              <a:lnSpc>
                <a:spcPct val="80000"/>
              </a:lnSpc>
              <a:spcBef>
                <a:spcPts val="0"/>
              </a:spcBef>
              <a:spcAft>
                <a:spcPts val="0"/>
              </a:spcAft>
              <a:buSzPts val="8500"/>
              <a:buNone/>
              <a:defRPr sz="8500"/>
            </a:lvl6pPr>
            <a:lvl7pPr lvl="6" algn="ctr">
              <a:lnSpc>
                <a:spcPct val="80000"/>
              </a:lnSpc>
              <a:spcBef>
                <a:spcPts val="0"/>
              </a:spcBef>
              <a:spcAft>
                <a:spcPts val="0"/>
              </a:spcAft>
              <a:buSzPts val="8500"/>
              <a:buNone/>
              <a:defRPr sz="8500"/>
            </a:lvl7pPr>
            <a:lvl8pPr lvl="7" algn="ctr">
              <a:lnSpc>
                <a:spcPct val="80000"/>
              </a:lnSpc>
              <a:spcBef>
                <a:spcPts val="0"/>
              </a:spcBef>
              <a:spcAft>
                <a:spcPts val="0"/>
              </a:spcAft>
              <a:buSzPts val="8500"/>
              <a:buNone/>
              <a:defRPr sz="8500"/>
            </a:lvl8pPr>
            <a:lvl9pPr lvl="8" algn="ctr">
              <a:lnSpc>
                <a:spcPct val="80000"/>
              </a:lnSpc>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1831067" y="3421825"/>
            <a:ext cx="5481900" cy="370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560604" y="-1539047"/>
            <a:ext cx="3115837" cy="3107530"/>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42871" y="3895765"/>
            <a:ext cx="3115837" cy="3107530"/>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16787" y="2319687"/>
            <a:ext cx="2219753" cy="3308051"/>
            <a:chOff x="-540587" y="2319687"/>
            <a:chExt cx="2219753" cy="3308051"/>
          </a:xfrm>
        </p:grpSpPr>
        <p:sp>
          <p:nvSpPr>
            <p:cNvPr id="14" name="Google Shape;14;p2"/>
            <p:cNvSpPr/>
            <p:nvPr/>
          </p:nvSpPr>
          <p:spPr>
            <a:xfrm>
              <a:off x="-540587" y="4308126"/>
              <a:ext cx="1096808" cy="1096771"/>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999339" y="4128334"/>
              <a:ext cx="319630" cy="319630"/>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54188" y="3546361"/>
              <a:ext cx="815738" cy="813318"/>
            </a:xfrm>
            <a:custGeom>
              <a:avLst/>
              <a:gdLst/>
              <a:ahLst/>
              <a:cxnLst/>
              <a:rect l="l" t="t" r="r" b="b"/>
              <a:pathLst>
                <a:path w="18873" h="18817" extrusionOk="0">
                  <a:moveTo>
                    <a:pt x="11200" y="3195"/>
                  </a:moveTo>
                  <a:cubicBezTo>
                    <a:pt x="11272" y="3195"/>
                    <a:pt x="11346" y="3206"/>
                    <a:pt x="11419" y="3229"/>
                  </a:cubicBezTo>
                  <a:cubicBezTo>
                    <a:pt x="12824" y="3694"/>
                    <a:pt x="14038" y="4622"/>
                    <a:pt x="14836" y="5861"/>
                  </a:cubicBezTo>
                  <a:cubicBezTo>
                    <a:pt x="15074" y="6230"/>
                    <a:pt x="14931" y="6730"/>
                    <a:pt x="14538" y="6920"/>
                  </a:cubicBezTo>
                  <a:cubicBezTo>
                    <a:pt x="14122" y="7123"/>
                    <a:pt x="13717" y="7313"/>
                    <a:pt x="13300" y="7504"/>
                  </a:cubicBezTo>
                  <a:cubicBezTo>
                    <a:pt x="13197" y="7553"/>
                    <a:pt x="13089" y="7577"/>
                    <a:pt x="12981" y="7577"/>
                  </a:cubicBezTo>
                  <a:cubicBezTo>
                    <a:pt x="12752" y="7577"/>
                    <a:pt x="12529" y="7468"/>
                    <a:pt x="12383" y="7265"/>
                  </a:cubicBezTo>
                  <a:cubicBezTo>
                    <a:pt x="11967" y="6670"/>
                    <a:pt x="11371" y="6218"/>
                    <a:pt x="10693" y="5968"/>
                  </a:cubicBezTo>
                  <a:cubicBezTo>
                    <a:pt x="10359" y="5837"/>
                    <a:pt x="10157" y="5491"/>
                    <a:pt x="10228" y="5146"/>
                  </a:cubicBezTo>
                  <a:cubicBezTo>
                    <a:pt x="10312" y="4694"/>
                    <a:pt x="10395" y="4241"/>
                    <a:pt x="10478" y="3801"/>
                  </a:cubicBezTo>
                  <a:cubicBezTo>
                    <a:pt x="10547" y="3437"/>
                    <a:pt x="10859" y="3195"/>
                    <a:pt x="11200" y="3195"/>
                  </a:cubicBezTo>
                  <a:close/>
                  <a:moveTo>
                    <a:pt x="6244" y="3840"/>
                  </a:moveTo>
                  <a:cubicBezTo>
                    <a:pt x="6517" y="3840"/>
                    <a:pt x="6779" y="3994"/>
                    <a:pt x="6906" y="4265"/>
                  </a:cubicBezTo>
                  <a:cubicBezTo>
                    <a:pt x="7109" y="4670"/>
                    <a:pt x="7299" y="5087"/>
                    <a:pt x="7502" y="5491"/>
                  </a:cubicBezTo>
                  <a:cubicBezTo>
                    <a:pt x="7657" y="5825"/>
                    <a:pt x="7549" y="6206"/>
                    <a:pt x="7252" y="6408"/>
                  </a:cubicBezTo>
                  <a:cubicBezTo>
                    <a:pt x="6656" y="6837"/>
                    <a:pt x="6204" y="7420"/>
                    <a:pt x="5954" y="8099"/>
                  </a:cubicBezTo>
                  <a:cubicBezTo>
                    <a:pt x="5839" y="8402"/>
                    <a:pt x="5559" y="8586"/>
                    <a:pt x="5258" y="8586"/>
                  </a:cubicBezTo>
                  <a:cubicBezTo>
                    <a:pt x="5217" y="8586"/>
                    <a:pt x="5174" y="8582"/>
                    <a:pt x="5132" y="8575"/>
                  </a:cubicBezTo>
                  <a:cubicBezTo>
                    <a:pt x="4680" y="8492"/>
                    <a:pt x="4228" y="8408"/>
                    <a:pt x="3787" y="8325"/>
                  </a:cubicBezTo>
                  <a:cubicBezTo>
                    <a:pt x="3346" y="8242"/>
                    <a:pt x="3085" y="7801"/>
                    <a:pt x="3227" y="7373"/>
                  </a:cubicBezTo>
                  <a:cubicBezTo>
                    <a:pt x="3680" y="5968"/>
                    <a:pt x="4609" y="4765"/>
                    <a:pt x="5847" y="3956"/>
                  </a:cubicBezTo>
                  <a:cubicBezTo>
                    <a:pt x="5972" y="3877"/>
                    <a:pt x="6109" y="3840"/>
                    <a:pt x="6244" y="3840"/>
                  </a:cubicBezTo>
                  <a:close/>
                  <a:moveTo>
                    <a:pt x="9211" y="7035"/>
                  </a:moveTo>
                  <a:cubicBezTo>
                    <a:pt x="9716" y="7035"/>
                    <a:pt x="10226" y="7195"/>
                    <a:pt x="10657" y="7527"/>
                  </a:cubicBezTo>
                  <a:cubicBezTo>
                    <a:pt x="11693" y="8325"/>
                    <a:pt x="11883" y="9813"/>
                    <a:pt x="11086" y="10849"/>
                  </a:cubicBezTo>
                  <a:cubicBezTo>
                    <a:pt x="10620" y="11454"/>
                    <a:pt x="9919" y="11771"/>
                    <a:pt x="9210" y="11771"/>
                  </a:cubicBezTo>
                  <a:cubicBezTo>
                    <a:pt x="8704" y="11771"/>
                    <a:pt x="8195" y="11610"/>
                    <a:pt x="7764" y="11278"/>
                  </a:cubicBezTo>
                  <a:cubicBezTo>
                    <a:pt x="6728" y="10480"/>
                    <a:pt x="6537" y="8992"/>
                    <a:pt x="7335" y="7956"/>
                  </a:cubicBezTo>
                  <a:cubicBezTo>
                    <a:pt x="7801" y="7351"/>
                    <a:pt x="8502" y="7035"/>
                    <a:pt x="9211" y="7035"/>
                  </a:cubicBezTo>
                  <a:close/>
                  <a:moveTo>
                    <a:pt x="13533" y="10220"/>
                  </a:moveTo>
                  <a:cubicBezTo>
                    <a:pt x="13574" y="10220"/>
                    <a:pt x="13615" y="10223"/>
                    <a:pt x="13657" y="10230"/>
                  </a:cubicBezTo>
                  <a:cubicBezTo>
                    <a:pt x="14110" y="10313"/>
                    <a:pt x="14550" y="10409"/>
                    <a:pt x="15003" y="10492"/>
                  </a:cubicBezTo>
                  <a:cubicBezTo>
                    <a:pt x="15431" y="10563"/>
                    <a:pt x="15705" y="11016"/>
                    <a:pt x="15562" y="11433"/>
                  </a:cubicBezTo>
                  <a:cubicBezTo>
                    <a:pt x="15110" y="12838"/>
                    <a:pt x="14181" y="14052"/>
                    <a:pt x="12931" y="14850"/>
                  </a:cubicBezTo>
                  <a:cubicBezTo>
                    <a:pt x="12809" y="14929"/>
                    <a:pt x="12672" y="14966"/>
                    <a:pt x="12537" y="14966"/>
                  </a:cubicBezTo>
                  <a:cubicBezTo>
                    <a:pt x="12264" y="14966"/>
                    <a:pt x="11999" y="14815"/>
                    <a:pt x="11871" y="14552"/>
                  </a:cubicBezTo>
                  <a:cubicBezTo>
                    <a:pt x="11681" y="14135"/>
                    <a:pt x="11478" y="13731"/>
                    <a:pt x="11288" y="13314"/>
                  </a:cubicBezTo>
                  <a:cubicBezTo>
                    <a:pt x="11133" y="12992"/>
                    <a:pt x="11240" y="12599"/>
                    <a:pt x="11538" y="12397"/>
                  </a:cubicBezTo>
                  <a:cubicBezTo>
                    <a:pt x="12121" y="11980"/>
                    <a:pt x="12586" y="11385"/>
                    <a:pt x="12836" y="10706"/>
                  </a:cubicBezTo>
                  <a:cubicBezTo>
                    <a:pt x="12941" y="10412"/>
                    <a:pt x="13222" y="10220"/>
                    <a:pt x="13533" y="10220"/>
                  </a:cubicBezTo>
                  <a:close/>
                  <a:moveTo>
                    <a:pt x="5799" y="11231"/>
                  </a:moveTo>
                  <a:cubicBezTo>
                    <a:pt x="6031" y="11231"/>
                    <a:pt x="6255" y="11343"/>
                    <a:pt x="6394" y="11540"/>
                  </a:cubicBezTo>
                  <a:cubicBezTo>
                    <a:pt x="6823" y="12135"/>
                    <a:pt x="7407" y="12588"/>
                    <a:pt x="8097" y="12849"/>
                  </a:cubicBezTo>
                  <a:cubicBezTo>
                    <a:pt x="8430" y="12969"/>
                    <a:pt x="8633" y="13314"/>
                    <a:pt x="8561" y="13671"/>
                  </a:cubicBezTo>
                  <a:cubicBezTo>
                    <a:pt x="8478" y="14112"/>
                    <a:pt x="8395" y="14564"/>
                    <a:pt x="8311" y="15016"/>
                  </a:cubicBezTo>
                  <a:cubicBezTo>
                    <a:pt x="8243" y="15370"/>
                    <a:pt x="7931" y="15610"/>
                    <a:pt x="7584" y="15610"/>
                  </a:cubicBezTo>
                  <a:cubicBezTo>
                    <a:pt x="7510" y="15610"/>
                    <a:pt x="7434" y="15599"/>
                    <a:pt x="7359" y="15576"/>
                  </a:cubicBezTo>
                  <a:cubicBezTo>
                    <a:pt x="5954" y="15124"/>
                    <a:pt x="4751" y="14195"/>
                    <a:pt x="3954" y="12945"/>
                  </a:cubicBezTo>
                  <a:cubicBezTo>
                    <a:pt x="3704" y="12576"/>
                    <a:pt x="3847" y="12076"/>
                    <a:pt x="4251" y="11885"/>
                  </a:cubicBezTo>
                  <a:cubicBezTo>
                    <a:pt x="4656" y="11695"/>
                    <a:pt x="5073" y="11492"/>
                    <a:pt x="5490" y="11302"/>
                  </a:cubicBezTo>
                  <a:cubicBezTo>
                    <a:pt x="5590" y="11254"/>
                    <a:pt x="5695" y="11231"/>
                    <a:pt x="5799" y="11231"/>
                  </a:cubicBezTo>
                  <a:close/>
                  <a:moveTo>
                    <a:pt x="8666" y="0"/>
                  </a:moveTo>
                  <a:cubicBezTo>
                    <a:pt x="8651" y="0"/>
                    <a:pt x="8636" y="1"/>
                    <a:pt x="8621" y="3"/>
                  </a:cubicBezTo>
                  <a:lnTo>
                    <a:pt x="7823" y="110"/>
                  </a:lnTo>
                  <a:cubicBezTo>
                    <a:pt x="7585" y="146"/>
                    <a:pt x="7407" y="360"/>
                    <a:pt x="7442" y="598"/>
                  </a:cubicBezTo>
                  <a:lnTo>
                    <a:pt x="7537" y="1300"/>
                  </a:lnTo>
                  <a:cubicBezTo>
                    <a:pt x="7537" y="1324"/>
                    <a:pt x="7549" y="1348"/>
                    <a:pt x="7549" y="1372"/>
                  </a:cubicBezTo>
                  <a:cubicBezTo>
                    <a:pt x="7049" y="1491"/>
                    <a:pt x="6561" y="1646"/>
                    <a:pt x="6097" y="1860"/>
                  </a:cubicBezTo>
                  <a:cubicBezTo>
                    <a:pt x="6085" y="1836"/>
                    <a:pt x="6073" y="1812"/>
                    <a:pt x="6061" y="1789"/>
                  </a:cubicBezTo>
                  <a:lnTo>
                    <a:pt x="5716" y="1181"/>
                  </a:lnTo>
                  <a:cubicBezTo>
                    <a:pt x="5636" y="1037"/>
                    <a:pt x="5490" y="957"/>
                    <a:pt x="5339" y="957"/>
                  </a:cubicBezTo>
                  <a:cubicBezTo>
                    <a:pt x="5265" y="957"/>
                    <a:pt x="5190" y="976"/>
                    <a:pt x="5121" y="1015"/>
                  </a:cubicBezTo>
                  <a:lnTo>
                    <a:pt x="4418" y="1408"/>
                  </a:lnTo>
                  <a:cubicBezTo>
                    <a:pt x="4216" y="1527"/>
                    <a:pt x="4144" y="1800"/>
                    <a:pt x="4263" y="2003"/>
                  </a:cubicBezTo>
                  <a:lnTo>
                    <a:pt x="4609" y="2622"/>
                  </a:lnTo>
                  <a:cubicBezTo>
                    <a:pt x="4620" y="2634"/>
                    <a:pt x="4632" y="2658"/>
                    <a:pt x="4644" y="2670"/>
                  </a:cubicBezTo>
                  <a:cubicBezTo>
                    <a:pt x="4204" y="2979"/>
                    <a:pt x="3787" y="3348"/>
                    <a:pt x="3406" y="3753"/>
                  </a:cubicBezTo>
                  <a:cubicBezTo>
                    <a:pt x="3370" y="3694"/>
                    <a:pt x="3335" y="3646"/>
                    <a:pt x="3287" y="3610"/>
                  </a:cubicBezTo>
                  <a:lnTo>
                    <a:pt x="2715" y="3170"/>
                  </a:lnTo>
                  <a:cubicBezTo>
                    <a:pt x="2637" y="3111"/>
                    <a:pt x="2545" y="3082"/>
                    <a:pt x="2453" y="3082"/>
                  </a:cubicBezTo>
                  <a:cubicBezTo>
                    <a:pt x="2322" y="3082"/>
                    <a:pt x="2192" y="3141"/>
                    <a:pt x="2108" y="3253"/>
                  </a:cubicBezTo>
                  <a:lnTo>
                    <a:pt x="1608" y="3896"/>
                  </a:lnTo>
                  <a:cubicBezTo>
                    <a:pt x="1465" y="4086"/>
                    <a:pt x="1501" y="4360"/>
                    <a:pt x="1692" y="4515"/>
                  </a:cubicBezTo>
                  <a:lnTo>
                    <a:pt x="2251" y="4944"/>
                  </a:lnTo>
                  <a:cubicBezTo>
                    <a:pt x="2299" y="4979"/>
                    <a:pt x="2358" y="5015"/>
                    <a:pt x="2418" y="5027"/>
                  </a:cubicBezTo>
                  <a:cubicBezTo>
                    <a:pt x="2168" y="5420"/>
                    <a:pt x="1953" y="5825"/>
                    <a:pt x="1787" y="6242"/>
                  </a:cubicBezTo>
                  <a:cubicBezTo>
                    <a:pt x="1775" y="6242"/>
                    <a:pt x="1751" y="6230"/>
                    <a:pt x="1739" y="6230"/>
                  </a:cubicBezTo>
                  <a:lnTo>
                    <a:pt x="1060" y="6027"/>
                  </a:lnTo>
                  <a:cubicBezTo>
                    <a:pt x="1018" y="6014"/>
                    <a:pt x="976" y="6008"/>
                    <a:pt x="933" y="6008"/>
                  </a:cubicBezTo>
                  <a:cubicBezTo>
                    <a:pt x="748" y="6008"/>
                    <a:pt x="573" y="6129"/>
                    <a:pt x="525" y="6313"/>
                  </a:cubicBezTo>
                  <a:lnTo>
                    <a:pt x="287" y="7087"/>
                  </a:lnTo>
                  <a:cubicBezTo>
                    <a:pt x="215" y="7313"/>
                    <a:pt x="346" y="7563"/>
                    <a:pt x="584" y="7635"/>
                  </a:cubicBezTo>
                  <a:lnTo>
                    <a:pt x="1263" y="7837"/>
                  </a:lnTo>
                  <a:lnTo>
                    <a:pt x="1299" y="7837"/>
                  </a:lnTo>
                  <a:cubicBezTo>
                    <a:pt x="1191" y="8444"/>
                    <a:pt x="1144" y="9039"/>
                    <a:pt x="1156" y="9647"/>
                  </a:cubicBezTo>
                  <a:lnTo>
                    <a:pt x="1108" y="9647"/>
                  </a:lnTo>
                  <a:lnTo>
                    <a:pt x="418" y="9742"/>
                  </a:lnTo>
                  <a:cubicBezTo>
                    <a:pt x="168" y="9766"/>
                    <a:pt x="1" y="9992"/>
                    <a:pt x="37" y="10230"/>
                  </a:cubicBezTo>
                  <a:lnTo>
                    <a:pt x="144" y="11028"/>
                  </a:lnTo>
                  <a:cubicBezTo>
                    <a:pt x="165" y="11244"/>
                    <a:pt x="354" y="11402"/>
                    <a:pt x="567" y="11402"/>
                  </a:cubicBezTo>
                  <a:cubicBezTo>
                    <a:pt x="589" y="11402"/>
                    <a:pt x="610" y="11400"/>
                    <a:pt x="632" y="11397"/>
                  </a:cubicBezTo>
                  <a:lnTo>
                    <a:pt x="1322" y="11314"/>
                  </a:lnTo>
                  <a:cubicBezTo>
                    <a:pt x="1346" y="11302"/>
                    <a:pt x="1358" y="11302"/>
                    <a:pt x="1370" y="11302"/>
                  </a:cubicBezTo>
                  <a:cubicBezTo>
                    <a:pt x="1477" y="11742"/>
                    <a:pt x="1620" y="12183"/>
                    <a:pt x="1799" y="12611"/>
                  </a:cubicBezTo>
                  <a:cubicBezTo>
                    <a:pt x="1787" y="12623"/>
                    <a:pt x="1775" y="12623"/>
                    <a:pt x="1763" y="12635"/>
                  </a:cubicBezTo>
                  <a:lnTo>
                    <a:pt x="1144" y="12969"/>
                  </a:lnTo>
                  <a:cubicBezTo>
                    <a:pt x="930" y="13088"/>
                    <a:pt x="846" y="13350"/>
                    <a:pt x="965" y="13564"/>
                  </a:cubicBezTo>
                  <a:lnTo>
                    <a:pt x="1346" y="14266"/>
                  </a:lnTo>
                  <a:cubicBezTo>
                    <a:pt x="1428" y="14414"/>
                    <a:pt x="1578" y="14499"/>
                    <a:pt x="1733" y="14499"/>
                  </a:cubicBezTo>
                  <a:cubicBezTo>
                    <a:pt x="1804" y="14499"/>
                    <a:pt x="1875" y="14482"/>
                    <a:pt x="1942" y="14445"/>
                  </a:cubicBezTo>
                  <a:lnTo>
                    <a:pt x="2561" y="14112"/>
                  </a:lnTo>
                  <a:cubicBezTo>
                    <a:pt x="2573" y="14100"/>
                    <a:pt x="2596" y="14088"/>
                    <a:pt x="2608" y="14076"/>
                  </a:cubicBezTo>
                  <a:cubicBezTo>
                    <a:pt x="2942" y="14552"/>
                    <a:pt x="3323" y="15004"/>
                    <a:pt x="3763" y="15421"/>
                  </a:cubicBezTo>
                  <a:cubicBezTo>
                    <a:pt x="3751" y="15433"/>
                    <a:pt x="3727" y="15445"/>
                    <a:pt x="3716" y="15469"/>
                  </a:cubicBezTo>
                  <a:lnTo>
                    <a:pt x="3287" y="16017"/>
                  </a:lnTo>
                  <a:cubicBezTo>
                    <a:pt x="3144" y="16219"/>
                    <a:pt x="3180" y="16493"/>
                    <a:pt x="3370" y="16636"/>
                  </a:cubicBezTo>
                  <a:lnTo>
                    <a:pt x="4001" y="17124"/>
                  </a:lnTo>
                  <a:cubicBezTo>
                    <a:pt x="4080" y="17183"/>
                    <a:pt x="4172" y="17211"/>
                    <a:pt x="4265" y="17211"/>
                  </a:cubicBezTo>
                  <a:cubicBezTo>
                    <a:pt x="4397" y="17211"/>
                    <a:pt x="4529" y="17153"/>
                    <a:pt x="4620" y="17040"/>
                  </a:cubicBezTo>
                  <a:lnTo>
                    <a:pt x="5049" y="16481"/>
                  </a:lnTo>
                  <a:cubicBezTo>
                    <a:pt x="5061" y="16469"/>
                    <a:pt x="5073" y="16445"/>
                    <a:pt x="5085" y="16421"/>
                  </a:cubicBezTo>
                  <a:cubicBezTo>
                    <a:pt x="5549" y="16707"/>
                    <a:pt x="6025" y="16945"/>
                    <a:pt x="6514" y="17124"/>
                  </a:cubicBezTo>
                  <a:cubicBezTo>
                    <a:pt x="6502" y="17148"/>
                    <a:pt x="6490" y="17171"/>
                    <a:pt x="6478" y="17195"/>
                  </a:cubicBezTo>
                  <a:lnTo>
                    <a:pt x="6299" y="17874"/>
                  </a:lnTo>
                  <a:cubicBezTo>
                    <a:pt x="6240" y="18112"/>
                    <a:pt x="6383" y="18350"/>
                    <a:pt x="6609" y="18410"/>
                  </a:cubicBezTo>
                  <a:lnTo>
                    <a:pt x="7383" y="18624"/>
                  </a:lnTo>
                  <a:cubicBezTo>
                    <a:pt x="7419" y="18633"/>
                    <a:pt x="7456" y="18638"/>
                    <a:pt x="7492" y="18638"/>
                  </a:cubicBezTo>
                  <a:cubicBezTo>
                    <a:pt x="7690" y="18638"/>
                    <a:pt x="7868" y="18506"/>
                    <a:pt x="7918" y="18314"/>
                  </a:cubicBezTo>
                  <a:lnTo>
                    <a:pt x="8109" y="17624"/>
                  </a:lnTo>
                  <a:cubicBezTo>
                    <a:pt x="8109" y="17600"/>
                    <a:pt x="8121" y="17576"/>
                    <a:pt x="8121" y="17541"/>
                  </a:cubicBezTo>
                  <a:cubicBezTo>
                    <a:pt x="8528" y="17607"/>
                    <a:pt x="8943" y="17643"/>
                    <a:pt x="9354" y="17643"/>
                  </a:cubicBezTo>
                  <a:cubicBezTo>
                    <a:pt x="9459" y="17643"/>
                    <a:pt x="9564" y="17641"/>
                    <a:pt x="9669" y="17636"/>
                  </a:cubicBezTo>
                  <a:cubicBezTo>
                    <a:pt x="9669" y="17671"/>
                    <a:pt x="9669" y="17695"/>
                    <a:pt x="9681" y="17731"/>
                  </a:cubicBezTo>
                  <a:lnTo>
                    <a:pt x="9764" y="18433"/>
                  </a:lnTo>
                  <a:cubicBezTo>
                    <a:pt x="9797" y="18656"/>
                    <a:pt x="9987" y="18817"/>
                    <a:pt x="10207" y="18817"/>
                  </a:cubicBezTo>
                  <a:cubicBezTo>
                    <a:pt x="10222" y="18817"/>
                    <a:pt x="10237" y="18816"/>
                    <a:pt x="10252" y="18814"/>
                  </a:cubicBezTo>
                  <a:lnTo>
                    <a:pt x="11050" y="18707"/>
                  </a:lnTo>
                  <a:cubicBezTo>
                    <a:pt x="11288" y="18672"/>
                    <a:pt x="11455" y="18457"/>
                    <a:pt x="11431" y="18219"/>
                  </a:cubicBezTo>
                  <a:lnTo>
                    <a:pt x="11336" y="17517"/>
                  </a:lnTo>
                  <a:cubicBezTo>
                    <a:pt x="11336" y="17481"/>
                    <a:pt x="11324" y="17445"/>
                    <a:pt x="11312" y="17421"/>
                  </a:cubicBezTo>
                  <a:cubicBezTo>
                    <a:pt x="11812" y="17302"/>
                    <a:pt x="12300" y="17136"/>
                    <a:pt x="12764" y="16921"/>
                  </a:cubicBezTo>
                  <a:cubicBezTo>
                    <a:pt x="12776" y="16957"/>
                    <a:pt x="12788" y="16993"/>
                    <a:pt x="12812" y="17029"/>
                  </a:cubicBezTo>
                  <a:lnTo>
                    <a:pt x="13157" y="17636"/>
                  </a:lnTo>
                  <a:cubicBezTo>
                    <a:pt x="13238" y="17780"/>
                    <a:pt x="13383" y="17860"/>
                    <a:pt x="13535" y="17860"/>
                  </a:cubicBezTo>
                  <a:cubicBezTo>
                    <a:pt x="13608" y="17860"/>
                    <a:pt x="13683" y="17841"/>
                    <a:pt x="13753" y="17802"/>
                  </a:cubicBezTo>
                  <a:lnTo>
                    <a:pt x="14455" y="17398"/>
                  </a:lnTo>
                  <a:cubicBezTo>
                    <a:pt x="14657" y="17279"/>
                    <a:pt x="14729" y="17017"/>
                    <a:pt x="14610" y="16802"/>
                  </a:cubicBezTo>
                  <a:lnTo>
                    <a:pt x="14265" y="16195"/>
                  </a:lnTo>
                  <a:cubicBezTo>
                    <a:pt x="14241" y="16159"/>
                    <a:pt x="14217" y="16124"/>
                    <a:pt x="14193" y="16100"/>
                  </a:cubicBezTo>
                  <a:cubicBezTo>
                    <a:pt x="14622" y="15790"/>
                    <a:pt x="15027" y="15433"/>
                    <a:pt x="15408" y="15040"/>
                  </a:cubicBezTo>
                  <a:cubicBezTo>
                    <a:pt x="15431" y="15064"/>
                    <a:pt x="15455" y="15100"/>
                    <a:pt x="15491" y="15124"/>
                  </a:cubicBezTo>
                  <a:lnTo>
                    <a:pt x="16050" y="15552"/>
                  </a:lnTo>
                  <a:cubicBezTo>
                    <a:pt x="16131" y="15618"/>
                    <a:pt x="16227" y="15649"/>
                    <a:pt x="16322" y="15649"/>
                  </a:cubicBezTo>
                  <a:cubicBezTo>
                    <a:pt x="16451" y="15649"/>
                    <a:pt x="16580" y="15591"/>
                    <a:pt x="16670" y="15481"/>
                  </a:cubicBezTo>
                  <a:lnTo>
                    <a:pt x="17158" y="14838"/>
                  </a:lnTo>
                  <a:cubicBezTo>
                    <a:pt x="17301" y="14647"/>
                    <a:pt x="17265" y="14373"/>
                    <a:pt x="17074" y="14231"/>
                  </a:cubicBezTo>
                  <a:lnTo>
                    <a:pt x="16515" y="13802"/>
                  </a:lnTo>
                  <a:cubicBezTo>
                    <a:pt x="16479" y="13766"/>
                    <a:pt x="16443" y="13754"/>
                    <a:pt x="16408" y="13731"/>
                  </a:cubicBezTo>
                  <a:cubicBezTo>
                    <a:pt x="16646" y="13350"/>
                    <a:pt x="16848" y="12945"/>
                    <a:pt x="17015" y="12528"/>
                  </a:cubicBezTo>
                  <a:cubicBezTo>
                    <a:pt x="17051" y="12552"/>
                    <a:pt x="17086" y="12576"/>
                    <a:pt x="17134" y="12588"/>
                  </a:cubicBezTo>
                  <a:lnTo>
                    <a:pt x="17813" y="12790"/>
                  </a:lnTo>
                  <a:cubicBezTo>
                    <a:pt x="17855" y="12803"/>
                    <a:pt x="17897" y="12809"/>
                    <a:pt x="17940" y="12809"/>
                  </a:cubicBezTo>
                  <a:cubicBezTo>
                    <a:pt x="18125" y="12809"/>
                    <a:pt x="18300" y="12688"/>
                    <a:pt x="18348" y="12504"/>
                  </a:cubicBezTo>
                  <a:lnTo>
                    <a:pt x="18586" y="11730"/>
                  </a:lnTo>
                  <a:cubicBezTo>
                    <a:pt x="18658" y="11504"/>
                    <a:pt x="18527" y="11254"/>
                    <a:pt x="18289" y="11183"/>
                  </a:cubicBezTo>
                  <a:lnTo>
                    <a:pt x="17610" y="10980"/>
                  </a:lnTo>
                  <a:cubicBezTo>
                    <a:pt x="17574" y="10968"/>
                    <a:pt x="17527" y="10968"/>
                    <a:pt x="17479" y="10968"/>
                  </a:cubicBezTo>
                  <a:cubicBezTo>
                    <a:pt x="17598" y="10373"/>
                    <a:pt x="17646" y="9766"/>
                    <a:pt x="17622" y="9159"/>
                  </a:cubicBezTo>
                  <a:lnTo>
                    <a:pt x="17622" y="9159"/>
                  </a:lnTo>
                  <a:cubicBezTo>
                    <a:pt x="17670" y="9170"/>
                    <a:pt x="17717" y="9170"/>
                    <a:pt x="17765" y="9170"/>
                  </a:cubicBezTo>
                  <a:lnTo>
                    <a:pt x="18456" y="9075"/>
                  </a:lnTo>
                  <a:cubicBezTo>
                    <a:pt x="18706" y="9051"/>
                    <a:pt x="18872" y="8825"/>
                    <a:pt x="18837" y="8587"/>
                  </a:cubicBezTo>
                  <a:lnTo>
                    <a:pt x="18729" y="7789"/>
                  </a:lnTo>
                  <a:cubicBezTo>
                    <a:pt x="18708" y="7573"/>
                    <a:pt x="18519" y="7415"/>
                    <a:pt x="18306" y="7415"/>
                  </a:cubicBezTo>
                  <a:cubicBezTo>
                    <a:pt x="18284" y="7415"/>
                    <a:pt x="18263" y="7417"/>
                    <a:pt x="18241" y="7420"/>
                  </a:cubicBezTo>
                  <a:lnTo>
                    <a:pt x="17551" y="7504"/>
                  </a:lnTo>
                  <a:cubicBezTo>
                    <a:pt x="17503" y="7515"/>
                    <a:pt x="17455" y="7527"/>
                    <a:pt x="17420" y="7539"/>
                  </a:cubicBezTo>
                  <a:cubicBezTo>
                    <a:pt x="17313" y="7099"/>
                    <a:pt x="17170" y="6658"/>
                    <a:pt x="16991" y="6230"/>
                  </a:cubicBezTo>
                  <a:cubicBezTo>
                    <a:pt x="17039" y="6218"/>
                    <a:pt x="17074" y="6206"/>
                    <a:pt x="17110" y="6182"/>
                  </a:cubicBezTo>
                  <a:lnTo>
                    <a:pt x="17729" y="5849"/>
                  </a:lnTo>
                  <a:cubicBezTo>
                    <a:pt x="17944" y="5730"/>
                    <a:pt x="18027" y="5468"/>
                    <a:pt x="17908" y="5253"/>
                  </a:cubicBezTo>
                  <a:lnTo>
                    <a:pt x="17527" y="4551"/>
                  </a:lnTo>
                  <a:cubicBezTo>
                    <a:pt x="17445" y="4403"/>
                    <a:pt x="17295" y="4318"/>
                    <a:pt x="17140" y="4318"/>
                  </a:cubicBezTo>
                  <a:cubicBezTo>
                    <a:pt x="17070" y="4318"/>
                    <a:pt x="16998" y="4335"/>
                    <a:pt x="16932" y="4372"/>
                  </a:cubicBezTo>
                  <a:lnTo>
                    <a:pt x="16312" y="4706"/>
                  </a:lnTo>
                  <a:cubicBezTo>
                    <a:pt x="16277" y="4729"/>
                    <a:pt x="16241" y="4753"/>
                    <a:pt x="16217" y="4777"/>
                  </a:cubicBezTo>
                  <a:cubicBezTo>
                    <a:pt x="15884" y="4301"/>
                    <a:pt x="15503" y="3848"/>
                    <a:pt x="15074" y="3432"/>
                  </a:cubicBezTo>
                  <a:cubicBezTo>
                    <a:pt x="15098" y="3408"/>
                    <a:pt x="15134" y="3384"/>
                    <a:pt x="15157" y="3348"/>
                  </a:cubicBezTo>
                  <a:lnTo>
                    <a:pt x="15586" y="2789"/>
                  </a:lnTo>
                  <a:cubicBezTo>
                    <a:pt x="15729" y="2598"/>
                    <a:pt x="15693" y="2324"/>
                    <a:pt x="15503" y="2181"/>
                  </a:cubicBezTo>
                  <a:lnTo>
                    <a:pt x="14872" y="1693"/>
                  </a:lnTo>
                  <a:cubicBezTo>
                    <a:pt x="14791" y="1628"/>
                    <a:pt x="14696" y="1596"/>
                    <a:pt x="14601" y="1596"/>
                  </a:cubicBezTo>
                  <a:cubicBezTo>
                    <a:pt x="14471" y="1596"/>
                    <a:pt x="14342" y="1655"/>
                    <a:pt x="14253" y="1765"/>
                  </a:cubicBezTo>
                  <a:lnTo>
                    <a:pt x="13824" y="2324"/>
                  </a:lnTo>
                  <a:cubicBezTo>
                    <a:pt x="13800" y="2360"/>
                    <a:pt x="13788" y="2396"/>
                    <a:pt x="13764" y="2420"/>
                  </a:cubicBezTo>
                  <a:cubicBezTo>
                    <a:pt x="13312" y="2134"/>
                    <a:pt x="12836" y="1908"/>
                    <a:pt x="12348" y="1717"/>
                  </a:cubicBezTo>
                  <a:cubicBezTo>
                    <a:pt x="12371" y="1681"/>
                    <a:pt x="12383" y="1658"/>
                    <a:pt x="12395" y="1622"/>
                  </a:cubicBezTo>
                  <a:lnTo>
                    <a:pt x="12574" y="943"/>
                  </a:lnTo>
                  <a:cubicBezTo>
                    <a:pt x="12633" y="705"/>
                    <a:pt x="12490" y="467"/>
                    <a:pt x="12264" y="407"/>
                  </a:cubicBezTo>
                  <a:lnTo>
                    <a:pt x="11490" y="193"/>
                  </a:lnTo>
                  <a:cubicBezTo>
                    <a:pt x="11454" y="184"/>
                    <a:pt x="11417" y="180"/>
                    <a:pt x="11381" y="180"/>
                  </a:cubicBezTo>
                  <a:cubicBezTo>
                    <a:pt x="11183" y="180"/>
                    <a:pt x="11005" y="311"/>
                    <a:pt x="10955" y="503"/>
                  </a:cubicBezTo>
                  <a:lnTo>
                    <a:pt x="10764" y="1181"/>
                  </a:lnTo>
                  <a:cubicBezTo>
                    <a:pt x="10764" y="1217"/>
                    <a:pt x="10752" y="1253"/>
                    <a:pt x="10752" y="1277"/>
                  </a:cubicBezTo>
                  <a:cubicBezTo>
                    <a:pt x="10304" y="1204"/>
                    <a:pt x="9847" y="1167"/>
                    <a:pt x="9397" y="1167"/>
                  </a:cubicBezTo>
                  <a:cubicBezTo>
                    <a:pt x="9333" y="1167"/>
                    <a:pt x="9268" y="1168"/>
                    <a:pt x="9204" y="1169"/>
                  </a:cubicBezTo>
                  <a:cubicBezTo>
                    <a:pt x="9204" y="1146"/>
                    <a:pt x="9204" y="1110"/>
                    <a:pt x="9192" y="1086"/>
                  </a:cubicBezTo>
                  <a:lnTo>
                    <a:pt x="9109" y="384"/>
                  </a:lnTo>
                  <a:cubicBezTo>
                    <a:pt x="9076" y="161"/>
                    <a:pt x="8886" y="0"/>
                    <a:pt x="8666"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8913" y="2638726"/>
              <a:ext cx="610447" cy="599751"/>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9150" y="4605944"/>
              <a:ext cx="1040016" cy="1021794"/>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1466738" y="3767624"/>
              <a:ext cx="121975" cy="1375640"/>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5202" y="3311310"/>
              <a:ext cx="1150832"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1000141" y="3235697"/>
              <a:ext cx="658007" cy="734657"/>
              <a:chOff x="1000141" y="3235697"/>
              <a:chExt cx="658007" cy="734657"/>
            </a:xfrm>
          </p:grpSpPr>
          <p:sp>
            <p:nvSpPr>
              <p:cNvPr id="22" name="Google Shape;22;p2"/>
              <p:cNvSpPr/>
              <p:nvPr/>
            </p:nvSpPr>
            <p:spPr>
              <a:xfrm rot="10800000">
                <a:off x="1035614" y="3301545"/>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392119" y="3899321"/>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1000141" y="3235697"/>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10" y="2319687"/>
              <a:ext cx="842543" cy="1012261"/>
              <a:chOff x="4910125" y="3264927"/>
              <a:chExt cx="487498" cy="585698"/>
            </a:xfrm>
          </p:grpSpPr>
          <p:sp>
            <p:nvSpPr>
              <p:cNvPr id="26" name="Google Shape;26;p2"/>
              <p:cNvSpPr/>
              <p:nvPr/>
            </p:nvSpPr>
            <p:spPr>
              <a:xfrm>
                <a:off x="4950311" y="3264927"/>
                <a:ext cx="70575" cy="277946"/>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200657" y="3736300"/>
                <a:ext cx="196966" cy="705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44650" y="3445500"/>
                <a:ext cx="325675" cy="367025"/>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910125" y="3425550"/>
                <a:ext cx="153925" cy="41100"/>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49750" y="3697025"/>
                <a:ext cx="41100" cy="153600"/>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7713234" y="-113"/>
            <a:ext cx="1659125" cy="5143378"/>
            <a:chOff x="4907150" y="2746600"/>
            <a:chExt cx="959975" cy="2975975"/>
          </a:xfrm>
        </p:grpSpPr>
        <p:sp>
          <p:nvSpPr>
            <p:cNvPr id="32" name="Google Shape;32;p2"/>
            <p:cNvSpPr/>
            <p:nvPr/>
          </p:nvSpPr>
          <p:spPr>
            <a:xfrm>
              <a:off x="5295300" y="4336075"/>
              <a:ext cx="217000" cy="82175"/>
            </a:xfrm>
            <a:custGeom>
              <a:avLst/>
              <a:gdLst/>
              <a:ahLst/>
              <a:cxnLst/>
              <a:rect l="l" t="t" r="r" b="b"/>
              <a:pathLst>
                <a:path w="8680" h="3287" extrusionOk="0">
                  <a:moveTo>
                    <a:pt x="0" y="1"/>
                  </a:moveTo>
                  <a:lnTo>
                    <a:pt x="0" y="3287"/>
                  </a:lnTo>
                  <a:lnTo>
                    <a:pt x="8680" y="3287"/>
                  </a:lnTo>
                  <a:lnTo>
                    <a:pt x="8680"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998225" y="4350075"/>
              <a:ext cx="291425" cy="54200"/>
            </a:xfrm>
            <a:custGeom>
              <a:avLst/>
              <a:gdLst/>
              <a:ahLst/>
              <a:cxnLst/>
              <a:rect l="l" t="t" r="r" b="b"/>
              <a:pathLst>
                <a:path w="11657" h="2168" extrusionOk="0">
                  <a:moveTo>
                    <a:pt x="1" y="0"/>
                  </a:moveTo>
                  <a:lnTo>
                    <a:pt x="1" y="2167"/>
                  </a:lnTo>
                  <a:lnTo>
                    <a:pt x="11657" y="2167"/>
                  </a:lnTo>
                  <a:lnTo>
                    <a:pt x="11657"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77125" y="4305725"/>
              <a:ext cx="36350" cy="142900"/>
            </a:xfrm>
            <a:custGeom>
              <a:avLst/>
              <a:gdLst/>
              <a:ahLst/>
              <a:cxnLst/>
              <a:rect l="l" t="t" r="r" b="b"/>
              <a:pathLst>
                <a:path w="1454" h="5716" extrusionOk="0">
                  <a:moveTo>
                    <a:pt x="727" y="0"/>
                  </a:moveTo>
                  <a:cubicBezTo>
                    <a:pt x="334" y="0"/>
                    <a:pt x="1" y="334"/>
                    <a:pt x="1" y="727"/>
                  </a:cubicBezTo>
                  <a:lnTo>
                    <a:pt x="1" y="4989"/>
                  </a:lnTo>
                  <a:cubicBezTo>
                    <a:pt x="1" y="5382"/>
                    <a:pt x="334" y="5715"/>
                    <a:pt x="727" y="5715"/>
                  </a:cubicBezTo>
                  <a:cubicBezTo>
                    <a:pt x="1132" y="5715"/>
                    <a:pt x="1453" y="5382"/>
                    <a:pt x="1453" y="4989"/>
                  </a:cubicBezTo>
                  <a:lnTo>
                    <a:pt x="1453" y="727"/>
                  </a:lnTo>
                  <a:cubicBezTo>
                    <a:pt x="1453" y="334"/>
                    <a:pt x="1132" y="0"/>
                    <a:pt x="727"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208675" y="3222850"/>
              <a:ext cx="184875" cy="18487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069075" y="2849575"/>
              <a:ext cx="329825" cy="323875"/>
            </a:xfrm>
            <a:custGeom>
              <a:avLst/>
              <a:gdLst/>
              <a:ahLst/>
              <a:cxnLst/>
              <a:rect l="l" t="t" r="r" b="b"/>
              <a:pathLst>
                <a:path w="13193" h="12955" extrusionOk="0">
                  <a:moveTo>
                    <a:pt x="6597" y="918"/>
                  </a:moveTo>
                  <a:cubicBezTo>
                    <a:pt x="9728" y="918"/>
                    <a:pt x="12264" y="3406"/>
                    <a:pt x="12264" y="6478"/>
                  </a:cubicBezTo>
                  <a:cubicBezTo>
                    <a:pt x="12264" y="9550"/>
                    <a:pt x="9728" y="12038"/>
                    <a:pt x="6597" y="12038"/>
                  </a:cubicBezTo>
                  <a:cubicBezTo>
                    <a:pt x="3465" y="12038"/>
                    <a:pt x="941" y="9550"/>
                    <a:pt x="941" y="6478"/>
                  </a:cubicBezTo>
                  <a:cubicBezTo>
                    <a:pt x="941" y="3406"/>
                    <a:pt x="3465" y="918"/>
                    <a:pt x="6597" y="918"/>
                  </a:cubicBezTo>
                  <a:close/>
                  <a:moveTo>
                    <a:pt x="6597" y="1"/>
                  </a:moveTo>
                  <a:cubicBezTo>
                    <a:pt x="2953" y="1"/>
                    <a:pt x="0" y="2894"/>
                    <a:pt x="0" y="6478"/>
                  </a:cubicBezTo>
                  <a:cubicBezTo>
                    <a:pt x="0" y="10050"/>
                    <a:pt x="2953" y="12955"/>
                    <a:pt x="6597" y="12955"/>
                  </a:cubicBezTo>
                  <a:cubicBezTo>
                    <a:pt x="10240" y="12955"/>
                    <a:pt x="13193" y="10050"/>
                    <a:pt x="13193" y="6478"/>
                  </a:cubicBezTo>
                  <a:cubicBezTo>
                    <a:pt x="13193" y="2894"/>
                    <a:pt x="10240" y="1"/>
                    <a:pt x="659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183075" y="2961200"/>
              <a:ext cx="102125" cy="100350"/>
            </a:xfrm>
            <a:custGeom>
              <a:avLst/>
              <a:gdLst/>
              <a:ahLst/>
              <a:cxnLst/>
              <a:rect l="l" t="t" r="r" b="b"/>
              <a:pathLst>
                <a:path w="4085" h="4014" extrusionOk="0">
                  <a:moveTo>
                    <a:pt x="2037" y="668"/>
                  </a:moveTo>
                  <a:cubicBezTo>
                    <a:pt x="2787" y="668"/>
                    <a:pt x="3406" y="1275"/>
                    <a:pt x="3406" y="2013"/>
                  </a:cubicBezTo>
                  <a:cubicBezTo>
                    <a:pt x="3406" y="2751"/>
                    <a:pt x="2787" y="3346"/>
                    <a:pt x="2037" y="3346"/>
                  </a:cubicBezTo>
                  <a:cubicBezTo>
                    <a:pt x="1286" y="3346"/>
                    <a:pt x="667" y="2751"/>
                    <a:pt x="667" y="2013"/>
                  </a:cubicBezTo>
                  <a:cubicBezTo>
                    <a:pt x="667" y="1275"/>
                    <a:pt x="1286" y="668"/>
                    <a:pt x="2037" y="668"/>
                  </a:cubicBezTo>
                  <a:close/>
                  <a:moveTo>
                    <a:pt x="2037" y="1"/>
                  </a:moveTo>
                  <a:cubicBezTo>
                    <a:pt x="905" y="1"/>
                    <a:pt x="1" y="906"/>
                    <a:pt x="1" y="2013"/>
                  </a:cubicBezTo>
                  <a:cubicBezTo>
                    <a:pt x="1" y="3120"/>
                    <a:pt x="905" y="4013"/>
                    <a:pt x="2037" y="4013"/>
                  </a:cubicBezTo>
                  <a:cubicBezTo>
                    <a:pt x="3168" y="4013"/>
                    <a:pt x="4084" y="3120"/>
                    <a:pt x="4084" y="2013"/>
                  </a:cubicBezTo>
                  <a:cubicBezTo>
                    <a:pt x="4084" y="906"/>
                    <a:pt x="3168" y="1"/>
                    <a:pt x="203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17900" y="2825475"/>
              <a:ext cx="33650" cy="31275"/>
            </a:xfrm>
            <a:custGeom>
              <a:avLst/>
              <a:gdLst/>
              <a:ahLst/>
              <a:cxnLst/>
              <a:rect l="l" t="t" r="r" b="b"/>
              <a:pathLst>
                <a:path w="1346" h="1251" extrusionOk="0">
                  <a:moveTo>
                    <a:pt x="346" y="1"/>
                  </a:moveTo>
                  <a:cubicBezTo>
                    <a:pt x="155" y="1"/>
                    <a:pt x="1" y="155"/>
                    <a:pt x="1" y="346"/>
                  </a:cubicBezTo>
                  <a:lnTo>
                    <a:pt x="1" y="894"/>
                  </a:lnTo>
                  <a:cubicBezTo>
                    <a:pt x="1" y="1096"/>
                    <a:pt x="155" y="1251"/>
                    <a:pt x="346" y="1251"/>
                  </a:cubicBezTo>
                  <a:lnTo>
                    <a:pt x="1001" y="1251"/>
                  </a:lnTo>
                  <a:cubicBezTo>
                    <a:pt x="1191" y="1251"/>
                    <a:pt x="1346" y="1096"/>
                    <a:pt x="1346" y="894"/>
                  </a:cubicBezTo>
                  <a:lnTo>
                    <a:pt x="1346" y="346"/>
                  </a:lnTo>
                  <a:cubicBezTo>
                    <a:pt x="1346" y="155"/>
                    <a:pt x="1191" y="1"/>
                    <a:pt x="1001"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217900" y="3165400"/>
              <a:ext cx="33650" cy="30975"/>
            </a:xfrm>
            <a:custGeom>
              <a:avLst/>
              <a:gdLst/>
              <a:ahLst/>
              <a:cxnLst/>
              <a:rect l="l" t="t" r="r" b="b"/>
              <a:pathLst>
                <a:path w="1346" h="1239" extrusionOk="0">
                  <a:moveTo>
                    <a:pt x="346" y="0"/>
                  </a:moveTo>
                  <a:cubicBezTo>
                    <a:pt x="155" y="0"/>
                    <a:pt x="1" y="155"/>
                    <a:pt x="1" y="346"/>
                  </a:cubicBezTo>
                  <a:lnTo>
                    <a:pt x="1" y="893"/>
                  </a:lnTo>
                  <a:cubicBezTo>
                    <a:pt x="1" y="1084"/>
                    <a:pt x="155" y="1239"/>
                    <a:pt x="346" y="1239"/>
                  </a:cubicBezTo>
                  <a:lnTo>
                    <a:pt x="1001" y="1239"/>
                  </a:lnTo>
                  <a:cubicBezTo>
                    <a:pt x="1191" y="1239"/>
                    <a:pt x="1346" y="1084"/>
                    <a:pt x="1346" y="893"/>
                  </a:cubicBezTo>
                  <a:lnTo>
                    <a:pt x="1346" y="346"/>
                  </a:lnTo>
                  <a:cubicBezTo>
                    <a:pt x="1346" y="155"/>
                    <a:pt x="1191" y="0"/>
                    <a:pt x="100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92025" y="2994550"/>
              <a:ext cx="31575" cy="33050"/>
            </a:xfrm>
            <a:custGeom>
              <a:avLst/>
              <a:gdLst/>
              <a:ahLst/>
              <a:cxnLst/>
              <a:rect l="l" t="t" r="r" b="b"/>
              <a:pathLst>
                <a:path w="1263" h="1322" extrusionOk="0">
                  <a:moveTo>
                    <a:pt x="346" y="0"/>
                  </a:moveTo>
                  <a:cubicBezTo>
                    <a:pt x="156" y="0"/>
                    <a:pt x="1" y="155"/>
                    <a:pt x="1" y="346"/>
                  </a:cubicBezTo>
                  <a:lnTo>
                    <a:pt x="1" y="965"/>
                  </a:lnTo>
                  <a:cubicBezTo>
                    <a:pt x="1" y="1167"/>
                    <a:pt x="156" y="1322"/>
                    <a:pt x="346" y="1322"/>
                  </a:cubicBezTo>
                  <a:lnTo>
                    <a:pt x="918" y="1322"/>
                  </a:lnTo>
                  <a:cubicBezTo>
                    <a:pt x="1108" y="1322"/>
                    <a:pt x="1263" y="1167"/>
                    <a:pt x="1263" y="965"/>
                  </a:cubicBezTo>
                  <a:lnTo>
                    <a:pt x="1263" y="346"/>
                  </a:lnTo>
                  <a:cubicBezTo>
                    <a:pt x="1263" y="155"/>
                    <a:pt x="1108" y="0"/>
                    <a:pt x="918"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45850" y="2994550"/>
              <a:ext cx="31875" cy="33050"/>
            </a:xfrm>
            <a:custGeom>
              <a:avLst/>
              <a:gdLst/>
              <a:ahLst/>
              <a:cxnLst/>
              <a:rect l="l" t="t" r="r" b="b"/>
              <a:pathLst>
                <a:path w="1275" h="1322" extrusionOk="0">
                  <a:moveTo>
                    <a:pt x="358" y="0"/>
                  </a:moveTo>
                  <a:cubicBezTo>
                    <a:pt x="156" y="0"/>
                    <a:pt x="1" y="155"/>
                    <a:pt x="1" y="346"/>
                  </a:cubicBezTo>
                  <a:lnTo>
                    <a:pt x="1" y="965"/>
                  </a:lnTo>
                  <a:cubicBezTo>
                    <a:pt x="1" y="1167"/>
                    <a:pt x="156" y="1322"/>
                    <a:pt x="358" y="1322"/>
                  </a:cubicBezTo>
                  <a:lnTo>
                    <a:pt x="918" y="1322"/>
                  </a:lnTo>
                  <a:cubicBezTo>
                    <a:pt x="1120" y="1322"/>
                    <a:pt x="1275" y="1167"/>
                    <a:pt x="1275" y="965"/>
                  </a:cubicBezTo>
                  <a:lnTo>
                    <a:pt x="1275" y="346"/>
                  </a:lnTo>
                  <a:cubicBezTo>
                    <a:pt x="1275" y="155"/>
                    <a:pt x="1120" y="0"/>
                    <a:pt x="918"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6975" y="3112050"/>
              <a:ext cx="40200" cy="38275"/>
            </a:xfrm>
            <a:custGeom>
              <a:avLst/>
              <a:gdLst/>
              <a:ahLst/>
              <a:cxnLst/>
              <a:rect l="l" t="t" r="r" b="b"/>
              <a:pathLst>
                <a:path w="1608" h="1531" extrusionOk="0">
                  <a:moveTo>
                    <a:pt x="832" y="0"/>
                  </a:moveTo>
                  <a:cubicBezTo>
                    <a:pt x="744" y="0"/>
                    <a:pt x="655" y="33"/>
                    <a:pt x="583" y="99"/>
                  </a:cubicBezTo>
                  <a:lnTo>
                    <a:pt x="131" y="539"/>
                  </a:lnTo>
                  <a:cubicBezTo>
                    <a:pt x="0" y="682"/>
                    <a:pt x="0" y="896"/>
                    <a:pt x="131" y="1039"/>
                  </a:cubicBezTo>
                  <a:lnTo>
                    <a:pt x="536" y="1432"/>
                  </a:lnTo>
                  <a:cubicBezTo>
                    <a:pt x="601" y="1498"/>
                    <a:pt x="688" y="1530"/>
                    <a:pt x="775" y="1530"/>
                  </a:cubicBezTo>
                  <a:cubicBezTo>
                    <a:pt x="863" y="1530"/>
                    <a:pt x="953" y="1498"/>
                    <a:pt x="1024" y="1432"/>
                  </a:cubicBezTo>
                  <a:lnTo>
                    <a:pt x="1476" y="980"/>
                  </a:lnTo>
                  <a:cubicBezTo>
                    <a:pt x="1607" y="849"/>
                    <a:pt x="1607" y="622"/>
                    <a:pt x="1476" y="491"/>
                  </a:cubicBezTo>
                  <a:lnTo>
                    <a:pt x="1072" y="99"/>
                  </a:lnTo>
                  <a:cubicBezTo>
                    <a:pt x="1006" y="33"/>
                    <a:pt x="920" y="0"/>
                    <a:pt x="83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092300" y="2871625"/>
              <a:ext cx="40500" cy="38475"/>
            </a:xfrm>
            <a:custGeom>
              <a:avLst/>
              <a:gdLst/>
              <a:ahLst/>
              <a:cxnLst/>
              <a:rect l="l" t="t" r="r" b="b"/>
              <a:pathLst>
                <a:path w="1620" h="1539" extrusionOk="0">
                  <a:moveTo>
                    <a:pt x="834" y="0"/>
                  </a:moveTo>
                  <a:cubicBezTo>
                    <a:pt x="747" y="0"/>
                    <a:pt x="661" y="36"/>
                    <a:pt x="595" y="107"/>
                  </a:cubicBezTo>
                  <a:lnTo>
                    <a:pt x="131" y="548"/>
                  </a:lnTo>
                  <a:cubicBezTo>
                    <a:pt x="0" y="679"/>
                    <a:pt x="0" y="905"/>
                    <a:pt x="131" y="1048"/>
                  </a:cubicBezTo>
                  <a:lnTo>
                    <a:pt x="536" y="1441"/>
                  </a:lnTo>
                  <a:cubicBezTo>
                    <a:pt x="601" y="1506"/>
                    <a:pt x="691" y="1539"/>
                    <a:pt x="780" y="1539"/>
                  </a:cubicBezTo>
                  <a:cubicBezTo>
                    <a:pt x="869" y="1539"/>
                    <a:pt x="959" y="1506"/>
                    <a:pt x="1024" y="1441"/>
                  </a:cubicBezTo>
                  <a:lnTo>
                    <a:pt x="1477" y="988"/>
                  </a:lnTo>
                  <a:cubicBezTo>
                    <a:pt x="1619" y="857"/>
                    <a:pt x="1619" y="631"/>
                    <a:pt x="1477" y="500"/>
                  </a:cubicBezTo>
                  <a:lnTo>
                    <a:pt x="1072" y="107"/>
                  </a:lnTo>
                  <a:cubicBezTo>
                    <a:pt x="1006" y="36"/>
                    <a:pt x="920" y="0"/>
                    <a:pt x="834"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92300" y="3112050"/>
              <a:ext cx="40500" cy="38275"/>
            </a:xfrm>
            <a:custGeom>
              <a:avLst/>
              <a:gdLst/>
              <a:ahLst/>
              <a:cxnLst/>
              <a:rect l="l" t="t" r="r" b="b"/>
              <a:pathLst>
                <a:path w="1620" h="1531" extrusionOk="0">
                  <a:moveTo>
                    <a:pt x="780" y="0"/>
                  </a:moveTo>
                  <a:cubicBezTo>
                    <a:pt x="691" y="0"/>
                    <a:pt x="601" y="33"/>
                    <a:pt x="536" y="99"/>
                  </a:cubicBezTo>
                  <a:lnTo>
                    <a:pt x="131" y="491"/>
                  </a:lnTo>
                  <a:cubicBezTo>
                    <a:pt x="0" y="622"/>
                    <a:pt x="0" y="849"/>
                    <a:pt x="131" y="980"/>
                  </a:cubicBezTo>
                  <a:lnTo>
                    <a:pt x="595" y="1432"/>
                  </a:lnTo>
                  <a:cubicBezTo>
                    <a:pt x="661" y="1498"/>
                    <a:pt x="747" y="1530"/>
                    <a:pt x="834" y="1530"/>
                  </a:cubicBezTo>
                  <a:cubicBezTo>
                    <a:pt x="920" y="1530"/>
                    <a:pt x="1006" y="1498"/>
                    <a:pt x="1072" y="1432"/>
                  </a:cubicBezTo>
                  <a:lnTo>
                    <a:pt x="1477" y="1039"/>
                  </a:lnTo>
                  <a:cubicBezTo>
                    <a:pt x="1619" y="896"/>
                    <a:pt x="1619" y="682"/>
                    <a:pt x="1477" y="539"/>
                  </a:cubicBezTo>
                  <a:lnTo>
                    <a:pt x="1024" y="99"/>
                  </a:lnTo>
                  <a:cubicBezTo>
                    <a:pt x="959" y="33"/>
                    <a:pt x="869" y="0"/>
                    <a:pt x="780"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36975" y="2871625"/>
              <a:ext cx="40200" cy="38475"/>
            </a:xfrm>
            <a:custGeom>
              <a:avLst/>
              <a:gdLst/>
              <a:ahLst/>
              <a:cxnLst/>
              <a:rect l="l" t="t" r="r" b="b"/>
              <a:pathLst>
                <a:path w="1608" h="1539" extrusionOk="0">
                  <a:moveTo>
                    <a:pt x="775" y="0"/>
                  </a:moveTo>
                  <a:cubicBezTo>
                    <a:pt x="688" y="0"/>
                    <a:pt x="601" y="36"/>
                    <a:pt x="536" y="107"/>
                  </a:cubicBezTo>
                  <a:lnTo>
                    <a:pt x="131" y="500"/>
                  </a:lnTo>
                  <a:cubicBezTo>
                    <a:pt x="0" y="631"/>
                    <a:pt x="0" y="857"/>
                    <a:pt x="131" y="988"/>
                  </a:cubicBezTo>
                  <a:lnTo>
                    <a:pt x="583" y="1441"/>
                  </a:lnTo>
                  <a:cubicBezTo>
                    <a:pt x="655" y="1506"/>
                    <a:pt x="744" y="1539"/>
                    <a:pt x="832" y="1539"/>
                  </a:cubicBezTo>
                  <a:cubicBezTo>
                    <a:pt x="920" y="1539"/>
                    <a:pt x="1006" y="1506"/>
                    <a:pt x="1072" y="1441"/>
                  </a:cubicBezTo>
                  <a:lnTo>
                    <a:pt x="1476" y="1048"/>
                  </a:lnTo>
                  <a:cubicBezTo>
                    <a:pt x="1607" y="905"/>
                    <a:pt x="1607" y="679"/>
                    <a:pt x="1476" y="548"/>
                  </a:cubicBezTo>
                  <a:lnTo>
                    <a:pt x="1024" y="107"/>
                  </a:lnTo>
                  <a:cubicBezTo>
                    <a:pt x="953" y="36"/>
                    <a:pt x="863" y="0"/>
                    <a:pt x="775"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053900" y="3053150"/>
              <a:ext cx="38725" cy="36975"/>
            </a:xfrm>
            <a:custGeom>
              <a:avLst/>
              <a:gdLst/>
              <a:ahLst/>
              <a:cxnLst/>
              <a:rect l="l" t="t" r="r" b="b"/>
              <a:pathLst>
                <a:path w="1549" h="1479" extrusionOk="0">
                  <a:moveTo>
                    <a:pt x="930" y="0"/>
                  </a:moveTo>
                  <a:cubicBezTo>
                    <a:pt x="886" y="0"/>
                    <a:pt x="841" y="8"/>
                    <a:pt x="798" y="26"/>
                  </a:cubicBezTo>
                  <a:lnTo>
                    <a:pt x="274" y="216"/>
                  </a:lnTo>
                  <a:cubicBezTo>
                    <a:pt x="84" y="288"/>
                    <a:pt x="0" y="490"/>
                    <a:pt x="72" y="669"/>
                  </a:cubicBezTo>
                  <a:lnTo>
                    <a:pt x="298" y="1252"/>
                  </a:lnTo>
                  <a:cubicBezTo>
                    <a:pt x="353" y="1390"/>
                    <a:pt x="479" y="1478"/>
                    <a:pt x="616" y="1478"/>
                  </a:cubicBezTo>
                  <a:cubicBezTo>
                    <a:pt x="657" y="1478"/>
                    <a:pt x="698" y="1471"/>
                    <a:pt x="738" y="1454"/>
                  </a:cubicBezTo>
                  <a:lnTo>
                    <a:pt x="1274" y="1252"/>
                  </a:lnTo>
                  <a:cubicBezTo>
                    <a:pt x="1453" y="1192"/>
                    <a:pt x="1548" y="990"/>
                    <a:pt x="1477" y="800"/>
                  </a:cubicBezTo>
                  <a:lnTo>
                    <a:pt x="1250" y="216"/>
                  </a:lnTo>
                  <a:cubicBezTo>
                    <a:pt x="1196" y="81"/>
                    <a:pt x="1067" y="0"/>
                    <a:pt x="930"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376850" y="2931850"/>
              <a:ext cx="38725" cy="37000"/>
            </a:xfrm>
            <a:custGeom>
              <a:avLst/>
              <a:gdLst/>
              <a:ahLst/>
              <a:cxnLst/>
              <a:rect l="l" t="t" r="r" b="b"/>
              <a:pathLst>
                <a:path w="1549" h="1480" extrusionOk="0">
                  <a:moveTo>
                    <a:pt x="928" y="1"/>
                  </a:moveTo>
                  <a:cubicBezTo>
                    <a:pt x="888" y="1"/>
                    <a:pt x="849" y="7"/>
                    <a:pt x="810" y="20"/>
                  </a:cubicBezTo>
                  <a:lnTo>
                    <a:pt x="274" y="222"/>
                  </a:lnTo>
                  <a:cubicBezTo>
                    <a:pt x="96" y="294"/>
                    <a:pt x="1" y="496"/>
                    <a:pt x="72" y="675"/>
                  </a:cubicBezTo>
                  <a:lnTo>
                    <a:pt x="298" y="1258"/>
                  </a:lnTo>
                  <a:cubicBezTo>
                    <a:pt x="354" y="1398"/>
                    <a:pt x="491" y="1480"/>
                    <a:pt x="633" y="1480"/>
                  </a:cubicBezTo>
                  <a:cubicBezTo>
                    <a:pt x="672" y="1480"/>
                    <a:pt x="712" y="1473"/>
                    <a:pt x="751" y="1461"/>
                  </a:cubicBezTo>
                  <a:lnTo>
                    <a:pt x="1286" y="1258"/>
                  </a:lnTo>
                  <a:cubicBezTo>
                    <a:pt x="1465" y="1187"/>
                    <a:pt x="1548" y="984"/>
                    <a:pt x="1477" y="806"/>
                  </a:cubicBezTo>
                  <a:lnTo>
                    <a:pt x="1251" y="222"/>
                  </a:lnTo>
                  <a:cubicBezTo>
                    <a:pt x="1204" y="82"/>
                    <a:pt x="1070" y="1"/>
                    <a:pt x="92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55675" y="2926650"/>
              <a:ext cx="39025" cy="37300"/>
            </a:xfrm>
            <a:custGeom>
              <a:avLst/>
              <a:gdLst/>
              <a:ahLst/>
              <a:cxnLst/>
              <a:rect l="l" t="t" r="r" b="b"/>
              <a:pathLst>
                <a:path w="1561" h="1492" extrusionOk="0">
                  <a:moveTo>
                    <a:pt x="644" y="0"/>
                  </a:moveTo>
                  <a:cubicBezTo>
                    <a:pt x="510" y="0"/>
                    <a:pt x="385" y="81"/>
                    <a:pt x="322" y="216"/>
                  </a:cubicBezTo>
                  <a:lnTo>
                    <a:pt x="84" y="788"/>
                  </a:lnTo>
                  <a:cubicBezTo>
                    <a:pt x="1" y="966"/>
                    <a:pt x="84" y="1169"/>
                    <a:pt x="263" y="1240"/>
                  </a:cubicBezTo>
                  <a:lnTo>
                    <a:pt x="786" y="1466"/>
                  </a:lnTo>
                  <a:cubicBezTo>
                    <a:pt x="830" y="1483"/>
                    <a:pt x="874" y="1492"/>
                    <a:pt x="918" y="1492"/>
                  </a:cubicBezTo>
                  <a:cubicBezTo>
                    <a:pt x="1055" y="1492"/>
                    <a:pt x="1185" y="1411"/>
                    <a:pt x="1239" y="1276"/>
                  </a:cubicBezTo>
                  <a:lnTo>
                    <a:pt x="1489" y="704"/>
                  </a:lnTo>
                  <a:cubicBezTo>
                    <a:pt x="1560" y="526"/>
                    <a:pt x="1477" y="311"/>
                    <a:pt x="1298" y="240"/>
                  </a:cubicBezTo>
                  <a:lnTo>
                    <a:pt x="775" y="26"/>
                  </a:lnTo>
                  <a:cubicBezTo>
                    <a:pt x="731" y="8"/>
                    <a:pt x="687" y="0"/>
                    <a:pt x="644"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374775" y="3058200"/>
              <a:ext cx="39000" cy="37075"/>
            </a:xfrm>
            <a:custGeom>
              <a:avLst/>
              <a:gdLst/>
              <a:ahLst/>
              <a:cxnLst/>
              <a:rect l="l" t="t" r="r" b="b"/>
              <a:pathLst>
                <a:path w="1560" h="1483" extrusionOk="0">
                  <a:moveTo>
                    <a:pt x="641" y="0"/>
                  </a:moveTo>
                  <a:cubicBezTo>
                    <a:pt x="504" y="0"/>
                    <a:pt x="376" y="79"/>
                    <a:pt x="322" y="205"/>
                  </a:cubicBezTo>
                  <a:lnTo>
                    <a:pt x="72" y="788"/>
                  </a:lnTo>
                  <a:cubicBezTo>
                    <a:pt x="0" y="967"/>
                    <a:pt x="84" y="1169"/>
                    <a:pt x="262" y="1240"/>
                  </a:cubicBezTo>
                  <a:lnTo>
                    <a:pt x="786" y="1455"/>
                  </a:lnTo>
                  <a:cubicBezTo>
                    <a:pt x="832" y="1473"/>
                    <a:pt x="880" y="1482"/>
                    <a:pt x="926" y="1482"/>
                  </a:cubicBezTo>
                  <a:cubicBezTo>
                    <a:pt x="1060" y="1482"/>
                    <a:pt x="1185" y="1409"/>
                    <a:pt x="1238" y="1276"/>
                  </a:cubicBezTo>
                  <a:lnTo>
                    <a:pt x="1488" y="693"/>
                  </a:lnTo>
                  <a:cubicBezTo>
                    <a:pt x="1560" y="514"/>
                    <a:pt x="1477" y="312"/>
                    <a:pt x="1298" y="240"/>
                  </a:cubicBezTo>
                  <a:lnTo>
                    <a:pt x="774" y="26"/>
                  </a:lnTo>
                  <a:cubicBezTo>
                    <a:pt x="730" y="9"/>
                    <a:pt x="685" y="0"/>
                    <a:pt x="64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148250" y="2836150"/>
              <a:ext cx="40200" cy="36125"/>
            </a:xfrm>
            <a:custGeom>
              <a:avLst/>
              <a:gdLst/>
              <a:ahLst/>
              <a:cxnLst/>
              <a:rect l="l" t="t" r="r" b="b"/>
              <a:pathLst>
                <a:path w="1608" h="1445" extrusionOk="0">
                  <a:moveTo>
                    <a:pt x="991" y="0"/>
                  </a:moveTo>
                  <a:cubicBezTo>
                    <a:pt x="947" y="0"/>
                    <a:pt x="901" y="9"/>
                    <a:pt x="858" y="26"/>
                  </a:cubicBezTo>
                  <a:lnTo>
                    <a:pt x="262" y="264"/>
                  </a:lnTo>
                  <a:cubicBezTo>
                    <a:pt x="84" y="336"/>
                    <a:pt x="1" y="550"/>
                    <a:pt x="72" y="717"/>
                  </a:cubicBezTo>
                  <a:lnTo>
                    <a:pt x="286" y="1229"/>
                  </a:lnTo>
                  <a:cubicBezTo>
                    <a:pt x="349" y="1364"/>
                    <a:pt x="481" y="1445"/>
                    <a:pt x="614" y="1445"/>
                  </a:cubicBezTo>
                  <a:cubicBezTo>
                    <a:pt x="656" y="1445"/>
                    <a:pt x="698" y="1436"/>
                    <a:pt x="739" y="1419"/>
                  </a:cubicBezTo>
                  <a:lnTo>
                    <a:pt x="1346" y="1169"/>
                  </a:lnTo>
                  <a:cubicBezTo>
                    <a:pt x="1525" y="1098"/>
                    <a:pt x="1608" y="895"/>
                    <a:pt x="1525" y="717"/>
                  </a:cubicBezTo>
                  <a:lnTo>
                    <a:pt x="1310" y="205"/>
                  </a:lnTo>
                  <a:cubicBezTo>
                    <a:pt x="1256" y="79"/>
                    <a:pt x="1128" y="0"/>
                    <a:pt x="99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81300" y="3149875"/>
              <a:ext cx="39925" cy="36125"/>
            </a:xfrm>
            <a:custGeom>
              <a:avLst/>
              <a:gdLst/>
              <a:ahLst/>
              <a:cxnLst/>
              <a:rect l="l" t="t" r="r" b="b"/>
              <a:pathLst>
                <a:path w="1597" h="1445" extrusionOk="0">
                  <a:moveTo>
                    <a:pt x="989" y="0"/>
                  </a:moveTo>
                  <a:cubicBezTo>
                    <a:pt x="946" y="0"/>
                    <a:pt x="902" y="9"/>
                    <a:pt x="858" y="26"/>
                  </a:cubicBezTo>
                  <a:lnTo>
                    <a:pt x="263" y="264"/>
                  </a:lnTo>
                  <a:cubicBezTo>
                    <a:pt x="84" y="336"/>
                    <a:pt x="1" y="550"/>
                    <a:pt x="72" y="717"/>
                  </a:cubicBezTo>
                  <a:lnTo>
                    <a:pt x="286" y="1229"/>
                  </a:lnTo>
                  <a:cubicBezTo>
                    <a:pt x="340" y="1364"/>
                    <a:pt x="470" y="1445"/>
                    <a:pt x="607" y="1445"/>
                  </a:cubicBezTo>
                  <a:cubicBezTo>
                    <a:pt x="651" y="1445"/>
                    <a:pt x="696" y="1437"/>
                    <a:pt x="739" y="1419"/>
                  </a:cubicBezTo>
                  <a:lnTo>
                    <a:pt x="1334" y="1169"/>
                  </a:lnTo>
                  <a:cubicBezTo>
                    <a:pt x="1513" y="1098"/>
                    <a:pt x="1596" y="895"/>
                    <a:pt x="1525" y="717"/>
                  </a:cubicBezTo>
                  <a:lnTo>
                    <a:pt x="1310" y="205"/>
                  </a:lnTo>
                  <a:cubicBezTo>
                    <a:pt x="1247" y="79"/>
                    <a:pt x="1123" y="0"/>
                    <a:pt x="989"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284575" y="2837450"/>
              <a:ext cx="40200" cy="36350"/>
            </a:xfrm>
            <a:custGeom>
              <a:avLst/>
              <a:gdLst/>
              <a:ahLst/>
              <a:cxnLst/>
              <a:rect l="l" t="t" r="r" b="b"/>
              <a:pathLst>
                <a:path w="1608" h="1454" extrusionOk="0">
                  <a:moveTo>
                    <a:pt x="617" y="1"/>
                  </a:moveTo>
                  <a:cubicBezTo>
                    <a:pt x="485" y="1"/>
                    <a:pt x="362" y="78"/>
                    <a:pt x="310" y="200"/>
                  </a:cubicBezTo>
                  <a:lnTo>
                    <a:pt x="84" y="712"/>
                  </a:lnTo>
                  <a:cubicBezTo>
                    <a:pt x="1" y="879"/>
                    <a:pt x="84" y="1093"/>
                    <a:pt x="263" y="1165"/>
                  </a:cubicBezTo>
                  <a:lnTo>
                    <a:pt x="846" y="1427"/>
                  </a:lnTo>
                  <a:cubicBezTo>
                    <a:pt x="892" y="1445"/>
                    <a:pt x="940" y="1454"/>
                    <a:pt x="986" y="1454"/>
                  </a:cubicBezTo>
                  <a:cubicBezTo>
                    <a:pt x="1120" y="1454"/>
                    <a:pt x="1245" y="1380"/>
                    <a:pt x="1298" y="1248"/>
                  </a:cubicBezTo>
                  <a:lnTo>
                    <a:pt x="1525" y="748"/>
                  </a:lnTo>
                  <a:cubicBezTo>
                    <a:pt x="1608" y="569"/>
                    <a:pt x="1525" y="367"/>
                    <a:pt x="1358" y="284"/>
                  </a:cubicBezTo>
                  <a:lnTo>
                    <a:pt x="763" y="34"/>
                  </a:lnTo>
                  <a:cubicBezTo>
                    <a:pt x="715" y="11"/>
                    <a:pt x="665" y="1"/>
                    <a:pt x="61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144675" y="3148200"/>
              <a:ext cx="40200" cy="36375"/>
            </a:xfrm>
            <a:custGeom>
              <a:avLst/>
              <a:gdLst/>
              <a:ahLst/>
              <a:cxnLst/>
              <a:rect l="l" t="t" r="r" b="b"/>
              <a:pathLst>
                <a:path w="1608" h="1455" extrusionOk="0">
                  <a:moveTo>
                    <a:pt x="617" y="1"/>
                  </a:moveTo>
                  <a:cubicBezTo>
                    <a:pt x="485" y="1"/>
                    <a:pt x="362" y="78"/>
                    <a:pt x="310" y="200"/>
                  </a:cubicBezTo>
                  <a:lnTo>
                    <a:pt x="84" y="712"/>
                  </a:lnTo>
                  <a:cubicBezTo>
                    <a:pt x="1" y="879"/>
                    <a:pt x="84" y="1093"/>
                    <a:pt x="263" y="1165"/>
                  </a:cubicBezTo>
                  <a:lnTo>
                    <a:pt x="846" y="1427"/>
                  </a:lnTo>
                  <a:cubicBezTo>
                    <a:pt x="892" y="1445"/>
                    <a:pt x="940" y="1454"/>
                    <a:pt x="987" y="1454"/>
                  </a:cubicBezTo>
                  <a:cubicBezTo>
                    <a:pt x="1121" y="1454"/>
                    <a:pt x="1249" y="1381"/>
                    <a:pt x="1310" y="1248"/>
                  </a:cubicBezTo>
                  <a:lnTo>
                    <a:pt x="1537" y="748"/>
                  </a:lnTo>
                  <a:cubicBezTo>
                    <a:pt x="1608" y="569"/>
                    <a:pt x="1525" y="367"/>
                    <a:pt x="1358" y="284"/>
                  </a:cubicBezTo>
                  <a:lnTo>
                    <a:pt x="763" y="34"/>
                  </a:lnTo>
                  <a:cubicBezTo>
                    <a:pt x="715" y="11"/>
                    <a:pt x="665" y="1"/>
                    <a:pt x="61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28025" y="2864775"/>
              <a:ext cx="17575" cy="103300"/>
            </a:xfrm>
            <a:custGeom>
              <a:avLst/>
              <a:gdLst/>
              <a:ahLst/>
              <a:cxnLst/>
              <a:rect l="l" t="t" r="r" b="b"/>
              <a:pathLst>
                <a:path w="703" h="4132" extrusionOk="0">
                  <a:moveTo>
                    <a:pt x="0" y="0"/>
                  </a:moveTo>
                  <a:lnTo>
                    <a:pt x="0" y="4132"/>
                  </a:lnTo>
                  <a:lnTo>
                    <a:pt x="703" y="4132"/>
                  </a:lnTo>
                  <a:lnTo>
                    <a:pt x="703"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099425" y="3015375"/>
              <a:ext cx="100050" cy="66100"/>
            </a:xfrm>
            <a:custGeom>
              <a:avLst/>
              <a:gdLst/>
              <a:ahLst/>
              <a:cxnLst/>
              <a:rect l="l" t="t" r="r" b="b"/>
              <a:pathLst>
                <a:path w="4002" h="2644" extrusionOk="0">
                  <a:moveTo>
                    <a:pt x="3644" y="1"/>
                  </a:moveTo>
                  <a:lnTo>
                    <a:pt x="1" y="2049"/>
                  </a:lnTo>
                  <a:lnTo>
                    <a:pt x="346" y="2644"/>
                  </a:lnTo>
                  <a:lnTo>
                    <a:pt x="4001" y="596"/>
                  </a:lnTo>
                  <a:lnTo>
                    <a:pt x="3644"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268800" y="3013900"/>
              <a:ext cx="99750" cy="66100"/>
            </a:xfrm>
            <a:custGeom>
              <a:avLst/>
              <a:gdLst/>
              <a:ahLst/>
              <a:cxnLst/>
              <a:rect l="l" t="t" r="r" b="b"/>
              <a:pathLst>
                <a:path w="3990" h="2644" extrusionOk="0">
                  <a:moveTo>
                    <a:pt x="346" y="0"/>
                  </a:moveTo>
                  <a:lnTo>
                    <a:pt x="1" y="596"/>
                  </a:lnTo>
                  <a:lnTo>
                    <a:pt x="3644" y="2643"/>
                  </a:lnTo>
                  <a:lnTo>
                    <a:pt x="3989" y="2048"/>
                  </a:lnTo>
                  <a:lnTo>
                    <a:pt x="346"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95600" y="3208725"/>
              <a:ext cx="471525" cy="470275"/>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687000" y="4918300"/>
              <a:ext cx="70875" cy="804275"/>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950300" y="4164025"/>
              <a:ext cx="70575" cy="467950"/>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234895" y="3998546"/>
              <a:ext cx="631649" cy="70850"/>
            </a:xfrm>
            <a:custGeom>
              <a:avLst/>
              <a:gdLst/>
              <a:ahLst/>
              <a:cxnLst/>
              <a:rect l="l" t="t" r="r" b="b"/>
              <a:pathLst>
                <a:path w="26635" h="2834" extrusionOk="0">
                  <a:moveTo>
                    <a:pt x="0" y="0"/>
                  </a:moveTo>
                  <a:lnTo>
                    <a:pt x="0" y="2834"/>
                  </a:lnTo>
                  <a:lnTo>
                    <a:pt x="26634" y="2834"/>
                  </a:lnTo>
                  <a:lnTo>
                    <a:pt x="266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163453" y="4730175"/>
              <a:ext cx="459015" cy="70882"/>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545025" y="4725425"/>
              <a:ext cx="218200" cy="288450"/>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525375" y="4690875"/>
              <a:ext cx="41100" cy="153625"/>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647725" y="4993300"/>
              <a:ext cx="153600" cy="41100"/>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568850" y="2746600"/>
              <a:ext cx="70850" cy="133375"/>
            </a:xfrm>
            <a:custGeom>
              <a:avLst/>
              <a:gdLst/>
              <a:ahLst/>
              <a:cxnLst/>
              <a:rect l="l" t="t" r="r" b="b"/>
              <a:pathLst>
                <a:path w="2834" h="5335" extrusionOk="0">
                  <a:moveTo>
                    <a:pt x="0" y="0"/>
                  </a:moveTo>
                  <a:lnTo>
                    <a:pt x="0" y="5334"/>
                  </a:lnTo>
                  <a:lnTo>
                    <a:pt x="2834" y="5334"/>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04275" y="2997225"/>
              <a:ext cx="162250" cy="70875"/>
            </a:xfrm>
            <a:custGeom>
              <a:avLst/>
              <a:gdLst/>
              <a:ahLst/>
              <a:cxnLst/>
              <a:rect l="l" t="t" r="r" b="b"/>
              <a:pathLst>
                <a:path w="6490" h="2835" extrusionOk="0">
                  <a:moveTo>
                    <a:pt x="0" y="0"/>
                  </a:moveTo>
                  <a:lnTo>
                    <a:pt x="0" y="2834"/>
                  </a:lnTo>
                  <a:lnTo>
                    <a:pt x="6489" y="2834"/>
                  </a:lnTo>
                  <a:lnTo>
                    <a:pt x="648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563475" y="2784400"/>
              <a:ext cx="218200" cy="288450"/>
            </a:xfrm>
            <a:custGeom>
              <a:avLst/>
              <a:gdLst/>
              <a:ahLst/>
              <a:cxnLst/>
              <a:rect l="l" t="t" r="r" b="b"/>
              <a:pathLst>
                <a:path w="8728" h="11538" extrusionOk="0">
                  <a:moveTo>
                    <a:pt x="1" y="1"/>
                  </a:moveTo>
                  <a:lnTo>
                    <a:pt x="1" y="2584"/>
                  </a:lnTo>
                  <a:cubicBezTo>
                    <a:pt x="1" y="8335"/>
                    <a:pt x="1703" y="11538"/>
                    <a:pt x="7454" y="11538"/>
                  </a:cubicBezTo>
                  <a:lnTo>
                    <a:pt x="8728" y="11538"/>
                  </a:lnTo>
                  <a:lnTo>
                    <a:pt x="8728" y="8263"/>
                  </a:lnTo>
                  <a:lnTo>
                    <a:pt x="7454" y="8263"/>
                  </a:lnTo>
                  <a:cubicBezTo>
                    <a:pt x="3513" y="8263"/>
                    <a:pt x="3275" y="6537"/>
                    <a:pt x="3275" y="2584"/>
                  </a:cubicBezTo>
                  <a:lnTo>
                    <a:pt x="3275" y="1"/>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60525" y="2953475"/>
              <a:ext cx="40800" cy="153900"/>
            </a:xfrm>
            <a:custGeom>
              <a:avLst/>
              <a:gdLst/>
              <a:ahLst/>
              <a:cxnLst/>
              <a:rect l="l" t="t" r="r" b="b"/>
              <a:pathLst>
                <a:path w="1632" h="6156" extrusionOk="0">
                  <a:moveTo>
                    <a:pt x="810" y="0"/>
                  </a:moveTo>
                  <a:cubicBezTo>
                    <a:pt x="358" y="0"/>
                    <a:pt x="1" y="369"/>
                    <a:pt x="1" y="822"/>
                  </a:cubicBezTo>
                  <a:lnTo>
                    <a:pt x="1" y="5334"/>
                  </a:lnTo>
                  <a:cubicBezTo>
                    <a:pt x="1" y="5787"/>
                    <a:pt x="358" y="6156"/>
                    <a:pt x="810" y="6156"/>
                  </a:cubicBezTo>
                  <a:cubicBezTo>
                    <a:pt x="1275" y="6156"/>
                    <a:pt x="1632" y="5787"/>
                    <a:pt x="1632" y="5334"/>
                  </a:cubicBezTo>
                  <a:lnTo>
                    <a:pt x="1632" y="822"/>
                  </a:lnTo>
                  <a:cubicBezTo>
                    <a:pt x="1632" y="369"/>
                    <a:pt x="1275" y="0"/>
                    <a:pt x="810"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525375" y="2763850"/>
              <a:ext cx="153625" cy="41125"/>
            </a:xfrm>
            <a:custGeom>
              <a:avLst/>
              <a:gdLst/>
              <a:ahLst/>
              <a:cxnLst/>
              <a:rect l="l" t="t" r="r" b="b"/>
              <a:pathLst>
                <a:path w="6145" h="1645" extrusionOk="0">
                  <a:moveTo>
                    <a:pt x="822" y="1"/>
                  </a:moveTo>
                  <a:cubicBezTo>
                    <a:pt x="358" y="1"/>
                    <a:pt x="1" y="370"/>
                    <a:pt x="1" y="823"/>
                  </a:cubicBezTo>
                  <a:cubicBezTo>
                    <a:pt x="1" y="1275"/>
                    <a:pt x="358" y="1644"/>
                    <a:pt x="822" y="1644"/>
                  </a:cubicBezTo>
                  <a:lnTo>
                    <a:pt x="5323" y="1644"/>
                  </a:lnTo>
                  <a:cubicBezTo>
                    <a:pt x="5775" y="1644"/>
                    <a:pt x="6144" y="1275"/>
                    <a:pt x="6144" y="823"/>
                  </a:cubicBezTo>
                  <a:cubicBezTo>
                    <a:pt x="6144" y="370"/>
                    <a:pt x="5775" y="1"/>
                    <a:pt x="5323"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945250" y="4513475"/>
              <a:ext cx="218200" cy="288750"/>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142300" y="4682850"/>
              <a:ext cx="40800" cy="153900"/>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907150" y="4492950"/>
              <a:ext cx="153625" cy="41100"/>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946150" y="3994075"/>
              <a:ext cx="288750" cy="218500"/>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911625" y="4191125"/>
              <a:ext cx="153900" cy="41100"/>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214325" y="3955975"/>
              <a:ext cx="41100" cy="153900"/>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950300" y="2746900"/>
              <a:ext cx="70575" cy="795950"/>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436375" y="2746900"/>
              <a:ext cx="70875" cy="2973900"/>
            </a:xfrm>
            <a:custGeom>
              <a:avLst/>
              <a:gdLst/>
              <a:ahLst/>
              <a:cxnLst/>
              <a:rect l="l" t="t" r="r" b="b"/>
              <a:pathLst>
                <a:path w="2835" h="118956" extrusionOk="0">
                  <a:moveTo>
                    <a:pt x="1" y="0"/>
                  </a:moveTo>
                  <a:lnTo>
                    <a:pt x="1" y="118955"/>
                  </a:lnTo>
                  <a:lnTo>
                    <a:pt x="2834" y="118955"/>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200650" y="3736300"/>
              <a:ext cx="665875" cy="705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944650" y="3445500"/>
              <a:ext cx="325675" cy="367025"/>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910125" y="3425550"/>
              <a:ext cx="153925" cy="41100"/>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249750" y="3697025"/>
              <a:ext cx="41100" cy="153600"/>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30425" y="4173550"/>
              <a:ext cx="81875" cy="393825"/>
            </a:xfrm>
            <a:custGeom>
              <a:avLst/>
              <a:gdLst/>
              <a:ahLst/>
              <a:cxnLst/>
              <a:rect l="l" t="t" r="r" b="b"/>
              <a:pathLst>
                <a:path w="3275" h="15753" extrusionOk="0">
                  <a:moveTo>
                    <a:pt x="1" y="1"/>
                  </a:moveTo>
                  <a:lnTo>
                    <a:pt x="1" y="15753"/>
                  </a:lnTo>
                  <a:lnTo>
                    <a:pt x="3275" y="15753"/>
                  </a:lnTo>
                  <a:lnTo>
                    <a:pt x="3275"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400075" y="4547425"/>
              <a:ext cx="142600" cy="36025"/>
            </a:xfrm>
            <a:custGeom>
              <a:avLst/>
              <a:gdLst/>
              <a:ahLst/>
              <a:cxnLst/>
              <a:rect l="l" t="t" r="r" b="b"/>
              <a:pathLst>
                <a:path w="5704" h="1441" extrusionOk="0">
                  <a:moveTo>
                    <a:pt x="726" y="0"/>
                  </a:moveTo>
                  <a:cubicBezTo>
                    <a:pt x="322" y="0"/>
                    <a:pt x="0" y="322"/>
                    <a:pt x="0" y="726"/>
                  </a:cubicBezTo>
                  <a:cubicBezTo>
                    <a:pt x="0" y="1119"/>
                    <a:pt x="322" y="1441"/>
                    <a:pt x="726" y="1441"/>
                  </a:cubicBezTo>
                  <a:lnTo>
                    <a:pt x="4989" y="1441"/>
                  </a:lnTo>
                  <a:cubicBezTo>
                    <a:pt x="5382" y="1441"/>
                    <a:pt x="5703" y="1119"/>
                    <a:pt x="5703" y="726"/>
                  </a:cubicBezTo>
                  <a:cubicBezTo>
                    <a:pt x="5703" y="322"/>
                    <a:pt x="5382" y="0"/>
                    <a:pt x="4989"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400075" y="4155400"/>
              <a:ext cx="142600" cy="36050"/>
            </a:xfrm>
            <a:custGeom>
              <a:avLst/>
              <a:gdLst/>
              <a:ahLst/>
              <a:cxnLst/>
              <a:rect l="l" t="t" r="r" b="b"/>
              <a:pathLst>
                <a:path w="5704" h="1442" extrusionOk="0">
                  <a:moveTo>
                    <a:pt x="726" y="1"/>
                  </a:moveTo>
                  <a:cubicBezTo>
                    <a:pt x="322" y="1"/>
                    <a:pt x="0" y="322"/>
                    <a:pt x="0" y="727"/>
                  </a:cubicBezTo>
                  <a:cubicBezTo>
                    <a:pt x="0" y="1120"/>
                    <a:pt x="322" y="1441"/>
                    <a:pt x="726" y="1441"/>
                  </a:cubicBezTo>
                  <a:lnTo>
                    <a:pt x="4989" y="1441"/>
                  </a:lnTo>
                  <a:cubicBezTo>
                    <a:pt x="5382" y="1441"/>
                    <a:pt x="5703" y="1120"/>
                    <a:pt x="5703" y="727"/>
                  </a:cubicBezTo>
                  <a:cubicBezTo>
                    <a:pt x="5703" y="322"/>
                    <a:pt x="5382" y="1"/>
                    <a:pt x="4989"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52150" y="4225650"/>
              <a:ext cx="299775" cy="299775"/>
            </a:xfrm>
            <a:custGeom>
              <a:avLst/>
              <a:gdLst/>
              <a:ahLst/>
              <a:cxnLst/>
              <a:rect l="l" t="t" r="r" b="b"/>
              <a:pathLst>
                <a:path w="11991" h="11991" extrusionOk="0">
                  <a:moveTo>
                    <a:pt x="5632" y="1286"/>
                  </a:moveTo>
                  <a:lnTo>
                    <a:pt x="5632" y="4441"/>
                  </a:lnTo>
                  <a:cubicBezTo>
                    <a:pt x="5466" y="4489"/>
                    <a:pt x="5311" y="4549"/>
                    <a:pt x="5168" y="4644"/>
                  </a:cubicBezTo>
                  <a:lnTo>
                    <a:pt x="2930" y="2406"/>
                  </a:lnTo>
                  <a:cubicBezTo>
                    <a:pt x="3025" y="2322"/>
                    <a:pt x="3120" y="2251"/>
                    <a:pt x="3215" y="2191"/>
                  </a:cubicBezTo>
                  <a:cubicBezTo>
                    <a:pt x="3239" y="2167"/>
                    <a:pt x="3275" y="2144"/>
                    <a:pt x="3299" y="2120"/>
                  </a:cubicBezTo>
                  <a:cubicBezTo>
                    <a:pt x="3418" y="2036"/>
                    <a:pt x="3537" y="1965"/>
                    <a:pt x="3656" y="1894"/>
                  </a:cubicBezTo>
                  <a:cubicBezTo>
                    <a:pt x="3692" y="1870"/>
                    <a:pt x="3739" y="1846"/>
                    <a:pt x="3775" y="1822"/>
                  </a:cubicBezTo>
                  <a:cubicBezTo>
                    <a:pt x="3811" y="1810"/>
                    <a:pt x="3847" y="1786"/>
                    <a:pt x="3882" y="1774"/>
                  </a:cubicBezTo>
                  <a:cubicBezTo>
                    <a:pt x="3942" y="1739"/>
                    <a:pt x="4013" y="1703"/>
                    <a:pt x="4085" y="1679"/>
                  </a:cubicBezTo>
                  <a:cubicBezTo>
                    <a:pt x="4156" y="1644"/>
                    <a:pt x="4228" y="1620"/>
                    <a:pt x="4299" y="1596"/>
                  </a:cubicBezTo>
                  <a:cubicBezTo>
                    <a:pt x="4311" y="1584"/>
                    <a:pt x="4323" y="1572"/>
                    <a:pt x="4347" y="1572"/>
                  </a:cubicBezTo>
                  <a:cubicBezTo>
                    <a:pt x="4358" y="1560"/>
                    <a:pt x="4382" y="1560"/>
                    <a:pt x="4394" y="1548"/>
                  </a:cubicBezTo>
                  <a:cubicBezTo>
                    <a:pt x="4454" y="1536"/>
                    <a:pt x="4501" y="1513"/>
                    <a:pt x="4561" y="1501"/>
                  </a:cubicBezTo>
                  <a:cubicBezTo>
                    <a:pt x="4573" y="1489"/>
                    <a:pt x="4573" y="1489"/>
                    <a:pt x="4585" y="1489"/>
                  </a:cubicBezTo>
                  <a:cubicBezTo>
                    <a:pt x="4644" y="1465"/>
                    <a:pt x="4704" y="1453"/>
                    <a:pt x="4763" y="1441"/>
                  </a:cubicBezTo>
                  <a:cubicBezTo>
                    <a:pt x="4799" y="1429"/>
                    <a:pt x="4823" y="1417"/>
                    <a:pt x="4859" y="1417"/>
                  </a:cubicBezTo>
                  <a:cubicBezTo>
                    <a:pt x="4894" y="1405"/>
                    <a:pt x="4918" y="1393"/>
                    <a:pt x="4954" y="1393"/>
                  </a:cubicBezTo>
                  <a:cubicBezTo>
                    <a:pt x="5013" y="1370"/>
                    <a:pt x="5073" y="1358"/>
                    <a:pt x="5132" y="1346"/>
                  </a:cubicBezTo>
                  <a:cubicBezTo>
                    <a:pt x="5263" y="1322"/>
                    <a:pt x="5394" y="1310"/>
                    <a:pt x="5525" y="1298"/>
                  </a:cubicBezTo>
                  <a:cubicBezTo>
                    <a:pt x="5561" y="1298"/>
                    <a:pt x="5597" y="1286"/>
                    <a:pt x="5632" y="1286"/>
                  </a:cubicBezTo>
                  <a:close/>
                  <a:moveTo>
                    <a:pt x="6371" y="1286"/>
                  </a:moveTo>
                  <a:cubicBezTo>
                    <a:pt x="6406" y="1286"/>
                    <a:pt x="6442" y="1298"/>
                    <a:pt x="6478" y="1298"/>
                  </a:cubicBezTo>
                  <a:cubicBezTo>
                    <a:pt x="6609" y="1310"/>
                    <a:pt x="6740" y="1322"/>
                    <a:pt x="6871" y="1346"/>
                  </a:cubicBezTo>
                  <a:cubicBezTo>
                    <a:pt x="6930" y="1358"/>
                    <a:pt x="6990" y="1370"/>
                    <a:pt x="7049" y="1393"/>
                  </a:cubicBezTo>
                  <a:cubicBezTo>
                    <a:pt x="7085" y="1393"/>
                    <a:pt x="7109" y="1405"/>
                    <a:pt x="7145" y="1417"/>
                  </a:cubicBezTo>
                  <a:cubicBezTo>
                    <a:pt x="7180" y="1417"/>
                    <a:pt x="7204" y="1429"/>
                    <a:pt x="7240" y="1441"/>
                  </a:cubicBezTo>
                  <a:cubicBezTo>
                    <a:pt x="7299" y="1453"/>
                    <a:pt x="7359" y="1465"/>
                    <a:pt x="7418" y="1489"/>
                  </a:cubicBezTo>
                  <a:cubicBezTo>
                    <a:pt x="7490" y="1513"/>
                    <a:pt x="7549" y="1536"/>
                    <a:pt x="7621" y="1560"/>
                  </a:cubicBezTo>
                  <a:cubicBezTo>
                    <a:pt x="7752" y="1608"/>
                    <a:pt x="7883" y="1655"/>
                    <a:pt x="8002" y="1715"/>
                  </a:cubicBezTo>
                  <a:cubicBezTo>
                    <a:pt x="8038" y="1739"/>
                    <a:pt x="8085" y="1751"/>
                    <a:pt x="8121" y="1774"/>
                  </a:cubicBezTo>
                  <a:cubicBezTo>
                    <a:pt x="8157" y="1786"/>
                    <a:pt x="8192" y="1810"/>
                    <a:pt x="8216" y="1822"/>
                  </a:cubicBezTo>
                  <a:cubicBezTo>
                    <a:pt x="8264" y="1846"/>
                    <a:pt x="8299" y="1870"/>
                    <a:pt x="8347" y="1894"/>
                  </a:cubicBezTo>
                  <a:cubicBezTo>
                    <a:pt x="8466" y="1965"/>
                    <a:pt x="8585" y="2036"/>
                    <a:pt x="8704" y="2120"/>
                  </a:cubicBezTo>
                  <a:cubicBezTo>
                    <a:pt x="8728" y="2144"/>
                    <a:pt x="8764" y="2167"/>
                    <a:pt x="8788" y="2191"/>
                  </a:cubicBezTo>
                  <a:cubicBezTo>
                    <a:pt x="8883" y="2251"/>
                    <a:pt x="8966" y="2322"/>
                    <a:pt x="9050" y="2394"/>
                  </a:cubicBezTo>
                  <a:cubicBezTo>
                    <a:pt x="9061" y="2394"/>
                    <a:pt x="9061" y="2394"/>
                    <a:pt x="9061" y="2406"/>
                  </a:cubicBezTo>
                  <a:lnTo>
                    <a:pt x="8776" y="2691"/>
                  </a:lnTo>
                  <a:lnTo>
                    <a:pt x="7109" y="4358"/>
                  </a:lnTo>
                  <a:lnTo>
                    <a:pt x="6835" y="4644"/>
                  </a:lnTo>
                  <a:cubicBezTo>
                    <a:pt x="6692" y="4549"/>
                    <a:pt x="6537" y="4489"/>
                    <a:pt x="6371" y="4441"/>
                  </a:cubicBezTo>
                  <a:lnTo>
                    <a:pt x="6371" y="1286"/>
                  </a:lnTo>
                  <a:close/>
                  <a:moveTo>
                    <a:pt x="2406" y="2929"/>
                  </a:moveTo>
                  <a:lnTo>
                    <a:pt x="4370" y="4882"/>
                  </a:lnTo>
                  <a:lnTo>
                    <a:pt x="4644" y="5168"/>
                  </a:lnTo>
                  <a:cubicBezTo>
                    <a:pt x="4501" y="5406"/>
                    <a:pt x="4406" y="5692"/>
                    <a:pt x="4406" y="5989"/>
                  </a:cubicBezTo>
                  <a:cubicBezTo>
                    <a:pt x="4406" y="6299"/>
                    <a:pt x="4501" y="6585"/>
                    <a:pt x="4644" y="6823"/>
                  </a:cubicBezTo>
                  <a:lnTo>
                    <a:pt x="4370" y="7108"/>
                  </a:lnTo>
                  <a:lnTo>
                    <a:pt x="2406" y="9061"/>
                  </a:lnTo>
                  <a:cubicBezTo>
                    <a:pt x="2382" y="9025"/>
                    <a:pt x="2346" y="8978"/>
                    <a:pt x="2323" y="8942"/>
                  </a:cubicBezTo>
                  <a:cubicBezTo>
                    <a:pt x="2251" y="8859"/>
                    <a:pt x="2180" y="8763"/>
                    <a:pt x="2120" y="8680"/>
                  </a:cubicBezTo>
                  <a:cubicBezTo>
                    <a:pt x="2001" y="8513"/>
                    <a:pt x="1894" y="8335"/>
                    <a:pt x="1811" y="8156"/>
                  </a:cubicBezTo>
                  <a:cubicBezTo>
                    <a:pt x="1787" y="8121"/>
                    <a:pt x="1763" y="8073"/>
                    <a:pt x="1739" y="8037"/>
                  </a:cubicBezTo>
                  <a:cubicBezTo>
                    <a:pt x="1739" y="8025"/>
                    <a:pt x="1727" y="8001"/>
                    <a:pt x="1727" y="7990"/>
                  </a:cubicBezTo>
                  <a:cubicBezTo>
                    <a:pt x="1680" y="7906"/>
                    <a:pt x="1644" y="7811"/>
                    <a:pt x="1608" y="7728"/>
                  </a:cubicBezTo>
                  <a:cubicBezTo>
                    <a:pt x="1584" y="7668"/>
                    <a:pt x="1572" y="7620"/>
                    <a:pt x="1549" y="7573"/>
                  </a:cubicBezTo>
                  <a:cubicBezTo>
                    <a:pt x="1537" y="7525"/>
                    <a:pt x="1513" y="7466"/>
                    <a:pt x="1501" y="7418"/>
                  </a:cubicBezTo>
                  <a:cubicBezTo>
                    <a:pt x="1489" y="7394"/>
                    <a:pt x="1477" y="7359"/>
                    <a:pt x="1477" y="7335"/>
                  </a:cubicBezTo>
                  <a:cubicBezTo>
                    <a:pt x="1453" y="7251"/>
                    <a:pt x="1430" y="7180"/>
                    <a:pt x="1418" y="7108"/>
                  </a:cubicBezTo>
                  <a:cubicBezTo>
                    <a:pt x="1406" y="7073"/>
                    <a:pt x="1394" y="7037"/>
                    <a:pt x="1382" y="6989"/>
                  </a:cubicBezTo>
                  <a:cubicBezTo>
                    <a:pt x="1382" y="6989"/>
                    <a:pt x="1382" y="6989"/>
                    <a:pt x="1382" y="6978"/>
                  </a:cubicBezTo>
                  <a:cubicBezTo>
                    <a:pt x="1370" y="6930"/>
                    <a:pt x="1358" y="6882"/>
                    <a:pt x="1358" y="6835"/>
                  </a:cubicBezTo>
                  <a:lnTo>
                    <a:pt x="1358" y="6823"/>
                  </a:lnTo>
                  <a:cubicBezTo>
                    <a:pt x="1346" y="6799"/>
                    <a:pt x="1346" y="6775"/>
                    <a:pt x="1346" y="6751"/>
                  </a:cubicBezTo>
                  <a:lnTo>
                    <a:pt x="1322" y="6656"/>
                  </a:lnTo>
                  <a:cubicBezTo>
                    <a:pt x="1322" y="6585"/>
                    <a:pt x="1310" y="6513"/>
                    <a:pt x="1299" y="6442"/>
                  </a:cubicBezTo>
                  <a:cubicBezTo>
                    <a:pt x="1299" y="6406"/>
                    <a:pt x="1299" y="6358"/>
                    <a:pt x="1287" y="6323"/>
                  </a:cubicBezTo>
                  <a:cubicBezTo>
                    <a:pt x="1287" y="6251"/>
                    <a:pt x="1287" y="6180"/>
                    <a:pt x="1287" y="6120"/>
                  </a:cubicBezTo>
                  <a:lnTo>
                    <a:pt x="1287" y="6085"/>
                  </a:lnTo>
                  <a:cubicBezTo>
                    <a:pt x="1275" y="6049"/>
                    <a:pt x="1275" y="6025"/>
                    <a:pt x="1275" y="5989"/>
                  </a:cubicBezTo>
                  <a:cubicBezTo>
                    <a:pt x="1275" y="5954"/>
                    <a:pt x="1275" y="5918"/>
                    <a:pt x="1287" y="5882"/>
                  </a:cubicBezTo>
                  <a:lnTo>
                    <a:pt x="1287" y="5870"/>
                  </a:lnTo>
                  <a:cubicBezTo>
                    <a:pt x="1287" y="5799"/>
                    <a:pt x="1287" y="5715"/>
                    <a:pt x="1299" y="5644"/>
                  </a:cubicBezTo>
                  <a:lnTo>
                    <a:pt x="1299" y="5632"/>
                  </a:lnTo>
                  <a:cubicBezTo>
                    <a:pt x="1299" y="5561"/>
                    <a:pt x="1310" y="5489"/>
                    <a:pt x="1310" y="5406"/>
                  </a:cubicBezTo>
                  <a:cubicBezTo>
                    <a:pt x="1322" y="5358"/>
                    <a:pt x="1334" y="5299"/>
                    <a:pt x="1346" y="5239"/>
                  </a:cubicBezTo>
                  <a:cubicBezTo>
                    <a:pt x="1346" y="5215"/>
                    <a:pt x="1346" y="5180"/>
                    <a:pt x="1358" y="5156"/>
                  </a:cubicBezTo>
                  <a:lnTo>
                    <a:pt x="1358" y="5132"/>
                  </a:lnTo>
                  <a:cubicBezTo>
                    <a:pt x="1370" y="5073"/>
                    <a:pt x="1382" y="5013"/>
                    <a:pt x="1394" y="4953"/>
                  </a:cubicBezTo>
                  <a:cubicBezTo>
                    <a:pt x="1394" y="4942"/>
                    <a:pt x="1406" y="4930"/>
                    <a:pt x="1406" y="4918"/>
                  </a:cubicBezTo>
                  <a:cubicBezTo>
                    <a:pt x="1418" y="4858"/>
                    <a:pt x="1430" y="4811"/>
                    <a:pt x="1441" y="4751"/>
                  </a:cubicBezTo>
                  <a:cubicBezTo>
                    <a:pt x="1441" y="4751"/>
                    <a:pt x="1453" y="4739"/>
                    <a:pt x="1453" y="4727"/>
                  </a:cubicBezTo>
                  <a:cubicBezTo>
                    <a:pt x="1465" y="4668"/>
                    <a:pt x="1489" y="4596"/>
                    <a:pt x="1513" y="4537"/>
                  </a:cubicBezTo>
                  <a:cubicBezTo>
                    <a:pt x="1513" y="4525"/>
                    <a:pt x="1525" y="4501"/>
                    <a:pt x="1525" y="4477"/>
                  </a:cubicBezTo>
                  <a:cubicBezTo>
                    <a:pt x="1537" y="4430"/>
                    <a:pt x="1561" y="4394"/>
                    <a:pt x="1572" y="4346"/>
                  </a:cubicBezTo>
                  <a:cubicBezTo>
                    <a:pt x="1584" y="4334"/>
                    <a:pt x="1584" y="4322"/>
                    <a:pt x="1584" y="4311"/>
                  </a:cubicBezTo>
                  <a:cubicBezTo>
                    <a:pt x="1608" y="4275"/>
                    <a:pt x="1620" y="4239"/>
                    <a:pt x="1632" y="4191"/>
                  </a:cubicBezTo>
                  <a:cubicBezTo>
                    <a:pt x="1656" y="4156"/>
                    <a:pt x="1668" y="4108"/>
                    <a:pt x="1691" y="4060"/>
                  </a:cubicBezTo>
                  <a:cubicBezTo>
                    <a:pt x="1715" y="4013"/>
                    <a:pt x="1727" y="3965"/>
                    <a:pt x="1763" y="3930"/>
                  </a:cubicBezTo>
                  <a:cubicBezTo>
                    <a:pt x="1763" y="3930"/>
                    <a:pt x="1751" y="3918"/>
                    <a:pt x="1763" y="3918"/>
                  </a:cubicBezTo>
                  <a:lnTo>
                    <a:pt x="1799" y="3834"/>
                  </a:lnTo>
                  <a:cubicBezTo>
                    <a:pt x="1822" y="3787"/>
                    <a:pt x="1858" y="3727"/>
                    <a:pt x="1882" y="3679"/>
                  </a:cubicBezTo>
                  <a:cubicBezTo>
                    <a:pt x="1918" y="3608"/>
                    <a:pt x="1965" y="3549"/>
                    <a:pt x="2001" y="3489"/>
                  </a:cubicBezTo>
                  <a:cubicBezTo>
                    <a:pt x="2037" y="3429"/>
                    <a:pt x="2084" y="3358"/>
                    <a:pt x="2120" y="3298"/>
                  </a:cubicBezTo>
                  <a:cubicBezTo>
                    <a:pt x="2168" y="3239"/>
                    <a:pt x="2203" y="3191"/>
                    <a:pt x="2251" y="3132"/>
                  </a:cubicBezTo>
                  <a:cubicBezTo>
                    <a:pt x="2251" y="3120"/>
                    <a:pt x="2263" y="3120"/>
                    <a:pt x="2263" y="3108"/>
                  </a:cubicBezTo>
                  <a:cubicBezTo>
                    <a:pt x="2311" y="3048"/>
                    <a:pt x="2346" y="3001"/>
                    <a:pt x="2394" y="2941"/>
                  </a:cubicBezTo>
                  <a:cubicBezTo>
                    <a:pt x="2406" y="2941"/>
                    <a:pt x="2406" y="2929"/>
                    <a:pt x="2406" y="2929"/>
                  </a:cubicBezTo>
                  <a:close/>
                  <a:moveTo>
                    <a:pt x="9585" y="2929"/>
                  </a:moveTo>
                  <a:cubicBezTo>
                    <a:pt x="9597" y="2929"/>
                    <a:pt x="9597" y="2941"/>
                    <a:pt x="9609" y="2941"/>
                  </a:cubicBezTo>
                  <a:cubicBezTo>
                    <a:pt x="9657" y="3001"/>
                    <a:pt x="9692" y="3048"/>
                    <a:pt x="9740" y="3108"/>
                  </a:cubicBezTo>
                  <a:cubicBezTo>
                    <a:pt x="9740" y="3120"/>
                    <a:pt x="9752" y="3120"/>
                    <a:pt x="9752" y="3132"/>
                  </a:cubicBezTo>
                  <a:cubicBezTo>
                    <a:pt x="9800" y="3191"/>
                    <a:pt x="9835" y="3239"/>
                    <a:pt x="9883" y="3298"/>
                  </a:cubicBezTo>
                  <a:cubicBezTo>
                    <a:pt x="9919" y="3358"/>
                    <a:pt x="9966" y="3429"/>
                    <a:pt x="10002" y="3489"/>
                  </a:cubicBezTo>
                  <a:cubicBezTo>
                    <a:pt x="10038" y="3549"/>
                    <a:pt x="10073" y="3608"/>
                    <a:pt x="10109" y="3679"/>
                  </a:cubicBezTo>
                  <a:lnTo>
                    <a:pt x="10121" y="3679"/>
                  </a:lnTo>
                  <a:cubicBezTo>
                    <a:pt x="10145" y="3727"/>
                    <a:pt x="10169" y="3787"/>
                    <a:pt x="10204" y="3834"/>
                  </a:cubicBezTo>
                  <a:lnTo>
                    <a:pt x="10240" y="3918"/>
                  </a:lnTo>
                  <a:cubicBezTo>
                    <a:pt x="10240" y="3918"/>
                    <a:pt x="10240" y="3930"/>
                    <a:pt x="10240" y="3930"/>
                  </a:cubicBezTo>
                  <a:cubicBezTo>
                    <a:pt x="10264" y="3965"/>
                    <a:pt x="10288" y="4013"/>
                    <a:pt x="10312" y="4060"/>
                  </a:cubicBezTo>
                  <a:cubicBezTo>
                    <a:pt x="10335" y="4108"/>
                    <a:pt x="10347" y="4156"/>
                    <a:pt x="10371" y="4191"/>
                  </a:cubicBezTo>
                  <a:cubicBezTo>
                    <a:pt x="10383" y="4239"/>
                    <a:pt x="10395" y="4275"/>
                    <a:pt x="10407" y="4311"/>
                  </a:cubicBezTo>
                  <a:cubicBezTo>
                    <a:pt x="10419" y="4322"/>
                    <a:pt x="10419" y="4334"/>
                    <a:pt x="10431" y="4346"/>
                  </a:cubicBezTo>
                  <a:cubicBezTo>
                    <a:pt x="10443" y="4394"/>
                    <a:pt x="10454" y="4430"/>
                    <a:pt x="10466" y="4477"/>
                  </a:cubicBezTo>
                  <a:cubicBezTo>
                    <a:pt x="10478" y="4501"/>
                    <a:pt x="10490" y="4525"/>
                    <a:pt x="10490" y="4537"/>
                  </a:cubicBezTo>
                  <a:cubicBezTo>
                    <a:pt x="10514" y="4596"/>
                    <a:pt x="10526" y="4668"/>
                    <a:pt x="10550" y="4727"/>
                  </a:cubicBezTo>
                  <a:cubicBezTo>
                    <a:pt x="10574" y="4799"/>
                    <a:pt x="10585" y="4870"/>
                    <a:pt x="10609" y="4953"/>
                  </a:cubicBezTo>
                  <a:cubicBezTo>
                    <a:pt x="10621" y="5013"/>
                    <a:pt x="10633" y="5073"/>
                    <a:pt x="10645" y="5132"/>
                  </a:cubicBezTo>
                  <a:lnTo>
                    <a:pt x="10645" y="5156"/>
                  </a:lnTo>
                  <a:cubicBezTo>
                    <a:pt x="10657" y="5180"/>
                    <a:pt x="10657" y="5215"/>
                    <a:pt x="10657" y="5239"/>
                  </a:cubicBezTo>
                  <a:cubicBezTo>
                    <a:pt x="10669" y="5299"/>
                    <a:pt x="10681" y="5358"/>
                    <a:pt x="10681" y="5406"/>
                  </a:cubicBezTo>
                  <a:cubicBezTo>
                    <a:pt x="10693" y="5489"/>
                    <a:pt x="10705" y="5561"/>
                    <a:pt x="10705" y="5632"/>
                  </a:cubicBezTo>
                  <a:lnTo>
                    <a:pt x="10705" y="5644"/>
                  </a:lnTo>
                  <a:cubicBezTo>
                    <a:pt x="10716" y="5715"/>
                    <a:pt x="10716" y="5799"/>
                    <a:pt x="10716" y="5870"/>
                  </a:cubicBezTo>
                  <a:lnTo>
                    <a:pt x="10716" y="5882"/>
                  </a:lnTo>
                  <a:cubicBezTo>
                    <a:pt x="10716" y="5918"/>
                    <a:pt x="10716" y="5954"/>
                    <a:pt x="10716" y="5989"/>
                  </a:cubicBezTo>
                  <a:cubicBezTo>
                    <a:pt x="10716" y="6025"/>
                    <a:pt x="10716" y="6049"/>
                    <a:pt x="10716" y="6085"/>
                  </a:cubicBezTo>
                  <a:lnTo>
                    <a:pt x="10716" y="6120"/>
                  </a:lnTo>
                  <a:cubicBezTo>
                    <a:pt x="10716" y="6180"/>
                    <a:pt x="10716" y="6251"/>
                    <a:pt x="10705" y="6323"/>
                  </a:cubicBezTo>
                  <a:cubicBezTo>
                    <a:pt x="10705" y="6358"/>
                    <a:pt x="10705" y="6406"/>
                    <a:pt x="10705" y="6442"/>
                  </a:cubicBezTo>
                  <a:cubicBezTo>
                    <a:pt x="10693" y="6513"/>
                    <a:pt x="10681" y="6585"/>
                    <a:pt x="10669" y="6656"/>
                  </a:cubicBezTo>
                  <a:lnTo>
                    <a:pt x="10657" y="6751"/>
                  </a:lnTo>
                  <a:cubicBezTo>
                    <a:pt x="10657" y="6775"/>
                    <a:pt x="10657" y="6799"/>
                    <a:pt x="10645" y="6823"/>
                  </a:cubicBezTo>
                  <a:lnTo>
                    <a:pt x="10645" y="6835"/>
                  </a:lnTo>
                  <a:cubicBezTo>
                    <a:pt x="10633" y="6882"/>
                    <a:pt x="10633" y="6930"/>
                    <a:pt x="10621" y="6978"/>
                  </a:cubicBezTo>
                  <a:cubicBezTo>
                    <a:pt x="10621" y="6989"/>
                    <a:pt x="10621" y="6989"/>
                    <a:pt x="10609" y="6989"/>
                  </a:cubicBezTo>
                  <a:cubicBezTo>
                    <a:pt x="10609" y="7037"/>
                    <a:pt x="10597" y="7073"/>
                    <a:pt x="10585" y="7108"/>
                  </a:cubicBezTo>
                  <a:cubicBezTo>
                    <a:pt x="10574" y="7180"/>
                    <a:pt x="10550" y="7251"/>
                    <a:pt x="10526" y="7335"/>
                  </a:cubicBezTo>
                  <a:cubicBezTo>
                    <a:pt x="10514" y="7382"/>
                    <a:pt x="10490" y="7442"/>
                    <a:pt x="10478" y="7501"/>
                  </a:cubicBezTo>
                  <a:cubicBezTo>
                    <a:pt x="10454" y="7573"/>
                    <a:pt x="10419" y="7644"/>
                    <a:pt x="10395" y="7728"/>
                  </a:cubicBezTo>
                  <a:cubicBezTo>
                    <a:pt x="10359" y="7811"/>
                    <a:pt x="10324" y="7906"/>
                    <a:pt x="10276" y="7990"/>
                  </a:cubicBezTo>
                  <a:cubicBezTo>
                    <a:pt x="10252" y="8049"/>
                    <a:pt x="10228" y="8109"/>
                    <a:pt x="10193" y="8156"/>
                  </a:cubicBezTo>
                  <a:cubicBezTo>
                    <a:pt x="10097" y="8335"/>
                    <a:pt x="10002" y="8513"/>
                    <a:pt x="9883" y="8680"/>
                  </a:cubicBezTo>
                  <a:cubicBezTo>
                    <a:pt x="9823" y="8763"/>
                    <a:pt x="9752" y="8859"/>
                    <a:pt x="9681" y="8942"/>
                  </a:cubicBezTo>
                  <a:cubicBezTo>
                    <a:pt x="9657" y="8978"/>
                    <a:pt x="9621" y="9025"/>
                    <a:pt x="9585" y="9061"/>
                  </a:cubicBezTo>
                  <a:lnTo>
                    <a:pt x="7359" y="6823"/>
                  </a:lnTo>
                  <a:cubicBezTo>
                    <a:pt x="7502" y="6585"/>
                    <a:pt x="7597" y="6299"/>
                    <a:pt x="7597" y="5989"/>
                  </a:cubicBezTo>
                  <a:cubicBezTo>
                    <a:pt x="7597" y="5692"/>
                    <a:pt x="7502" y="5406"/>
                    <a:pt x="7359" y="5168"/>
                  </a:cubicBezTo>
                  <a:lnTo>
                    <a:pt x="9585" y="2929"/>
                  </a:lnTo>
                  <a:close/>
                  <a:moveTo>
                    <a:pt x="5168" y="7347"/>
                  </a:moveTo>
                  <a:cubicBezTo>
                    <a:pt x="5311" y="7430"/>
                    <a:pt x="5466" y="7501"/>
                    <a:pt x="5632" y="7537"/>
                  </a:cubicBezTo>
                  <a:lnTo>
                    <a:pt x="5632" y="10704"/>
                  </a:lnTo>
                  <a:cubicBezTo>
                    <a:pt x="5597" y="10692"/>
                    <a:pt x="5561" y="10692"/>
                    <a:pt x="5525" y="10692"/>
                  </a:cubicBezTo>
                  <a:cubicBezTo>
                    <a:pt x="5442" y="10680"/>
                    <a:pt x="5371" y="10668"/>
                    <a:pt x="5287" y="10657"/>
                  </a:cubicBezTo>
                  <a:cubicBezTo>
                    <a:pt x="5240" y="10657"/>
                    <a:pt x="5180" y="10645"/>
                    <a:pt x="5132" y="10633"/>
                  </a:cubicBezTo>
                  <a:cubicBezTo>
                    <a:pt x="4990" y="10609"/>
                    <a:pt x="4859" y="10573"/>
                    <a:pt x="4728" y="10537"/>
                  </a:cubicBezTo>
                  <a:cubicBezTo>
                    <a:pt x="4680" y="10526"/>
                    <a:pt x="4632" y="10514"/>
                    <a:pt x="4585" y="10502"/>
                  </a:cubicBezTo>
                  <a:cubicBezTo>
                    <a:pt x="4525" y="10478"/>
                    <a:pt x="4454" y="10454"/>
                    <a:pt x="4394" y="10430"/>
                  </a:cubicBezTo>
                  <a:cubicBezTo>
                    <a:pt x="4382" y="10430"/>
                    <a:pt x="4358" y="10418"/>
                    <a:pt x="4347" y="10418"/>
                  </a:cubicBezTo>
                  <a:cubicBezTo>
                    <a:pt x="4323" y="10407"/>
                    <a:pt x="4311" y="10407"/>
                    <a:pt x="4287" y="10395"/>
                  </a:cubicBezTo>
                  <a:cubicBezTo>
                    <a:pt x="4228" y="10371"/>
                    <a:pt x="4168" y="10347"/>
                    <a:pt x="4120" y="10323"/>
                  </a:cubicBezTo>
                  <a:cubicBezTo>
                    <a:pt x="4073" y="10299"/>
                    <a:pt x="4025" y="10276"/>
                    <a:pt x="3977" y="10264"/>
                  </a:cubicBezTo>
                  <a:cubicBezTo>
                    <a:pt x="3954" y="10252"/>
                    <a:pt x="3942" y="10240"/>
                    <a:pt x="3918" y="10228"/>
                  </a:cubicBezTo>
                  <a:cubicBezTo>
                    <a:pt x="3882" y="10216"/>
                    <a:pt x="3858" y="10204"/>
                    <a:pt x="3823" y="10180"/>
                  </a:cubicBezTo>
                  <a:cubicBezTo>
                    <a:pt x="3787" y="10168"/>
                    <a:pt x="3751" y="10145"/>
                    <a:pt x="3727" y="10133"/>
                  </a:cubicBezTo>
                  <a:lnTo>
                    <a:pt x="3680" y="10097"/>
                  </a:lnTo>
                  <a:cubicBezTo>
                    <a:pt x="3632" y="10073"/>
                    <a:pt x="3596" y="10049"/>
                    <a:pt x="3549" y="10026"/>
                  </a:cubicBezTo>
                  <a:cubicBezTo>
                    <a:pt x="3501" y="10002"/>
                    <a:pt x="3454" y="9966"/>
                    <a:pt x="3406" y="9930"/>
                  </a:cubicBezTo>
                  <a:cubicBezTo>
                    <a:pt x="3346" y="9906"/>
                    <a:pt x="3299" y="9871"/>
                    <a:pt x="3251" y="9835"/>
                  </a:cubicBezTo>
                  <a:cubicBezTo>
                    <a:pt x="3204" y="9799"/>
                    <a:pt x="3156" y="9764"/>
                    <a:pt x="3120" y="9728"/>
                  </a:cubicBezTo>
                  <a:cubicBezTo>
                    <a:pt x="3061" y="9680"/>
                    <a:pt x="3001" y="9633"/>
                    <a:pt x="2942" y="9585"/>
                  </a:cubicBezTo>
                  <a:lnTo>
                    <a:pt x="2930" y="9585"/>
                  </a:lnTo>
                  <a:lnTo>
                    <a:pt x="5168" y="7347"/>
                  </a:lnTo>
                  <a:close/>
                  <a:moveTo>
                    <a:pt x="6835" y="7347"/>
                  </a:moveTo>
                  <a:lnTo>
                    <a:pt x="7109" y="7632"/>
                  </a:lnTo>
                  <a:lnTo>
                    <a:pt x="9061" y="9585"/>
                  </a:lnTo>
                  <a:cubicBezTo>
                    <a:pt x="9002" y="9633"/>
                    <a:pt x="8942" y="9680"/>
                    <a:pt x="8883" y="9728"/>
                  </a:cubicBezTo>
                  <a:cubicBezTo>
                    <a:pt x="8835" y="9764"/>
                    <a:pt x="8800" y="9799"/>
                    <a:pt x="8752" y="9835"/>
                  </a:cubicBezTo>
                  <a:cubicBezTo>
                    <a:pt x="8704" y="9871"/>
                    <a:pt x="8645" y="9906"/>
                    <a:pt x="8597" y="9930"/>
                  </a:cubicBezTo>
                  <a:cubicBezTo>
                    <a:pt x="8549" y="9966"/>
                    <a:pt x="8502" y="10002"/>
                    <a:pt x="8454" y="10026"/>
                  </a:cubicBezTo>
                  <a:cubicBezTo>
                    <a:pt x="8407" y="10049"/>
                    <a:pt x="8371" y="10073"/>
                    <a:pt x="8323" y="10097"/>
                  </a:cubicBezTo>
                  <a:lnTo>
                    <a:pt x="8276" y="10133"/>
                  </a:lnTo>
                  <a:cubicBezTo>
                    <a:pt x="8240" y="10145"/>
                    <a:pt x="8216" y="10168"/>
                    <a:pt x="8180" y="10180"/>
                  </a:cubicBezTo>
                  <a:cubicBezTo>
                    <a:pt x="8145" y="10204"/>
                    <a:pt x="8109" y="10216"/>
                    <a:pt x="8085" y="10228"/>
                  </a:cubicBezTo>
                  <a:cubicBezTo>
                    <a:pt x="7930" y="10299"/>
                    <a:pt x="7776" y="10371"/>
                    <a:pt x="7621" y="10430"/>
                  </a:cubicBezTo>
                  <a:cubicBezTo>
                    <a:pt x="7549" y="10454"/>
                    <a:pt x="7490" y="10478"/>
                    <a:pt x="7418" y="10502"/>
                  </a:cubicBezTo>
                  <a:cubicBezTo>
                    <a:pt x="7371" y="10514"/>
                    <a:pt x="7323" y="10526"/>
                    <a:pt x="7276" y="10537"/>
                  </a:cubicBezTo>
                  <a:cubicBezTo>
                    <a:pt x="7145" y="10573"/>
                    <a:pt x="7014" y="10609"/>
                    <a:pt x="6871" y="10633"/>
                  </a:cubicBezTo>
                  <a:cubicBezTo>
                    <a:pt x="6823" y="10645"/>
                    <a:pt x="6764" y="10657"/>
                    <a:pt x="6716" y="10657"/>
                  </a:cubicBezTo>
                  <a:cubicBezTo>
                    <a:pt x="6633" y="10668"/>
                    <a:pt x="6561" y="10680"/>
                    <a:pt x="6478" y="10692"/>
                  </a:cubicBezTo>
                  <a:lnTo>
                    <a:pt x="6406" y="10692"/>
                  </a:lnTo>
                  <a:cubicBezTo>
                    <a:pt x="6394" y="10692"/>
                    <a:pt x="6383" y="10704"/>
                    <a:pt x="6371" y="10704"/>
                  </a:cubicBezTo>
                  <a:lnTo>
                    <a:pt x="6371" y="7537"/>
                  </a:lnTo>
                  <a:cubicBezTo>
                    <a:pt x="6537" y="7501"/>
                    <a:pt x="6692" y="7430"/>
                    <a:pt x="6835" y="7347"/>
                  </a:cubicBezTo>
                  <a:close/>
                  <a:moveTo>
                    <a:pt x="5823" y="0"/>
                  </a:moveTo>
                  <a:cubicBezTo>
                    <a:pt x="5775" y="0"/>
                    <a:pt x="5728" y="0"/>
                    <a:pt x="5680" y="12"/>
                  </a:cubicBezTo>
                  <a:cubicBezTo>
                    <a:pt x="5549" y="12"/>
                    <a:pt x="5418" y="24"/>
                    <a:pt x="5287" y="36"/>
                  </a:cubicBezTo>
                  <a:cubicBezTo>
                    <a:pt x="5228" y="48"/>
                    <a:pt x="5168" y="60"/>
                    <a:pt x="5109" y="60"/>
                  </a:cubicBezTo>
                  <a:cubicBezTo>
                    <a:pt x="5049" y="72"/>
                    <a:pt x="4990" y="84"/>
                    <a:pt x="4942" y="96"/>
                  </a:cubicBezTo>
                  <a:cubicBezTo>
                    <a:pt x="4870" y="108"/>
                    <a:pt x="4799" y="120"/>
                    <a:pt x="4728" y="131"/>
                  </a:cubicBezTo>
                  <a:cubicBezTo>
                    <a:pt x="4680" y="143"/>
                    <a:pt x="4644" y="155"/>
                    <a:pt x="4597" y="167"/>
                  </a:cubicBezTo>
                  <a:lnTo>
                    <a:pt x="4585" y="167"/>
                  </a:lnTo>
                  <a:cubicBezTo>
                    <a:pt x="4561" y="167"/>
                    <a:pt x="4525" y="179"/>
                    <a:pt x="4501" y="191"/>
                  </a:cubicBezTo>
                  <a:cubicBezTo>
                    <a:pt x="4466" y="191"/>
                    <a:pt x="4430" y="203"/>
                    <a:pt x="4406" y="215"/>
                  </a:cubicBezTo>
                  <a:cubicBezTo>
                    <a:pt x="4382" y="215"/>
                    <a:pt x="4370" y="227"/>
                    <a:pt x="4347" y="227"/>
                  </a:cubicBezTo>
                  <a:cubicBezTo>
                    <a:pt x="4287" y="250"/>
                    <a:pt x="4228" y="262"/>
                    <a:pt x="4168" y="286"/>
                  </a:cubicBezTo>
                  <a:cubicBezTo>
                    <a:pt x="4097" y="310"/>
                    <a:pt x="4025" y="334"/>
                    <a:pt x="3954" y="358"/>
                  </a:cubicBezTo>
                  <a:cubicBezTo>
                    <a:pt x="3894" y="381"/>
                    <a:pt x="3823" y="405"/>
                    <a:pt x="3763" y="429"/>
                  </a:cubicBezTo>
                  <a:cubicBezTo>
                    <a:pt x="3704" y="453"/>
                    <a:pt x="3632" y="477"/>
                    <a:pt x="3573" y="512"/>
                  </a:cubicBezTo>
                  <a:cubicBezTo>
                    <a:pt x="3513" y="536"/>
                    <a:pt x="3454" y="560"/>
                    <a:pt x="3394" y="596"/>
                  </a:cubicBezTo>
                  <a:cubicBezTo>
                    <a:pt x="3335" y="620"/>
                    <a:pt x="3275" y="655"/>
                    <a:pt x="3215" y="691"/>
                  </a:cubicBezTo>
                  <a:cubicBezTo>
                    <a:pt x="3156" y="715"/>
                    <a:pt x="3096" y="751"/>
                    <a:pt x="3037" y="786"/>
                  </a:cubicBezTo>
                  <a:cubicBezTo>
                    <a:pt x="2942" y="834"/>
                    <a:pt x="2846" y="893"/>
                    <a:pt x="2751" y="953"/>
                  </a:cubicBezTo>
                  <a:cubicBezTo>
                    <a:pt x="2715" y="977"/>
                    <a:pt x="2668" y="1012"/>
                    <a:pt x="2620" y="1036"/>
                  </a:cubicBezTo>
                  <a:cubicBezTo>
                    <a:pt x="2573" y="1072"/>
                    <a:pt x="2525" y="1108"/>
                    <a:pt x="2477" y="1143"/>
                  </a:cubicBezTo>
                  <a:cubicBezTo>
                    <a:pt x="2442" y="1167"/>
                    <a:pt x="2394" y="1203"/>
                    <a:pt x="2358" y="1227"/>
                  </a:cubicBezTo>
                  <a:cubicBezTo>
                    <a:pt x="2251" y="1310"/>
                    <a:pt x="2156" y="1393"/>
                    <a:pt x="2049" y="1489"/>
                  </a:cubicBezTo>
                  <a:cubicBezTo>
                    <a:pt x="2001" y="1524"/>
                    <a:pt x="1953" y="1572"/>
                    <a:pt x="1906" y="1620"/>
                  </a:cubicBezTo>
                  <a:cubicBezTo>
                    <a:pt x="1858" y="1667"/>
                    <a:pt x="1799" y="1715"/>
                    <a:pt x="1763" y="1763"/>
                  </a:cubicBezTo>
                  <a:cubicBezTo>
                    <a:pt x="1715" y="1810"/>
                    <a:pt x="1668" y="1858"/>
                    <a:pt x="1620" y="1905"/>
                  </a:cubicBezTo>
                  <a:lnTo>
                    <a:pt x="1561" y="1965"/>
                  </a:lnTo>
                  <a:cubicBezTo>
                    <a:pt x="1489" y="2048"/>
                    <a:pt x="1418" y="2120"/>
                    <a:pt x="1358" y="2203"/>
                  </a:cubicBezTo>
                  <a:cubicBezTo>
                    <a:pt x="1310" y="2263"/>
                    <a:pt x="1275" y="2310"/>
                    <a:pt x="1227" y="2370"/>
                  </a:cubicBezTo>
                  <a:cubicBezTo>
                    <a:pt x="1191" y="2417"/>
                    <a:pt x="1156" y="2465"/>
                    <a:pt x="1108" y="2525"/>
                  </a:cubicBezTo>
                  <a:cubicBezTo>
                    <a:pt x="989" y="2691"/>
                    <a:pt x="882" y="2858"/>
                    <a:pt x="787" y="3037"/>
                  </a:cubicBezTo>
                  <a:cubicBezTo>
                    <a:pt x="763" y="3084"/>
                    <a:pt x="739" y="3120"/>
                    <a:pt x="715" y="3168"/>
                  </a:cubicBezTo>
                  <a:cubicBezTo>
                    <a:pt x="679" y="3227"/>
                    <a:pt x="644" y="3287"/>
                    <a:pt x="620" y="3358"/>
                  </a:cubicBezTo>
                  <a:cubicBezTo>
                    <a:pt x="584" y="3406"/>
                    <a:pt x="560" y="3465"/>
                    <a:pt x="537" y="3525"/>
                  </a:cubicBezTo>
                  <a:cubicBezTo>
                    <a:pt x="525" y="3560"/>
                    <a:pt x="501" y="3596"/>
                    <a:pt x="489" y="3644"/>
                  </a:cubicBezTo>
                  <a:cubicBezTo>
                    <a:pt x="465" y="3679"/>
                    <a:pt x="453" y="3727"/>
                    <a:pt x="429" y="3775"/>
                  </a:cubicBezTo>
                  <a:lnTo>
                    <a:pt x="370" y="3930"/>
                  </a:lnTo>
                  <a:cubicBezTo>
                    <a:pt x="346" y="4001"/>
                    <a:pt x="322" y="4060"/>
                    <a:pt x="298" y="4132"/>
                  </a:cubicBezTo>
                  <a:cubicBezTo>
                    <a:pt x="287" y="4168"/>
                    <a:pt x="275" y="4215"/>
                    <a:pt x="263" y="4251"/>
                  </a:cubicBezTo>
                  <a:cubicBezTo>
                    <a:pt x="215" y="4418"/>
                    <a:pt x="167" y="4584"/>
                    <a:pt x="132" y="4751"/>
                  </a:cubicBezTo>
                  <a:cubicBezTo>
                    <a:pt x="120" y="4811"/>
                    <a:pt x="108" y="4858"/>
                    <a:pt x="108" y="4918"/>
                  </a:cubicBezTo>
                  <a:cubicBezTo>
                    <a:pt x="84" y="5001"/>
                    <a:pt x="72" y="5084"/>
                    <a:pt x="60" y="5180"/>
                  </a:cubicBezTo>
                  <a:cubicBezTo>
                    <a:pt x="60" y="5227"/>
                    <a:pt x="48" y="5275"/>
                    <a:pt x="48" y="5323"/>
                  </a:cubicBezTo>
                  <a:cubicBezTo>
                    <a:pt x="37" y="5430"/>
                    <a:pt x="25" y="5537"/>
                    <a:pt x="13" y="5644"/>
                  </a:cubicBezTo>
                  <a:cubicBezTo>
                    <a:pt x="13" y="5727"/>
                    <a:pt x="13" y="5799"/>
                    <a:pt x="13" y="5882"/>
                  </a:cubicBezTo>
                  <a:cubicBezTo>
                    <a:pt x="13" y="5918"/>
                    <a:pt x="1" y="5954"/>
                    <a:pt x="1" y="5989"/>
                  </a:cubicBezTo>
                  <a:cubicBezTo>
                    <a:pt x="1" y="6025"/>
                    <a:pt x="1" y="6049"/>
                    <a:pt x="13" y="6085"/>
                  </a:cubicBezTo>
                  <a:cubicBezTo>
                    <a:pt x="13" y="6156"/>
                    <a:pt x="13" y="6227"/>
                    <a:pt x="13" y="6299"/>
                  </a:cubicBezTo>
                  <a:cubicBezTo>
                    <a:pt x="13" y="6382"/>
                    <a:pt x="25" y="6466"/>
                    <a:pt x="37" y="6549"/>
                  </a:cubicBezTo>
                  <a:cubicBezTo>
                    <a:pt x="37" y="6608"/>
                    <a:pt x="48" y="6668"/>
                    <a:pt x="48" y="6727"/>
                  </a:cubicBezTo>
                  <a:cubicBezTo>
                    <a:pt x="48" y="6739"/>
                    <a:pt x="60" y="6763"/>
                    <a:pt x="60" y="6775"/>
                  </a:cubicBezTo>
                  <a:cubicBezTo>
                    <a:pt x="60" y="6787"/>
                    <a:pt x="60" y="6811"/>
                    <a:pt x="60" y="6823"/>
                  </a:cubicBezTo>
                  <a:cubicBezTo>
                    <a:pt x="72" y="6858"/>
                    <a:pt x="72" y="6894"/>
                    <a:pt x="84" y="6930"/>
                  </a:cubicBezTo>
                  <a:cubicBezTo>
                    <a:pt x="84" y="6930"/>
                    <a:pt x="84" y="6942"/>
                    <a:pt x="84" y="6942"/>
                  </a:cubicBezTo>
                  <a:cubicBezTo>
                    <a:pt x="96" y="7001"/>
                    <a:pt x="108" y="7073"/>
                    <a:pt x="120" y="7132"/>
                  </a:cubicBezTo>
                  <a:cubicBezTo>
                    <a:pt x="132" y="7192"/>
                    <a:pt x="144" y="7251"/>
                    <a:pt x="156" y="7311"/>
                  </a:cubicBezTo>
                  <a:cubicBezTo>
                    <a:pt x="156" y="7335"/>
                    <a:pt x="167" y="7359"/>
                    <a:pt x="167" y="7382"/>
                  </a:cubicBezTo>
                  <a:cubicBezTo>
                    <a:pt x="191" y="7501"/>
                    <a:pt x="227" y="7620"/>
                    <a:pt x="263" y="7740"/>
                  </a:cubicBezTo>
                  <a:cubicBezTo>
                    <a:pt x="275" y="7763"/>
                    <a:pt x="275" y="7775"/>
                    <a:pt x="287" y="7799"/>
                  </a:cubicBezTo>
                  <a:cubicBezTo>
                    <a:pt x="298" y="7835"/>
                    <a:pt x="310" y="7870"/>
                    <a:pt x="322" y="7918"/>
                  </a:cubicBezTo>
                  <a:cubicBezTo>
                    <a:pt x="334" y="7954"/>
                    <a:pt x="346" y="7990"/>
                    <a:pt x="358" y="8037"/>
                  </a:cubicBezTo>
                  <a:cubicBezTo>
                    <a:pt x="406" y="8144"/>
                    <a:pt x="453" y="8263"/>
                    <a:pt x="501" y="8371"/>
                  </a:cubicBezTo>
                  <a:cubicBezTo>
                    <a:pt x="525" y="8430"/>
                    <a:pt x="548" y="8490"/>
                    <a:pt x="572" y="8549"/>
                  </a:cubicBezTo>
                  <a:cubicBezTo>
                    <a:pt x="608" y="8609"/>
                    <a:pt x="632" y="8668"/>
                    <a:pt x="668" y="8716"/>
                  </a:cubicBezTo>
                  <a:cubicBezTo>
                    <a:pt x="703" y="8811"/>
                    <a:pt x="751" y="8894"/>
                    <a:pt x="799" y="8978"/>
                  </a:cubicBezTo>
                  <a:cubicBezTo>
                    <a:pt x="858" y="9085"/>
                    <a:pt x="929" y="9192"/>
                    <a:pt x="1001" y="9299"/>
                  </a:cubicBezTo>
                  <a:cubicBezTo>
                    <a:pt x="1037" y="9347"/>
                    <a:pt x="1060" y="9394"/>
                    <a:pt x="1096" y="9442"/>
                  </a:cubicBezTo>
                  <a:cubicBezTo>
                    <a:pt x="1108" y="9454"/>
                    <a:pt x="1108" y="9454"/>
                    <a:pt x="1108" y="9466"/>
                  </a:cubicBezTo>
                  <a:cubicBezTo>
                    <a:pt x="1156" y="9525"/>
                    <a:pt x="1203" y="9597"/>
                    <a:pt x="1251" y="9656"/>
                  </a:cubicBezTo>
                  <a:cubicBezTo>
                    <a:pt x="1310" y="9728"/>
                    <a:pt x="1370" y="9799"/>
                    <a:pt x="1418" y="9859"/>
                  </a:cubicBezTo>
                  <a:lnTo>
                    <a:pt x="1477" y="9930"/>
                  </a:lnTo>
                  <a:cubicBezTo>
                    <a:pt x="1501" y="9954"/>
                    <a:pt x="1537" y="9990"/>
                    <a:pt x="1561" y="10026"/>
                  </a:cubicBezTo>
                  <a:cubicBezTo>
                    <a:pt x="1632" y="10109"/>
                    <a:pt x="1715" y="10180"/>
                    <a:pt x="1787" y="10264"/>
                  </a:cubicBezTo>
                  <a:cubicBezTo>
                    <a:pt x="1822" y="10299"/>
                    <a:pt x="1858" y="10323"/>
                    <a:pt x="1894" y="10359"/>
                  </a:cubicBezTo>
                  <a:cubicBezTo>
                    <a:pt x="1942" y="10407"/>
                    <a:pt x="1989" y="10454"/>
                    <a:pt x="2037" y="10490"/>
                  </a:cubicBezTo>
                  <a:cubicBezTo>
                    <a:pt x="2084" y="10526"/>
                    <a:pt x="2120" y="10561"/>
                    <a:pt x="2168" y="10597"/>
                  </a:cubicBezTo>
                  <a:cubicBezTo>
                    <a:pt x="2239" y="10657"/>
                    <a:pt x="2311" y="10716"/>
                    <a:pt x="2382" y="10776"/>
                  </a:cubicBezTo>
                  <a:cubicBezTo>
                    <a:pt x="2453" y="10823"/>
                    <a:pt x="2525" y="10871"/>
                    <a:pt x="2584" y="10918"/>
                  </a:cubicBezTo>
                  <a:cubicBezTo>
                    <a:pt x="2632" y="10954"/>
                    <a:pt x="2680" y="10990"/>
                    <a:pt x="2739" y="11014"/>
                  </a:cubicBezTo>
                  <a:cubicBezTo>
                    <a:pt x="2787" y="11049"/>
                    <a:pt x="2834" y="11085"/>
                    <a:pt x="2882" y="11109"/>
                  </a:cubicBezTo>
                  <a:cubicBezTo>
                    <a:pt x="2942" y="11145"/>
                    <a:pt x="3001" y="11180"/>
                    <a:pt x="3049" y="11216"/>
                  </a:cubicBezTo>
                  <a:cubicBezTo>
                    <a:pt x="3096" y="11240"/>
                    <a:pt x="3144" y="11264"/>
                    <a:pt x="3192" y="11288"/>
                  </a:cubicBezTo>
                  <a:cubicBezTo>
                    <a:pt x="3239" y="11311"/>
                    <a:pt x="3299" y="11347"/>
                    <a:pt x="3346" y="11371"/>
                  </a:cubicBezTo>
                  <a:cubicBezTo>
                    <a:pt x="3394" y="11395"/>
                    <a:pt x="3442" y="11419"/>
                    <a:pt x="3489" y="11430"/>
                  </a:cubicBezTo>
                  <a:cubicBezTo>
                    <a:pt x="3525" y="11454"/>
                    <a:pt x="3573" y="11478"/>
                    <a:pt x="3608" y="11490"/>
                  </a:cubicBezTo>
                  <a:cubicBezTo>
                    <a:pt x="3632" y="11502"/>
                    <a:pt x="3668" y="11514"/>
                    <a:pt x="3692" y="11526"/>
                  </a:cubicBezTo>
                  <a:cubicBezTo>
                    <a:pt x="3739" y="11550"/>
                    <a:pt x="3787" y="11561"/>
                    <a:pt x="3835" y="11585"/>
                  </a:cubicBezTo>
                  <a:cubicBezTo>
                    <a:pt x="3942" y="11633"/>
                    <a:pt x="4061" y="11669"/>
                    <a:pt x="4168" y="11704"/>
                  </a:cubicBezTo>
                  <a:cubicBezTo>
                    <a:pt x="4228" y="11716"/>
                    <a:pt x="4287" y="11740"/>
                    <a:pt x="4347" y="11752"/>
                  </a:cubicBezTo>
                  <a:cubicBezTo>
                    <a:pt x="4370" y="11764"/>
                    <a:pt x="4382" y="11764"/>
                    <a:pt x="4406" y="11776"/>
                  </a:cubicBezTo>
                  <a:cubicBezTo>
                    <a:pt x="4430" y="11776"/>
                    <a:pt x="4466" y="11788"/>
                    <a:pt x="4501" y="11800"/>
                  </a:cubicBezTo>
                  <a:cubicBezTo>
                    <a:pt x="4525" y="11811"/>
                    <a:pt x="4561" y="11811"/>
                    <a:pt x="4585" y="11823"/>
                  </a:cubicBezTo>
                  <a:lnTo>
                    <a:pt x="4597" y="11823"/>
                  </a:lnTo>
                  <a:cubicBezTo>
                    <a:pt x="4644" y="11835"/>
                    <a:pt x="4680" y="11847"/>
                    <a:pt x="4728" y="11847"/>
                  </a:cubicBezTo>
                  <a:cubicBezTo>
                    <a:pt x="4799" y="11871"/>
                    <a:pt x="4870" y="11883"/>
                    <a:pt x="4942" y="11895"/>
                  </a:cubicBezTo>
                  <a:cubicBezTo>
                    <a:pt x="4990" y="11907"/>
                    <a:pt x="5049" y="11919"/>
                    <a:pt x="5109" y="11919"/>
                  </a:cubicBezTo>
                  <a:cubicBezTo>
                    <a:pt x="5168" y="11931"/>
                    <a:pt x="5228" y="11942"/>
                    <a:pt x="5287" y="11942"/>
                  </a:cubicBezTo>
                  <a:cubicBezTo>
                    <a:pt x="5418" y="11966"/>
                    <a:pt x="5549" y="11978"/>
                    <a:pt x="5680" y="11978"/>
                  </a:cubicBezTo>
                  <a:cubicBezTo>
                    <a:pt x="5728" y="11978"/>
                    <a:pt x="5775" y="11978"/>
                    <a:pt x="5823" y="11990"/>
                  </a:cubicBezTo>
                  <a:lnTo>
                    <a:pt x="6180" y="11990"/>
                  </a:lnTo>
                  <a:cubicBezTo>
                    <a:pt x="6228" y="11978"/>
                    <a:pt x="6275" y="11978"/>
                    <a:pt x="6323" y="11978"/>
                  </a:cubicBezTo>
                  <a:cubicBezTo>
                    <a:pt x="6454" y="11978"/>
                    <a:pt x="6585" y="11966"/>
                    <a:pt x="6716" y="11942"/>
                  </a:cubicBezTo>
                  <a:cubicBezTo>
                    <a:pt x="6775" y="11942"/>
                    <a:pt x="6835" y="11931"/>
                    <a:pt x="6895" y="11919"/>
                  </a:cubicBezTo>
                  <a:cubicBezTo>
                    <a:pt x="6954" y="11919"/>
                    <a:pt x="7002" y="11907"/>
                    <a:pt x="7061" y="11895"/>
                  </a:cubicBezTo>
                  <a:cubicBezTo>
                    <a:pt x="7133" y="11883"/>
                    <a:pt x="7204" y="11871"/>
                    <a:pt x="7276" y="11847"/>
                  </a:cubicBezTo>
                  <a:cubicBezTo>
                    <a:pt x="7323" y="11847"/>
                    <a:pt x="7359" y="11835"/>
                    <a:pt x="7406" y="11823"/>
                  </a:cubicBezTo>
                  <a:lnTo>
                    <a:pt x="7418" y="11823"/>
                  </a:lnTo>
                  <a:cubicBezTo>
                    <a:pt x="7442" y="11811"/>
                    <a:pt x="7466" y="11811"/>
                    <a:pt x="7502" y="11800"/>
                  </a:cubicBezTo>
                  <a:lnTo>
                    <a:pt x="7585" y="11776"/>
                  </a:lnTo>
                  <a:cubicBezTo>
                    <a:pt x="7597" y="11776"/>
                    <a:pt x="7609" y="11764"/>
                    <a:pt x="7621" y="11764"/>
                  </a:cubicBezTo>
                  <a:cubicBezTo>
                    <a:pt x="7704" y="11740"/>
                    <a:pt x="7776" y="11716"/>
                    <a:pt x="7859" y="11692"/>
                  </a:cubicBezTo>
                  <a:lnTo>
                    <a:pt x="7871" y="11692"/>
                  </a:lnTo>
                  <a:cubicBezTo>
                    <a:pt x="7883" y="11680"/>
                    <a:pt x="7907" y="11680"/>
                    <a:pt x="7918" y="11669"/>
                  </a:cubicBezTo>
                  <a:lnTo>
                    <a:pt x="8026" y="11633"/>
                  </a:lnTo>
                  <a:cubicBezTo>
                    <a:pt x="8049" y="11633"/>
                    <a:pt x="8061" y="11621"/>
                    <a:pt x="8085" y="11621"/>
                  </a:cubicBezTo>
                  <a:cubicBezTo>
                    <a:pt x="8157" y="11585"/>
                    <a:pt x="8228" y="11561"/>
                    <a:pt x="8299" y="11526"/>
                  </a:cubicBezTo>
                  <a:cubicBezTo>
                    <a:pt x="8311" y="11526"/>
                    <a:pt x="8323" y="11526"/>
                    <a:pt x="8335" y="11514"/>
                  </a:cubicBezTo>
                  <a:cubicBezTo>
                    <a:pt x="8395" y="11490"/>
                    <a:pt x="8466" y="11466"/>
                    <a:pt x="8526" y="11430"/>
                  </a:cubicBezTo>
                  <a:cubicBezTo>
                    <a:pt x="8585" y="11407"/>
                    <a:pt x="8645" y="11371"/>
                    <a:pt x="8692" y="11347"/>
                  </a:cubicBezTo>
                  <a:cubicBezTo>
                    <a:pt x="8800" y="11299"/>
                    <a:pt x="8895" y="11252"/>
                    <a:pt x="8990" y="11192"/>
                  </a:cubicBezTo>
                  <a:cubicBezTo>
                    <a:pt x="9038" y="11157"/>
                    <a:pt x="9097" y="11121"/>
                    <a:pt x="9157" y="11097"/>
                  </a:cubicBezTo>
                  <a:cubicBezTo>
                    <a:pt x="9216" y="11049"/>
                    <a:pt x="9288" y="11002"/>
                    <a:pt x="9347" y="10966"/>
                  </a:cubicBezTo>
                  <a:cubicBezTo>
                    <a:pt x="9419" y="10918"/>
                    <a:pt x="9478" y="10871"/>
                    <a:pt x="9550" y="10823"/>
                  </a:cubicBezTo>
                  <a:lnTo>
                    <a:pt x="9669" y="10728"/>
                  </a:lnTo>
                  <a:cubicBezTo>
                    <a:pt x="9752" y="10668"/>
                    <a:pt x="9835" y="10597"/>
                    <a:pt x="9919" y="10537"/>
                  </a:cubicBezTo>
                  <a:cubicBezTo>
                    <a:pt x="9954" y="10502"/>
                    <a:pt x="9990" y="10466"/>
                    <a:pt x="10026" y="10430"/>
                  </a:cubicBezTo>
                  <a:cubicBezTo>
                    <a:pt x="10133" y="10347"/>
                    <a:pt x="10216" y="10252"/>
                    <a:pt x="10312" y="10156"/>
                  </a:cubicBezTo>
                  <a:lnTo>
                    <a:pt x="10443" y="10026"/>
                  </a:lnTo>
                  <a:cubicBezTo>
                    <a:pt x="10490" y="9966"/>
                    <a:pt x="10538" y="9918"/>
                    <a:pt x="10585" y="9859"/>
                  </a:cubicBezTo>
                  <a:cubicBezTo>
                    <a:pt x="10633" y="9799"/>
                    <a:pt x="10681" y="9740"/>
                    <a:pt x="10728" y="9680"/>
                  </a:cubicBezTo>
                  <a:cubicBezTo>
                    <a:pt x="10776" y="9609"/>
                    <a:pt x="10835" y="9549"/>
                    <a:pt x="10883" y="9478"/>
                  </a:cubicBezTo>
                  <a:cubicBezTo>
                    <a:pt x="10895" y="9466"/>
                    <a:pt x="10907" y="9442"/>
                    <a:pt x="10919" y="9418"/>
                  </a:cubicBezTo>
                  <a:cubicBezTo>
                    <a:pt x="10966" y="9359"/>
                    <a:pt x="11002" y="9287"/>
                    <a:pt x="11050" y="9228"/>
                  </a:cubicBezTo>
                  <a:cubicBezTo>
                    <a:pt x="11121" y="9109"/>
                    <a:pt x="11193" y="9002"/>
                    <a:pt x="11252" y="8883"/>
                  </a:cubicBezTo>
                  <a:cubicBezTo>
                    <a:pt x="11288" y="8835"/>
                    <a:pt x="11312" y="8775"/>
                    <a:pt x="11336" y="8716"/>
                  </a:cubicBezTo>
                  <a:cubicBezTo>
                    <a:pt x="11347" y="8704"/>
                    <a:pt x="11359" y="8692"/>
                    <a:pt x="11359" y="8680"/>
                  </a:cubicBezTo>
                  <a:cubicBezTo>
                    <a:pt x="11395" y="8609"/>
                    <a:pt x="11431" y="8537"/>
                    <a:pt x="11467" y="8466"/>
                  </a:cubicBezTo>
                  <a:cubicBezTo>
                    <a:pt x="11467" y="8466"/>
                    <a:pt x="11467" y="8466"/>
                    <a:pt x="11467" y="8454"/>
                  </a:cubicBezTo>
                  <a:cubicBezTo>
                    <a:pt x="11502" y="8382"/>
                    <a:pt x="11526" y="8311"/>
                    <a:pt x="11562" y="8240"/>
                  </a:cubicBezTo>
                  <a:lnTo>
                    <a:pt x="11621" y="8085"/>
                  </a:lnTo>
                  <a:cubicBezTo>
                    <a:pt x="11645" y="8025"/>
                    <a:pt x="11657" y="7966"/>
                    <a:pt x="11681" y="7918"/>
                  </a:cubicBezTo>
                  <a:cubicBezTo>
                    <a:pt x="11681" y="7906"/>
                    <a:pt x="11681" y="7894"/>
                    <a:pt x="11693" y="7894"/>
                  </a:cubicBezTo>
                  <a:cubicBezTo>
                    <a:pt x="11705" y="7835"/>
                    <a:pt x="11717" y="7787"/>
                    <a:pt x="11740" y="7728"/>
                  </a:cubicBezTo>
                  <a:cubicBezTo>
                    <a:pt x="11752" y="7704"/>
                    <a:pt x="11752" y="7668"/>
                    <a:pt x="11764" y="7644"/>
                  </a:cubicBezTo>
                  <a:cubicBezTo>
                    <a:pt x="11776" y="7609"/>
                    <a:pt x="11776" y="7585"/>
                    <a:pt x="11788" y="7549"/>
                  </a:cubicBezTo>
                  <a:cubicBezTo>
                    <a:pt x="11812" y="7478"/>
                    <a:pt x="11836" y="7394"/>
                    <a:pt x="11848" y="7323"/>
                  </a:cubicBezTo>
                  <a:cubicBezTo>
                    <a:pt x="11859" y="7275"/>
                    <a:pt x="11871" y="7239"/>
                    <a:pt x="11871" y="7192"/>
                  </a:cubicBezTo>
                  <a:cubicBezTo>
                    <a:pt x="11883" y="7156"/>
                    <a:pt x="11895" y="7120"/>
                    <a:pt x="11895" y="7073"/>
                  </a:cubicBezTo>
                  <a:cubicBezTo>
                    <a:pt x="11931" y="6918"/>
                    <a:pt x="11955" y="6751"/>
                    <a:pt x="11967" y="6585"/>
                  </a:cubicBezTo>
                  <a:cubicBezTo>
                    <a:pt x="11978" y="6501"/>
                    <a:pt x="11978" y="6418"/>
                    <a:pt x="11990" y="6335"/>
                  </a:cubicBezTo>
                  <a:cubicBezTo>
                    <a:pt x="11990" y="6251"/>
                    <a:pt x="11990" y="6168"/>
                    <a:pt x="11990" y="6085"/>
                  </a:cubicBezTo>
                  <a:cubicBezTo>
                    <a:pt x="11990" y="6049"/>
                    <a:pt x="11990" y="6025"/>
                    <a:pt x="11990" y="5989"/>
                  </a:cubicBezTo>
                  <a:cubicBezTo>
                    <a:pt x="11990" y="5954"/>
                    <a:pt x="11990" y="5918"/>
                    <a:pt x="11990" y="5882"/>
                  </a:cubicBezTo>
                  <a:cubicBezTo>
                    <a:pt x="11990" y="5846"/>
                    <a:pt x="11990" y="5811"/>
                    <a:pt x="11990" y="5775"/>
                  </a:cubicBezTo>
                  <a:cubicBezTo>
                    <a:pt x="11990" y="5763"/>
                    <a:pt x="11990" y="5751"/>
                    <a:pt x="11990" y="5739"/>
                  </a:cubicBezTo>
                  <a:cubicBezTo>
                    <a:pt x="11990" y="5704"/>
                    <a:pt x="11990" y="5668"/>
                    <a:pt x="11978" y="5632"/>
                  </a:cubicBezTo>
                  <a:cubicBezTo>
                    <a:pt x="11978" y="5465"/>
                    <a:pt x="11955" y="5299"/>
                    <a:pt x="11931" y="5132"/>
                  </a:cubicBezTo>
                  <a:cubicBezTo>
                    <a:pt x="11919" y="5073"/>
                    <a:pt x="11919" y="5001"/>
                    <a:pt x="11907" y="4930"/>
                  </a:cubicBezTo>
                  <a:cubicBezTo>
                    <a:pt x="11871" y="4787"/>
                    <a:pt x="11848" y="4644"/>
                    <a:pt x="11812" y="4501"/>
                  </a:cubicBezTo>
                  <a:cubicBezTo>
                    <a:pt x="11800" y="4441"/>
                    <a:pt x="11776" y="4394"/>
                    <a:pt x="11764" y="4346"/>
                  </a:cubicBezTo>
                  <a:cubicBezTo>
                    <a:pt x="11764" y="4322"/>
                    <a:pt x="11752" y="4299"/>
                    <a:pt x="11740" y="4275"/>
                  </a:cubicBezTo>
                  <a:cubicBezTo>
                    <a:pt x="11740" y="4251"/>
                    <a:pt x="11728" y="4215"/>
                    <a:pt x="11717" y="4180"/>
                  </a:cubicBezTo>
                  <a:cubicBezTo>
                    <a:pt x="11693" y="4108"/>
                    <a:pt x="11669" y="4037"/>
                    <a:pt x="11645" y="3965"/>
                  </a:cubicBezTo>
                  <a:cubicBezTo>
                    <a:pt x="11621" y="3894"/>
                    <a:pt x="11586" y="3822"/>
                    <a:pt x="11562" y="3751"/>
                  </a:cubicBezTo>
                  <a:cubicBezTo>
                    <a:pt x="11526" y="3668"/>
                    <a:pt x="11490" y="3584"/>
                    <a:pt x="11455" y="3501"/>
                  </a:cubicBezTo>
                  <a:cubicBezTo>
                    <a:pt x="11431" y="3453"/>
                    <a:pt x="11407" y="3406"/>
                    <a:pt x="11383" y="3358"/>
                  </a:cubicBezTo>
                  <a:cubicBezTo>
                    <a:pt x="11359" y="3310"/>
                    <a:pt x="11336" y="3263"/>
                    <a:pt x="11312" y="3203"/>
                  </a:cubicBezTo>
                  <a:cubicBezTo>
                    <a:pt x="11288" y="3168"/>
                    <a:pt x="11264" y="3132"/>
                    <a:pt x="11252" y="3096"/>
                  </a:cubicBezTo>
                  <a:cubicBezTo>
                    <a:pt x="11133" y="2882"/>
                    <a:pt x="11002" y="2679"/>
                    <a:pt x="10859" y="2489"/>
                  </a:cubicBezTo>
                  <a:cubicBezTo>
                    <a:pt x="10847" y="2453"/>
                    <a:pt x="10824" y="2429"/>
                    <a:pt x="10800" y="2394"/>
                  </a:cubicBezTo>
                  <a:lnTo>
                    <a:pt x="10705" y="2275"/>
                  </a:lnTo>
                  <a:cubicBezTo>
                    <a:pt x="10669" y="2239"/>
                    <a:pt x="10633" y="2191"/>
                    <a:pt x="10609" y="2155"/>
                  </a:cubicBezTo>
                  <a:cubicBezTo>
                    <a:pt x="10550" y="2084"/>
                    <a:pt x="10490" y="2025"/>
                    <a:pt x="10443" y="1965"/>
                  </a:cubicBezTo>
                  <a:cubicBezTo>
                    <a:pt x="10371" y="1894"/>
                    <a:pt x="10312" y="1822"/>
                    <a:pt x="10240" y="1751"/>
                  </a:cubicBezTo>
                  <a:cubicBezTo>
                    <a:pt x="10193" y="1703"/>
                    <a:pt x="10133" y="1655"/>
                    <a:pt x="10085" y="1608"/>
                  </a:cubicBezTo>
                  <a:cubicBezTo>
                    <a:pt x="10073" y="1584"/>
                    <a:pt x="10050" y="1572"/>
                    <a:pt x="10026" y="1560"/>
                  </a:cubicBezTo>
                  <a:cubicBezTo>
                    <a:pt x="9990" y="1524"/>
                    <a:pt x="9954" y="1489"/>
                    <a:pt x="9907" y="1453"/>
                  </a:cubicBezTo>
                  <a:cubicBezTo>
                    <a:pt x="9847" y="1393"/>
                    <a:pt x="9788" y="1346"/>
                    <a:pt x="9728" y="1298"/>
                  </a:cubicBezTo>
                  <a:cubicBezTo>
                    <a:pt x="9704" y="1274"/>
                    <a:pt x="9669" y="1251"/>
                    <a:pt x="9633" y="1227"/>
                  </a:cubicBezTo>
                  <a:cubicBezTo>
                    <a:pt x="9609" y="1203"/>
                    <a:pt x="9573" y="1179"/>
                    <a:pt x="9538" y="1155"/>
                  </a:cubicBezTo>
                  <a:cubicBezTo>
                    <a:pt x="9478" y="1108"/>
                    <a:pt x="9419" y="1060"/>
                    <a:pt x="9347" y="1024"/>
                  </a:cubicBezTo>
                  <a:cubicBezTo>
                    <a:pt x="9288" y="977"/>
                    <a:pt x="9216" y="929"/>
                    <a:pt x="9145" y="893"/>
                  </a:cubicBezTo>
                  <a:cubicBezTo>
                    <a:pt x="9085" y="846"/>
                    <a:pt x="9014" y="810"/>
                    <a:pt x="8942" y="774"/>
                  </a:cubicBezTo>
                  <a:cubicBezTo>
                    <a:pt x="8919" y="751"/>
                    <a:pt x="8883" y="739"/>
                    <a:pt x="8847" y="715"/>
                  </a:cubicBezTo>
                  <a:cubicBezTo>
                    <a:pt x="8811" y="691"/>
                    <a:pt x="8764" y="679"/>
                    <a:pt x="8728" y="655"/>
                  </a:cubicBezTo>
                  <a:cubicBezTo>
                    <a:pt x="8669" y="620"/>
                    <a:pt x="8609" y="596"/>
                    <a:pt x="8549" y="560"/>
                  </a:cubicBezTo>
                  <a:cubicBezTo>
                    <a:pt x="8466" y="524"/>
                    <a:pt x="8383" y="489"/>
                    <a:pt x="8299" y="453"/>
                  </a:cubicBezTo>
                  <a:cubicBezTo>
                    <a:pt x="8157" y="393"/>
                    <a:pt x="8002" y="346"/>
                    <a:pt x="7859" y="286"/>
                  </a:cubicBezTo>
                  <a:cubicBezTo>
                    <a:pt x="7776" y="262"/>
                    <a:pt x="7704" y="239"/>
                    <a:pt x="7621" y="227"/>
                  </a:cubicBezTo>
                  <a:cubicBezTo>
                    <a:pt x="7609" y="215"/>
                    <a:pt x="7597" y="215"/>
                    <a:pt x="7585" y="215"/>
                  </a:cubicBezTo>
                  <a:lnTo>
                    <a:pt x="7502" y="191"/>
                  </a:lnTo>
                  <a:cubicBezTo>
                    <a:pt x="7466" y="179"/>
                    <a:pt x="7442" y="167"/>
                    <a:pt x="7418" y="167"/>
                  </a:cubicBezTo>
                  <a:lnTo>
                    <a:pt x="7406" y="167"/>
                  </a:lnTo>
                  <a:cubicBezTo>
                    <a:pt x="7359" y="155"/>
                    <a:pt x="7323" y="143"/>
                    <a:pt x="7276" y="131"/>
                  </a:cubicBezTo>
                  <a:cubicBezTo>
                    <a:pt x="7204" y="120"/>
                    <a:pt x="7133" y="108"/>
                    <a:pt x="7061" y="96"/>
                  </a:cubicBezTo>
                  <a:cubicBezTo>
                    <a:pt x="7002" y="84"/>
                    <a:pt x="6954" y="72"/>
                    <a:pt x="6895" y="60"/>
                  </a:cubicBezTo>
                  <a:cubicBezTo>
                    <a:pt x="6835" y="60"/>
                    <a:pt x="6775" y="48"/>
                    <a:pt x="6716" y="36"/>
                  </a:cubicBezTo>
                  <a:cubicBezTo>
                    <a:pt x="6585" y="24"/>
                    <a:pt x="6454" y="12"/>
                    <a:pt x="6323" y="12"/>
                  </a:cubicBezTo>
                  <a:cubicBezTo>
                    <a:pt x="6275" y="0"/>
                    <a:pt x="6228" y="0"/>
                    <a:pt x="6180"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275"/>
        <p:cNvGrpSpPr/>
        <p:nvPr/>
      </p:nvGrpSpPr>
      <p:grpSpPr>
        <a:xfrm>
          <a:off x="0" y="0"/>
          <a:ext cx="0" cy="0"/>
          <a:chOff x="0" y="0"/>
          <a:chExt cx="0" cy="0"/>
        </a:xfrm>
      </p:grpSpPr>
      <p:sp>
        <p:nvSpPr>
          <p:cNvPr id="276" name="Google Shape;276;p11"/>
          <p:cNvSpPr txBox="1">
            <a:spLocks noGrp="1"/>
          </p:cNvSpPr>
          <p:nvPr>
            <p:ph type="title" hasCustomPrompt="1"/>
          </p:nvPr>
        </p:nvSpPr>
        <p:spPr>
          <a:xfrm>
            <a:off x="709350" y="1589550"/>
            <a:ext cx="7725300" cy="1572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12000"/>
              <a:buNone/>
              <a:defRPr sz="12000">
                <a:solidFill>
                  <a:schemeClr val="lt2"/>
                </a:solidFill>
              </a:defRPr>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277" name="Google Shape;277;p11"/>
          <p:cNvSpPr txBox="1">
            <a:spLocks noGrp="1"/>
          </p:cNvSpPr>
          <p:nvPr>
            <p:ph type="body" idx="1"/>
          </p:nvPr>
        </p:nvSpPr>
        <p:spPr>
          <a:xfrm>
            <a:off x="709350" y="3161850"/>
            <a:ext cx="7725300" cy="392100"/>
          </a:xfrm>
          <a:prstGeom prst="rect">
            <a:avLst/>
          </a:prstGeom>
        </p:spPr>
        <p:txBody>
          <a:bodyPr spcFirstLastPara="1" wrap="square" lIns="91425" tIns="91425" rIns="91425" bIns="91425" anchor="ctr" anchorCtr="0">
            <a:noAutofit/>
          </a:bodyPr>
          <a:lstStyle>
            <a:lvl1pPr marL="457200" lvl="0" indent="-342900" algn="ctr">
              <a:spcBef>
                <a:spcPts val="0"/>
              </a:spcBef>
              <a:spcAft>
                <a:spcPts val="0"/>
              </a:spcAft>
              <a:buSzPts val="1800"/>
              <a:buChar char="●"/>
              <a:defRPr sz="1800"/>
            </a:lvl1pPr>
            <a:lvl2pPr marL="914400" lvl="1" indent="-342900" algn="ctr">
              <a:spcBef>
                <a:spcPts val="0"/>
              </a:spcBef>
              <a:spcAft>
                <a:spcPts val="0"/>
              </a:spcAft>
              <a:buSzPts val="1800"/>
              <a:buChar char="○"/>
              <a:defRPr sz="1800"/>
            </a:lvl2pPr>
            <a:lvl3pPr marL="1371600" lvl="2" indent="-342900" algn="ctr">
              <a:spcBef>
                <a:spcPts val="0"/>
              </a:spcBef>
              <a:spcAft>
                <a:spcPts val="0"/>
              </a:spcAft>
              <a:buSzPts val="1800"/>
              <a:buChar char="■"/>
              <a:defRPr sz="1800"/>
            </a:lvl3pPr>
            <a:lvl4pPr marL="1828800" lvl="3" indent="-342900" algn="ctr">
              <a:spcBef>
                <a:spcPts val="0"/>
              </a:spcBef>
              <a:spcAft>
                <a:spcPts val="0"/>
              </a:spcAft>
              <a:buSzPts val="1800"/>
              <a:buChar char="●"/>
              <a:defRPr sz="1800"/>
            </a:lvl4pPr>
            <a:lvl5pPr marL="2286000" lvl="4" indent="-342900" algn="ctr">
              <a:spcBef>
                <a:spcPts val="0"/>
              </a:spcBef>
              <a:spcAft>
                <a:spcPts val="0"/>
              </a:spcAft>
              <a:buSzPts val="1800"/>
              <a:buChar char="○"/>
              <a:defRPr sz="1800"/>
            </a:lvl5pPr>
            <a:lvl6pPr marL="2743200" lvl="5" indent="-342900" algn="ctr">
              <a:spcBef>
                <a:spcPts val="0"/>
              </a:spcBef>
              <a:spcAft>
                <a:spcPts val="0"/>
              </a:spcAft>
              <a:buSzPts val="1800"/>
              <a:buChar char="■"/>
              <a:defRPr sz="1800"/>
            </a:lvl6pPr>
            <a:lvl7pPr marL="3200400" lvl="6" indent="-342900" algn="ctr">
              <a:spcBef>
                <a:spcPts val="0"/>
              </a:spcBef>
              <a:spcAft>
                <a:spcPts val="0"/>
              </a:spcAft>
              <a:buSzPts val="1800"/>
              <a:buChar char="●"/>
              <a:defRPr sz="1800"/>
            </a:lvl7pPr>
            <a:lvl8pPr marL="3657600" lvl="7" indent="-342900" algn="ctr">
              <a:spcBef>
                <a:spcPts val="0"/>
              </a:spcBef>
              <a:spcAft>
                <a:spcPts val="0"/>
              </a:spcAft>
              <a:buSzPts val="1800"/>
              <a:buChar char="○"/>
              <a:defRPr sz="1800"/>
            </a:lvl8pPr>
            <a:lvl9pPr marL="4114800" lvl="8" indent="-342900" algn="ctr">
              <a:spcBef>
                <a:spcPts val="0"/>
              </a:spcBef>
              <a:spcAft>
                <a:spcPts val="0"/>
              </a:spcAft>
              <a:buSzPts val="1800"/>
              <a:buChar char="■"/>
              <a:defRPr sz="1800"/>
            </a:lvl9pPr>
          </a:lstStyle>
          <a:p>
            <a:endParaRPr/>
          </a:p>
        </p:txBody>
      </p:sp>
      <p:grpSp>
        <p:nvGrpSpPr>
          <p:cNvPr id="278" name="Google Shape;278;p11"/>
          <p:cNvGrpSpPr/>
          <p:nvPr/>
        </p:nvGrpSpPr>
        <p:grpSpPr>
          <a:xfrm flipH="1">
            <a:off x="-449489" y="-478165"/>
            <a:ext cx="10271203" cy="5954851"/>
            <a:chOff x="-449489" y="-478165"/>
            <a:chExt cx="10271203" cy="5954851"/>
          </a:xfrm>
        </p:grpSpPr>
        <p:sp>
          <p:nvSpPr>
            <p:cNvPr id="279" name="Google Shape;279;p11"/>
            <p:cNvSpPr/>
            <p:nvPr/>
          </p:nvSpPr>
          <p:spPr>
            <a:xfrm rot="-5690340">
              <a:off x="7811566" y="1227323"/>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 name="Google Shape;280;p11"/>
            <p:cNvSpPr/>
            <p:nvPr/>
          </p:nvSpPr>
          <p:spPr>
            <a:xfrm rot="10381545">
              <a:off x="8165714" y="-388816"/>
              <a:ext cx="1566919" cy="1562765"/>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 name="Google Shape;281;p11"/>
            <p:cNvSpPr/>
            <p:nvPr/>
          </p:nvSpPr>
          <p:spPr>
            <a:xfrm>
              <a:off x="6527400" y="6730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0381519">
              <a:off x="-295126" y="2614012"/>
              <a:ext cx="2715046" cy="2707848"/>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283" name="Google Shape;283;p11"/>
          <p:cNvGrpSpPr/>
          <p:nvPr/>
        </p:nvGrpSpPr>
        <p:grpSpPr>
          <a:xfrm flipH="1">
            <a:off x="-304796" y="4485138"/>
            <a:ext cx="1932971" cy="666322"/>
            <a:chOff x="7213579" y="4485138"/>
            <a:chExt cx="1932971" cy="666322"/>
          </a:xfrm>
        </p:grpSpPr>
        <p:sp>
          <p:nvSpPr>
            <p:cNvPr id="284" name="Google Shape;284;p11"/>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7711810" y="4485138"/>
              <a:ext cx="592677" cy="273720"/>
              <a:chOff x="2029210" y="3484363"/>
              <a:chExt cx="592677" cy="273720"/>
            </a:xfrm>
          </p:grpSpPr>
          <p:sp>
            <p:nvSpPr>
              <p:cNvPr id="289" name="Google Shape;289;p11"/>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 name="Google Shape;292;p11"/>
          <p:cNvGrpSpPr/>
          <p:nvPr/>
        </p:nvGrpSpPr>
        <p:grpSpPr>
          <a:xfrm rot="10800000" flipH="1">
            <a:off x="7554768" y="-12"/>
            <a:ext cx="1932971" cy="666322"/>
            <a:chOff x="7213579" y="4485138"/>
            <a:chExt cx="1932971" cy="666322"/>
          </a:xfrm>
        </p:grpSpPr>
        <p:sp>
          <p:nvSpPr>
            <p:cNvPr id="293" name="Google Shape;293;p11"/>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11"/>
            <p:cNvGrpSpPr/>
            <p:nvPr/>
          </p:nvGrpSpPr>
          <p:grpSpPr>
            <a:xfrm>
              <a:off x="7711810" y="4485138"/>
              <a:ext cx="592677" cy="273720"/>
              <a:chOff x="2029210" y="3484363"/>
              <a:chExt cx="592677" cy="273720"/>
            </a:xfrm>
          </p:grpSpPr>
          <p:sp>
            <p:nvSpPr>
              <p:cNvPr id="298" name="Google Shape;298;p11"/>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
    <p:bg>
      <p:bgPr>
        <a:blipFill>
          <a:blip r:embed="rId2"/>
          <a:stretch>
            <a:fillRect/>
          </a:stretch>
        </a:blipFill>
        <a:effectLst/>
      </p:bgPr>
    </p:bg>
    <p:spTree>
      <p:nvGrpSpPr>
        <p:cNvPr id="1" name="Shape 30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2_1">
    <p:bg>
      <p:bgPr>
        <a:blipFill>
          <a:blip r:embed="rId2"/>
          <a:stretch>
            <a:fillRect/>
          </a:stretch>
        </a:blipFill>
        <a:effectLst/>
      </p:bgPr>
    </p:bg>
    <p:spTree>
      <p:nvGrpSpPr>
        <p:cNvPr id="1" name="Shape 303"/>
        <p:cNvGrpSpPr/>
        <p:nvPr/>
      </p:nvGrpSpPr>
      <p:grpSpPr>
        <a:xfrm>
          <a:off x="0" y="0"/>
          <a:ext cx="0" cy="0"/>
          <a:chOff x="0" y="0"/>
          <a:chExt cx="0" cy="0"/>
        </a:xfrm>
      </p:grpSpPr>
      <p:sp>
        <p:nvSpPr>
          <p:cNvPr id="304" name="Google Shape;304;p14"/>
          <p:cNvSpPr txBox="1">
            <a:spLocks noGrp="1"/>
          </p:cNvSpPr>
          <p:nvPr>
            <p:ph type="title"/>
          </p:nvPr>
        </p:nvSpPr>
        <p:spPr>
          <a:xfrm>
            <a:off x="1744350" y="1516450"/>
            <a:ext cx="2367000" cy="50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305" name="Google Shape;305;p14"/>
          <p:cNvSpPr txBox="1">
            <a:spLocks noGrp="1"/>
          </p:cNvSpPr>
          <p:nvPr>
            <p:ph type="title" idx="2" hasCustomPrompt="1"/>
          </p:nvPr>
        </p:nvSpPr>
        <p:spPr>
          <a:xfrm>
            <a:off x="1744350" y="638963"/>
            <a:ext cx="2367000" cy="864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7000"/>
              <a:buNone/>
              <a:defRPr sz="7000">
                <a:solidFill>
                  <a:schemeClr val="lt2"/>
                </a:solidFill>
              </a:defRPr>
            </a:lvl1pPr>
            <a:lvl2pPr lvl="1" algn="l" rtl="0">
              <a:spcBef>
                <a:spcPts val="0"/>
              </a:spcBef>
              <a:spcAft>
                <a:spcPts val="0"/>
              </a:spcAft>
              <a:buClr>
                <a:schemeClr val="lt2"/>
              </a:buClr>
              <a:buSzPts val="7000"/>
              <a:buNone/>
              <a:defRPr sz="7000">
                <a:solidFill>
                  <a:schemeClr val="lt2"/>
                </a:solidFill>
              </a:defRPr>
            </a:lvl2pPr>
            <a:lvl3pPr lvl="2" algn="l" rtl="0">
              <a:spcBef>
                <a:spcPts val="0"/>
              </a:spcBef>
              <a:spcAft>
                <a:spcPts val="0"/>
              </a:spcAft>
              <a:buClr>
                <a:schemeClr val="lt2"/>
              </a:buClr>
              <a:buSzPts val="7000"/>
              <a:buNone/>
              <a:defRPr sz="7000">
                <a:solidFill>
                  <a:schemeClr val="lt2"/>
                </a:solidFill>
              </a:defRPr>
            </a:lvl3pPr>
            <a:lvl4pPr lvl="3" algn="l" rtl="0">
              <a:spcBef>
                <a:spcPts val="0"/>
              </a:spcBef>
              <a:spcAft>
                <a:spcPts val="0"/>
              </a:spcAft>
              <a:buClr>
                <a:schemeClr val="lt2"/>
              </a:buClr>
              <a:buSzPts val="7000"/>
              <a:buNone/>
              <a:defRPr sz="7000">
                <a:solidFill>
                  <a:schemeClr val="lt2"/>
                </a:solidFill>
              </a:defRPr>
            </a:lvl4pPr>
            <a:lvl5pPr lvl="4" algn="l" rtl="0">
              <a:spcBef>
                <a:spcPts val="0"/>
              </a:spcBef>
              <a:spcAft>
                <a:spcPts val="0"/>
              </a:spcAft>
              <a:buClr>
                <a:schemeClr val="lt2"/>
              </a:buClr>
              <a:buSzPts val="7000"/>
              <a:buNone/>
              <a:defRPr sz="7000">
                <a:solidFill>
                  <a:schemeClr val="lt2"/>
                </a:solidFill>
              </a:defRPr>
            </a:lvl5pPr>
            <a:lvl6pPr lvl="5" algn="l" rtl="0">
              <a:spcBef>
                <a:spcPts val="0"/>
              </a:spcBef>
              <a:spcAft>
                <a:spcPts val="0"/>
              </a:spcAft>
              <a:buClr>
                <a:schemeClr val="lt2"/>
              </a:buClr>
              <a:buSzPts val="7000"/>
              <a:buNone/>
              <a:defRPr sz="7000">
                <a:solidFill>
                  <a:schemeClr val="lt2"/>
                </a:solidFill>
              </a:defRPr>
            </a:lvl6pPr>
            <a:lvl7pPr lvl="6" algn="l" rtl="0">
              <a:spcBef>
                <a:spcPts val="0"/>
              </a:spcBef>
              <a:spcAft>
                <a:spcPts val="0"/>
              </a:spcAft>
              <a:buClr>
                <a:schemeClr val="lt2"/>
              </a:buClr>
              <a:buSzPts val="7000"/>
              <a:buNone/>
              <a:defRPr sz="7000">
                <a:solidFill>
                  <a:schemeClr val="lt2"/>
                </a:solidFill>
              </a:defRPr>
            </a:lvl7pPr>
            <a:lvl8pPr lvl="7" algn="l" rtl="0">
              <a:spcBef>
                <a:spcPts val="0"/>
              </a:spcBef>
              <a:spcAft>
                <a:spcPts val="0"/>
              </a:spcAft>
              <a:buClr>
                <a:schemeClr val="lt2"/>
              </a:buClr>
              <a:buSzPts val="7000"/>
              <a:buNone/>
              <a:defRPr sz="7000">
                <a:solidFill>
                  <a:schemeClr val="lt2"/>
                </a:solidFill>
              </a:defRPr>
            </a:lvl8pPr>
            <a:lvl9pPr lvl="8" algn="l" rtl="0">
              <a:spcBef>
                <a:spcPts val="0"/>
              </a:spcBef>
              <a:spcAft>
                <a:spcPts val="0"/>
              </a:spcAft>
              <a:buClr>
                <a:schemeClr val="lt2"/>
              </a:buClr>
              <a:buSzPts val="7000"/>
              <a:buNone/>
              <a:defRPr sz="7000">
                <a:solidFill>
                  <a:schemeClr val="lt2"/>
                </a:solidFill>
              </a:defRPr>
            </a:lvl9pPr>
          </a:lstStyle>
          <a:p>
            <a:r>
              <a:t>xx%</a:t>
            </a:r>
          </a:p>
        </p:txBody>
      </p:sp>
      <p:sp>
        <p:nvSpPr>
          <p:cNvPr id="306" name="Google Shape;306;p14"/>
          <p:cNvSpPr txBox="1">
            <a:spLocks noGrp="1"/>
          </p:cNvSpPr>
          <p:nvPr>
            <p:ph type="subTitle" idx="1"/>
          </p:nvPr>
        </p:nvSpPr>
        <p:spPr>
          <a:xfrm>
            <a:off x="1744350" y="2032438"/>
            <a:ext cx="2367000" cy="3741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307" name="Google Shape;307;p14"/>
          <p:cNvSpPr txBox="1">
            <a:spLocks noGrp="1"/>
          </p:cNvSpPr>
          <p:nvPr>
            <p:ph type="title" idx="3"/>
          </p:nvPr>
        </p:nvSpPr>
        <p:spPr>
          <a:xfrm>
            <a:off x="5032625" y="1516450"/>
            <a:ext cx="2367000" cy="50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308" name="Google Shape;308;p14"/>
          <p:cNvSpPr txBox="1">
            <a:spLocks noGrp="1"/>
          </p:cNvSpPr>
          <p:nvPr>
            <p:ph type="title" idx="4" hasCustomPrompt="1"/>
          </p:nvPr>
        </p:nvSpPr>
        <p:spPr>
          <a:xfrm>
            <a:off x="5032625" y="638963"/>
            <a:ext cx="2367000" cy="864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7000"/>
              <a:buNone/>
              <a:defRPr sz="7000">
                <a:solidFill>
                  <a:schemeClr val="lt2"/>
                </a:solidFill>
              </a:defRPr>
            </a:lvl1pPr>
            <a:lvl2pPr lvl="1" algn="l" rtl="0">
              <a:spcBef>
                <a:spcPts val="0"/>
              </a:spcBef>
              <a:spcAft>
                <a:spcPts val="0"/>
              </a:spcAft>
              <a:buClr>
                <a:schemeClr val="lt2"/>
              </a:buClr>
              <a:buSzPts val="7000"/>
              <a:buNone/>
              <a:defRPr sz="7000">
                <a:solidFill>
                  <a:schemeClr val="lt2"/>
                </a:solidFill>
              </a:defRPr>
            </a:lvl2pPr>
            <a:lvl3pPr lvl="2" algn="l" rtl="0">
              <a:spcBef>
                <a:spcPts val="0"/>
              </a:spcBef>
              <a:spcAft>
                <a:spcPts val="0"/>
              </a:spcAft>
              <a:buClr>
                <a:schemeClr val="lt2"/>
              </a:buClr>
              <a:buSzPts val="7000"/>
              <a:buNone/>
              <a:defRPr sz="7000">
                <a:solidFill>
                  <a:schemeClr val="lt2"/>
                </a:solidFill>
              </a:defRPr>
            </a:lvl3pPr>
            <a:lvl4pPr lvl="3" algn="l" rtl="0">
              <a:spcBef>
                <a:spcPts val="0"/>
              </a:spcBef>
              <a:spcAft>
                <a:spcPts val="0"/>
              </a:spcAft>
              <a:buClr>
                <a:schemeClr val="lt2"/>
              </a:buClr>
              <a:buSzPts val="7000"/>
              <a:buNone/>
              <a:defRPr sz="7000">
                <a:solidFill>
                  <a:schemeClr val="lt2"/>
                </a:solidFill>
              </a:defRPr>
            </a:lvl4pPr>
            <a:lvl5pPr lvl="4" algn="l" rtl="0">
              <a:spcBef>
                <a:spcPts val="0"/>
              </a:spcBef>
              <a:spcAft>
                <a:spcPts val="0"/>
              </a:spcAft>
              <a:buClr>
                <a:schemeClr val="lt2"/>
              </a:buClr>
              <a:buSzPts val="7000"/>
              <a:buNone/>
              <a:defRPr sz="7000">
                <a:solidFill>
                  <a:schemeClr val="lt2"/>
                </a:solidFill>
              </a:defRPr>
            </a:lvl5pPr>
            <a:lvl6pPr lvl="5" algn="l" rtl="0">
              <a:spcBef>
                <a:spcPts val="0"/>
              </a:spcBef>
              <a:spcAft>
                <a:spcPts val="0"/>
              </a:spcAft>
              <a:buClr>
                <a:schemeClr val="lt2"/>
              </a:buClr>
              <a:buSzPts val="7000"/>
              <a:buNone/>
              <a:defRPr sz="7000">
                <a:solidFill>
                  <a:schemeClr val="lt2"/>
                </a:solidFill>
              </a:defRPr>
            </a:lvl6pPr>
            <a:lvl7pPr lvl="6" algn="l" rtl="0">
              <a:spcBef>
                <a:spcPts val="0"/>
              </a:spcBef>
              <a:spcAft>
                <a:spcPts val="0"/>
              </a:spcAft>
              <a:buClr>
                <a:schemeClr val="lt2"/>
              </a:buClr>
              <a:buSzPts val="7000"/>
              <a:buNone/>
              <a:defRPr sz="7000">
                <a:solidFill>
                  <a:schemeClr val="lt2"/>
                </a:solidFill>
              </a:defRPr>
            </a:lvl7pPr>
            <a:lvl8pPr lvl="7" algn="l" rtl="0">
              <a:spcBef>
                <a:spcPts val="0"/>
              </a:spcBef>
              <a:spcAft>
                <a:spcPts val="0"/>
              </a:spcAft>
              <a:buClr>
                <a:schemeClr val="lt2"/>
              </a:buClr>
              <a:buSzPts val="7000"/>
              <a:buNone/>
              <a:defRPr sz="7000">
                <a:solidFill>
                  <a:schemeClr val="lt2"/>
                </a:solidFill>
              </a:defRPr>
            </a:lvl8pPr>
            <a:lvl9pPr lvl="8" algn="l" rtl="0">
              <a:spcBef>
                <a:spcPts val="0"/>
              </a:spcBef>
              <a:spcAft>
                <a:spcPts val="0"/>
              </a:spcAft>
              <a:buClr>
                <a:schemeClr val="lt2"/>
              </a:buClr>
              <a:buSzPts val="7000"/>
              <a:buNone/>
              <a:defRPr sz="7000">
                <a:solidFill>
                  <a:schemeClr val="lt2"/>
                </a:solidFill>
              </a:defRPr>
            </a:lvl9pPr>
          </a:lstStyle>
          <a:p>
            <a:r>
              <a:t>xx%</a:t>
            </a:r>
          </a:p>
        </p:txBody>
      </p:sp>
      <p:sp>
        <p:nvSpPr>
          <p:cNvPr id="309" name="Google Shape;309;p14"/>
          <p:cNvSpPr txBox="1">
            <a:spLocks noGrp="1"/>
          </p:cNvSpPr>
          <p:nvPr>
            <p:ph type="subTitle" idx="5"/>
          </p:nvPr>
        </p:nvSpPr>
        <p:spPr>
          <a:xfrm>
            <a:off x="5032625" y="2032438"/>
            <a:ext cx="2367000" cy="374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0" name="Google Shape;310;p14"/>
          <p:cNvSpPr txBox="1">
            <a:spLocks noGrp="1"/>
          </p:cNvSpPr>
          <p:nvPr>
            <p:ph type="title" idx="6"/>
          </p:nvPr>
        </p:nvSpPr>
        <p:spPr>
          <a:xfrm>
            <a:off x="1744350" y="3538250"/>
            <a:ext cx="2367000" cy="50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311" name="Google Shape;311;p14"/>
          <p:cNvSpPr txBox="1">
            <a:spLocks noGrp="1"/>
          </p:cNvSpPr>
          <p:nvPr>
            <p:ph type="title" idx="7" hasCustomPrompt="1"/>
          </p:nvPr>
        </p:nvSpPr>
        <p:spPr>
          <a:xfrm>
            <a:off x="1744350" y="2660763"/>
            <a:ext cx="2367000" cy="864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7000"/>
              <a:buNone/>
              <a:defRPr sz="7000">
                <a:solidFill>
                  <a:schemeClr val="lt2"/>
                </a:solidFill>
              </a:defRPr>
            </a:lvl1pPr>
            <a:lvl2pPr lvl="1" algn="l" rtl="0">
              <a:spcBef>
                <a:spcPts val="0"/>
              </a:spcBef>
              <a:spcAft>
                <a:spcPts val="0"/>
              </a:spcAft>
              <a:buClr>
                <a:schemeClr val="lt2"/>
              </a:buClr>
              <a:buSzPts val="7000"/>
              <a:buNone/>
              <a:defRPr sz="7000">
                <a:solidFill>
                  <a:schemeClr val="lt2"/>
                </a:solidFill>
              </a:defRPr>
            </a:lvl2pPr>
            <a:lvl3pPr lvl="2" algn="l" rtl="0">
              <a:spcBef>
                <a:spcPts val="0"/>
              </a:spcBef>
              <a:spcAft>
                <a:spcPts val="0"/>
              </a:spcAft>
              <a:buClr>
                <a:schemeClr val="lt2"/>
              </a:buClr>
              <a:buSzPts val="7000"/>
              <a:buNone/>
              <a:defRPr sz="7000">
                <a:solidFill>
                  <a:schemeClr val="lt2"/>
                </a:solidFill>
              </a:defRPr>
            </a:lvl3pPr>
            <a:lvl4pPr lvl="3" algn="l" rtl="0">
              <a:spcBef>
                <a:spcPts val="0"/>
              </a:spcBef>
              <a:spcAft>
                <a:spcPts val="0"/>
              </a:spcAft>
              <a:buClr>
                <a:schemeClr val="lt2"/>
              </a:buClr>
              <a:buSzPts val="7000"/>
              <a:buNone/>
              <a:defRPr sz="7000">
                <a:solidFill>
                  <a:schemeClr val="lt2"/>
                </a:solidFill>
              </a:defRPr>
            </a:lvl4pPr>
            <a:lvl5pPr lvl="4" algn="l" rtl="0">
              <a:spcBef>
                <a:spcPts val="0"/>
              </a:spcBef>
              <a:spcAft>
                <a:spcPts val="0"/>
              </a:spcAft>
              <a:buClr>
                <a:schemeClr val="lt2"/>
              </a:buClr>
              <a:buSzPts val="7000"/>
              <a:buNone/>
              <a:defRPr sz="7000">
                <a:solidFill>
                  <a:schemeClr val="lt2"/>
                </a:solidFill>
              </a:defRPr>
            </a:lvl5pPr>
            <a:lvl6pPr lvl="5" algn="l" rtl="0">
              <a:spcBef>
                <a:spcPts val="0"/>
              </a:spcBef>
              <a:spcAft>
                <a:spcPts val="0"/>
              </a:spcAft>
              <a:buClr>
                <a:schemeClr val="lt2"/>
              </a:buClr>
              <a:buSzPts val="7000"/>
              <a:buNone/>
              <a:defRPr sz="7000">
                <a:solidFill>
                  <a:schemeClr val="lt2"/>
                </a:solidFill>
              </a:defRPr>
            </a:lvl6pPr>
            <a:lvl7pPr lvl="6" algn="l" rtl="0">
              <a:spcBef>
                <a:spcPts val="0"/>
              </a:spcBef>
              <a:spcAft>
                <a:spcPts val="0"/>
              </a:spcAft>
              <a:buClr>
                <a:schemeClr val="lt2"/>
              </a:buClr>
              <a:buSzPts val="7000"/>
              <a:buNone/>
              <a:defRPr sz="7000">
                <a:solidFill>
                  <a:schemeClr val="lt2"/>
                </a:solidFill>
              </a:defRPr>
            </a:lvl7pPr>
            <a:lvl8pPr lvl="7" algn="l" rtl="0">
              <a:spcBef>
                <a:spcPts val="0"/>
              </a:spcBef>
              <a:spcAft>
                <a:spcPts val="0"/>
              </a:spcAft>
              <a:buClr>
                <a:schemeClr val="lt2"/>
              </a:buClr>
              <a:buSzPts val="7000"/>
              <a:buNone/>
              <a:defRPr sz="7000">
                <a:solidFill>
                  <a:schemeClr val="lt2"/>
                </a:solidFill>
              </a:defRPr>
            </a:lvl8pPr>
            <a:lvl9pPr lvl="8" algn="l" rtl="0">
              <a:spcBef>
                <a:spcPts val="0"/>
              </a:spcBef>
              <a:spcAft>
                <a:spcPts val="0"/>
              </a:spcAft>
              <a:buClr>
                <a:schemeClr val="lt2"/>
              </a:buClr>
              <a:buSzPts val="7000"/>
              <a:buNone/>
              <a:defRPr sz="7000">
                <a:solidFill>
                  <a:schemeClr val="lt2"/>
                </a:solidFill>
              </a:defRPr>
            </a:lvl9pPr>
          </a:lstStyle>
          <a:p>
            <a:r>
              <a:t>xx%</a:t>
            </a:r>
          </a:p>
        </p:txBody>
      </p:sp>
      <p:sp>
        <p:nvSpPr>
          <p:cNvPr id="312" name="Google Shape;312;p14"/>
          <p:cNvSpPr txBox="1">
            <a:spLocks noGrp="1"/>
          </p:cNvSpPr>
          <p:nvPr>
            <p:ph type="subTitle" idx="8"/>
          </p:nvPr>
        </p:nvSpPr>
        <p:spPr>
          <a:xfrm>
            <a:off x="1744350" y="4054238"/>
            <a:ext cx="2367000" cy="374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3" name="Google Shape;313;p14"/>
          <p:cNvSpPr txBox="1">
            <a:spLocks noGrp="1"/>
          </p:cNvSpPr>
          <p:nvPr>
            <p:ph type="title" idx="9"/>
          </p:nvPr>
        </p:nvSpPr>
        <p:spPr>
          <a:xfrm>
            <a:off x="5032625" y="3538250"/>
            <a:ext cx="2367000" cy="50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314" name="Google Shape;314;p14"/>
          <p:cNvSpPr txBox="1">
            <a:spLocks noGrp="1"/>
          </p:cNvSpPr>
          <p:nvPr>
            <p:ph type="title" idx="13" hasCustomPrompt="1"/>
          </p:nvPr>
        </p:nvSpPr>
        <p:spPr>
          <a:xfrm>
            <a:off x="5032625" y="2660763"/>
            <a:ext cx="2367000" cy="864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7000"/>
              <a:buNone/>
              <a:defRPr sz="7000">
                <a:solidFill>
                  <a:schemeClr val="lt2"/>
                </a:solidFill>
              </a:defRPr>
            </a:lvl1pPr>
            <a:lvl2pPr lvl="1" algn="l" rtl="0">
              <a:spcBef>
                <a:spcPts val="0"/>
              </a:spcBef>
              <a:spcAft>
                <a:spcPts val="0"/>
              </a:spcAft>
              <a:buClr>
                <a:schemeClr val="lt2"/>
              </a:buClr>
              <a:buSzPts val="7000"/>
              <a:buNone/>
              <a:defRPr sz="7000">
                <a:solidFill>
                  <a:schemeClr val="lt2"/>
                </a:solidFill>
              </a:defRPr>
            </a:lvl2pPr>
            <a:lvl3pPr lvl="2" algn="l" rtl="0">
              <a:spcBef>
                <a:spcPts val="0"/>
              </a:spcBef>
              <a:spcAft>
                <a:spcPts val="0"/>
              </a:spcAft>
              <a:buClr>
                <a:schemeClr val="lt2"/>
              </a:buClr>
              <a:buSzPts val="7000"/>
              <a:buNone/>
              <a:defRPr sz="7000">
                <a:solidFill>
                  <a:schemeClr val="lt2"/>
                </a:solidFill>
              </a:defRPr>
            </a:lvl3pPr>
            <a:lvl4pPr lvl="3" algn="l" rtl="0">
              <a:spcBef>
                <a:spcPts val="0"/>
              </a:spcBef>
              <a:spcAft>
                <a:spcPts val="0"/>
              </a:spcAft>
              <a:buClr>
                <a:schemeClr val="lt2"/>
              </a:buClr>
              <a:buSzPts val="7000"/>
              <a:buNone/>
              <a:defRPr sz="7000">
                <a:solidFill>
                  <a:schemeClr val="lt2"/>
                </a:solidFill>
              </a:defRPr>
            </a:lvl4pPr>
            <a:lvl5pPr lvl="4" algn="l" rtl="0">
              <a:spcBef>
                <a:spcPts val="0"/>
              </a:spcBef>
              <a:spcAft>
                <a:spcPts val="0"/>
              </a:spcAft>
              <a:buClr>
                <a:schemeClr val="lt2"/>
              </a:buClr>
              <a:buSzPts val="7000"/>
              <a:buNone/>
              <a:defRPr sz="7000">
                <a:solidFill>
                  <a:schemeClr val="lt2"/>
                </a:solidFill>
              </a:defRPr>
            </a:lvl5pPr>
            <a:lvl6pPr lvl="5" algn="l" rtl="0">
              <a:spcBef>
                <a:spcPts val="0"/>
              </a:spcBef>
              <a:spcAft>
                <a:spcPts val="0"/>
              </a:spcAft>
              <a:buClr>
                <a:schemeClr val="lt2"/>
              </a:buClr>
              <a:buSzPts val="7000"/>
              <a:buNone/>
              <a:defRPr sz="7000">
                <a:solidFill>
                  <a:schemeClr val="lt2"/>
                </a:solidFill>
              </a:defRPr>
            </a:lvl6pPr>
            <a:lvl7pPr lvl="6" algn="l" rtl="0">
              <a:spcBef>
                <a:spcPts val="0"/>
              </a:spcBef>
              <a:spcAft>
                <a:spcPts val="0"/>
              </a:spcAft>
              <a:buClr>
                <a:schemeClr val="lt2"/>
              </a:buClr>
              <a:buSzPts val="7000"/>
              <a:buNone/>
              <a:defRPr sz="7000">
                <a:solidFill>
                  <a:schemeClr val="lt2"/>
                </a:solidFill>
              </a:defRPr>
            </a:lvl7pPr>
            <a:lvl8pPr lvl="7" algn="l" rtl="0">
              <a:spcBef>
                <a:spcPts val="0"/>
              </a:spcBef>
              <a:spcAft>
                <a:spcPts val="0"/>
              </a:spcAft>
              <a:buClr>
                <a:schemeClr val="lt2"/>
              </a:buClr>
              <a:buSzPts val="7000"/>
              <a:buNone/>
              <a:defRPr sz="7000">
                <a:solidFill>
                  <a:schemeClr val="lt2"/>
                </a:solidFill>
              </a:defRPr>
            </a:lvl8pPr>
            <a:lvl9pPr lvl="8" algn="l" rtl="0">
              <a:spcBef>
                <a:spcPts val="0"/>
              </a:spcBef>
              <a:spcAft>
                <a:spcPts val="0"/>
              </a:spcAft>
              <a:buClr>
                <a:schemeClr val="lt2"/>
              </a:buClr>
              <a:buSzPts val="7000"/>
              <a:buNone/>
              <a:defRPr sz="7000">
                <a:solidFill>
                  <a:schemeClr val="lt2"/>
                </a:solidFill>
              </a:defRPr>
            </a:lvl9pPr>
          </a:lstStyle>
          <a:p>
            <a:r>
              <a:t>xx%</a:t>
            </a:r>
          </a:p>
        </p:txBody>
      </p:sp>
      <p:sp>
        <p:nvSpPr>
          <p:cNvPr id="315" name="Google Shape;315;p14"/>
          <p:cNvSpPr txBox="1">
            <a:spLocks noGrp="1"/>
          </p:cNvSpPr>
          <p:nvPr>
            <p:ph type="subTitle" idx="14"/>
          </p:nvPr>
        </p:nvSpPr>
        <p:spPr>
          <a:xfrm>
            <a:off x="5032625" y="4054238"/>
            <a:ext cx="2367000" cy="374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6" name="Google Shape;316;p14"/>
          <p:cNvSpPr/>
          <p:nvPr/>
        </p:nvSpPr>
        <p:spPr>
          <a:xfrm rot="-5690346">
            <a:off x="554414" y="4578805"/>
            <a:ext cx="1503846" cy="1503846"/>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7" name="Google Shape;317;p14"/>
          <p:cNvSpPr/>
          <p:nvPr/>
        </p:nvSpPr>
        <p:spPr>
          <a:xfrm rot="10800000">
            <a:off x="7571100" y="-1000755"/>
            <a:ext cx="2159066" cy="215334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8" name="Google Shape;318;p14"/>
          <p:cNvSpPr/>
          <p:nvPr/>
        </p:nvSpPr>
        <p:spPr>
          <a:xfrm>
            <a:off x="-1376648" y="3150704"/>
            <a:ext cx="2134638" cy="2097238"/>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4"/>
          <p:cNvGrpSpPr/>
          <p:nvPr/>
        </p:nvGrpSpPr>
        <p:grpSpPr>
          <a:xfrm>
            <a:off x="-1" y="-23"/>
            <a:ext cx="986724" cy="959451"/>
            <a:chOff x="-1" y="-23"/>
            <a:chExt cx="986724" cy="959451"/>
          </a:xfrm>
        </p:grpSpPr>
        <p:sp>
          <p:nvSpPr>
            <p:cNvPr id="320" name="Google Shape;320;p14"/>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4"/>
          <p:cNvGrpSpPr/>
          <p:nvPr/>
        </p:nvGrpSpPr>
        <p:grpSpPr>
          <a:xfrm rot="10800000">
            <a:off x="8157274" y="4184052"/>
            <a:ext cx="986724" cy="959451"/>
            <a:chOff x="-1" y="-23"/>
            <a:chExt cx="986724" cy="959451"/>
          </a:xfrm>
        </p:grpSpPr>
        <p:sp>
          <p:nvSpPr>
            <p:cNvPr id="326" name="Google Shape;326;p14"/>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p:nvPr/>
        </p:nvSpPr>
        <p:spPr>
          <a:xfrm rot="-5400000">
            <a:off x="8525640" y="1202036"/>
            <a:ext cx="1204516" cy="120453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2_1_1">
    <p:bg>
      <p:bgPr>
        <a:blipFill>
          <a:blip r:embed="rId2"/>
          <a:stretch>
            <a:fillRect/>
          </a:stretch>
        </a:blipFill>
        <a:effectLst/>
      </p:bgPr>
    </p:bg>
    <p:spTree>
      <p:nvGrpSpPr>
        <p:cNvPr id="1" name="Shape 332"/>
        <p:cNvGrpSpPr/>
        <p:nvPr/>
      </p:nvGrpSpPr>
      <p:grpSpPr>
        <a:xfrm>
          <a:off x="0" y="0"/>
          <a:ext cx="0" cy="0"/>
          <a:chOff x="0" y="0"/>
          <a:chExt cx="0" cy="0"/>
        </a:xfrm>
      </p:grpSpPr>
      <p:sp>
        <p:nvSpPr>
          <p:cNvPr id="333" name="Google Shape;333;p15"/>
          <p:cNvSpPr txBox="1">
            <a:spLocks noGrp="1"/>
          </p:cNvSpPr>
          <p:nvPr>
            <p:ph type="title"/>
          </p:nvPr>
        </p:nvSpPr>
        <p:spPr>
          <a:xfrm>
            <a:off x="2621700" y="2335651"/>
            <a:ext cx="3900600" cy="1146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334" name="Google Shape;334;p15"/>
          <p:cNvSpPr txBox="1">
            <a:spLocks noGrp="1"/>
          </p:cNvSpPr>
          <p:nvPr>
            <p:ph type="title" idx="2" hasCustomPrompt="1"/>
          </p:nvPr>
        </p:nvSpPr>
        <p:spPr>
          <a:xfrm>
            <a:off x="2621695" y="883388"/>
            <a:ext cx="3900600" cy="136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0"/>
              <a:buNone/>
              <a:defRPr sz="12000">
                <a:solidFill>
                  <a:schemeClr val="lt2"/>
                </a:solidFill>
              </a:defRPr>
            </a:lvl1pPr>
            <a:lvl2pPr lvl="1" rtl="0">
              <a:spcBef>
                <a:spcPts val="0"/>
              </a:spcBef>
              <a:spcAft>
                <a:spcPts val="0"/>
              </a:spcAft>
              <a:buClr>
                <a:schemeClr val="lt2"/>
              </a:buClr>
              <a:buSzPts val="12000"/>
              <a:buNone/>
              <a:defRPr sz="12000">
                <a:solidFill>
                  <a:schemeClr val="lt2"/>
                </a:solidFill>
              </a:defRPr>
            </a:lvl2pPr>
            <a:lvl3pPr lvl="2" rtl="0">
              <a:spcBef>
                <a:spcPts val="0"/>
              </a:spcBef>
              <a:spcAft>
                <a:spcPts val="0"/>
              </a:spcAft>
              <a:buClr>
                <a:schemeClr val="lt2"/>
              </a:buClr>
              <a:buSzPts val="12000"/>
              <a:buNone/>
              <a:defRPr sz="12000">
                <a:solidFill>
                  <a:schemeClr val="lt2"/>
                </a:solidFill>
              </a:defRPr>
            </a:lvl3pPr>
            <a:lvl4pPr lvl="3" rtl="0">
              <a:spcBef>
                <a:spcPts val="0"/>
              </a:spcBef>
              <a:spcAft>
                <a:spcPts val="0"/>
              </a:spcAft>
              <a:buClr>
                <a:schemeClr val="lt2"/>
              </a:buClr>
              <a:buSzPts val="12000"/>
              <a:buNone/>
              <a:defRPr sz="12000">
                <a:solidFill>
                  <a:schemeClr val="lt2"/>
                </a:solidFill>
              </a:defRPr>
            </a:lvl4pPr>
            <a:lvl5pPr lvl="4" rtl="0">
              <a:spcBef>
                <a:spcPts val="0"/>
              </a:spcBef>
              <a:spcAft>
                <a:spcPts val="0"/>
              </a:spcAft>
              <a:buClr>
                <a:schemeClr val="lt2"/>
              </a:buClr>
              <a:buSzPts val="12000"/>
              <a:buNone/>
              <a:defRPr sz="12000">
                <a:solidFill>
                  <a:schemeClr val="lt2"/>
                </a:solidFill>
              </a:defRPr>
            </a:lvl5pPr>
            <a:lvl6pPr lvl="5" rtl="0">
              <a:spcBef>
                <a:spcPts val="0"/>
              </a:spcBef>
              <a:spcAft>
                <a:spcPts val="0"/>
              </a:spcAft>
              <a:buClr>
                <a:schemeClr val="lt2"/>
              </a:buClr>
              <a:buSzPts val="12000"/>
              <a:buNone/>
              <a:defRPr sz="12000">
                <a:solidFill>
                  <a:schemeClr val="lt2"/>
                </a:solidFill>
              </a:defRPr>
            </a:lvl6pPr>
            <a:lvl7pPr lvl="6" rtl="0">
              <a:spcBef>
                <a:spcPts val="0"/>
              </a:spcBef>
              <a:spcAft>
                <a:spcPts val="0"/>
              </a:spcAft>
              <a:buClr>
                <a:schemeClr val="lt2"/>
              </a:buClr>
              <a:buSzPts val="12000"/>
              <a:buNone/>
              <a:defRPr sz="12000">
                <a:solidFill>
                  <a:schemeClr val="lt2"/>
                </a:solidFill>
              </a:defRPr>
            </a:lvl7pPr>
            <a:lvl8pPr lvl="7" rtl="0">
              <a:spcBef>
                <a:spcPts val="0"/>
              </a:spcBef>
              <a:spcAft>
                <a:spcPts val="0"/>
              </a:spcAft>
              <a:buClr>
                <a:schemeClr val="lt2"/>
              </a:buClr>
              <a:buSzPts val="12000"/>
              <a:buNone/>
              <a:defRPr sz="12000">
                <a:solidFill>
                  <a:schemeClr val="lt2"/>
                </a:solidFill>
              </a:defRPr>
            </a:lvl8pPr>
            <a:lvl9pPr lvl="8" rtl="0">
              <a:spcBef>
                <a:spcPts val="0"/>
              </a:spcBef>
              <a:spcAft>
                <a:spcPts val="0"/>
              </a:spcAft>
              <a:buClr>
                <a:schemeClr val="lt2"/>
              </a:buClr>
              <a:buSzPts val="12000"/>
              <a:buNone/>
              <a:defRPr sz="12000">
                <a:solidFill>
                  <a:schemeClr val="lt2"/>
                </a:solidFill>
              </a:defRPr>
            </a:lvl9pPr>
          </a:lstStyle>
          <a:p>
            <a:r>
              <a:t>xx%</a:t>
            </a:r>
          </a:p>
        </p:txBody>
      </p:sp>
      <p:sp>
        <p:nvSpPr>
          <p:cNvPr id="335" name="Google Shape;335;p15"/>
          <p:cNvSpPr txBox="1">
            <a:spLocks noGrp="1"/>
          </p:cNvSpPr>
          <p:nvPr>
            <p:ph type="subTitle" idx="1"/>
          </p:nvPr>
        </p:nvSpPr>
        <p:spPr>
          <a:xfrm>
            <a:off x="2621700" y="3574015"/>
            <a:ext cx="3900600" cy="6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336" name="Google Shape;336;p15"/>
          <p:cNvGrpSpPr/>
          <p:nvPr/>
        </p:nvGrpSpPr>
        <p:grpSpPr>
          <a:xfrm flipH="1">
            <a:off x="-606098" y="-651182"/>
            <a:ext cx="3967548" cy="4284114"/>
            <a:chOff x="5778002" y="-651182"/>
            <a:chExt cx="3967548" cy="4284114"/>
          </a:xfrm>
        </p:grpSpPr>
        <p:sp>
          <p:nvSpPr>
            <p:cNvPr id="337" name="Google Shape;337;p15"/>
            <p:cNvSpPr/>
            <p:nvPr/>
          </p:nvSpPr>
          <p:spPr>
            <a:xfrm rot="-5690340">
              <a:off x="5822091" y="-255177"/>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15"/>
            <p:cNvSpPr/>
            <p:nvPr/>
          </p:nvSpPr>
          <p:spPr>
            <a:xfrm rot="10381558">
              <a:off x="7022406" y="-504260"/>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9" name="Google Shape;339;p15"/>
            <p:cNvSpPr/>
            <p:nvPr/>
          </p:nvSpPr>
          <p:spPr>
            <a:xfrm>
              <a:off x="8071675" y="211085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rot="-5690379">
              <a:off x="7166082" y="2021255"/>
              <a:ext cx="802019" cy="80207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1" name="Google Shape;341;p15"/>
          <p:cNvGrpSpPr/>
          <p:nvPr/>
        </p:nvGrpSpPr>
        <p:grpSpPr>
          <a:xfrm flipH="1">
            <a:off x="7793401" y="-9"/>
            <a:ext cx="1350611" cy="5143540"/>
            <a:chOff x="1" y="-9"/>
            <a:chExt cx="1350611" cy="5143540"/>
          </a:xfrm>
        </p:grpSpPr>
        <p:grpSp>
          <p:nvGrpSpPr>
            <p:cNvPr id="342" name="Google Shape;342;p15"/>
            <p:cNvGrpSpPr/>
            <p:nvPr/>
          </p:nvGrpSpPr>
          <p:grpSpPr>
            <a:xfrm>
              <a:off x="1" y="-9"/>
              <a:ext cx="1258750" cy="1044032"/>
              <a:chOff x="413751" y="1050241"/>
              <a:chExt cx="1258750" cy="1044032"/>
            </a:xfrm>
          </p:grpSpPr>
          <p:sp>
            <p:nvSpPr>
              <p:cNvPr id="343" name="Google Shape;343;p15"/>
              <p:cNvSpPr/>
              <p:nvPr/>
            </p:nvSpPr>
            <p:spPr>
              <a:xfrm>
                <a:off x="1474950" y="1050241"/>
                <a:ext cx="121947" cy="651033"/>
              </a:xfrm>
              <a:custGeom>
                <a:avLst/>
                <a:gdLst/>
                <a:ahLst/>
                <a:cxnLst/>
                <a:rect l="l" t="t" r="r" b="b"/>
                <a:pathLst>
                  <a:path w="2823" h="7323" extrusionOk="0">
                    <a:moveTo>
                      <a:pt x="0" y="0"/>
                    </a:moveTo>
                    <a:lnTo>
                      <a:pt x="0" y="7323"/>
                    </a:lnTo>
                    <a:lnTo>
                      <a:pt x="2822" y="7323"/>
                    </a:lnTo>
                    <a:lnTo>
                      <a:pt x="2822"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413751" y="1903900"/>
                <a:ext cx="949639" cy="122451"/>
              </a:xfrm>
              <a:custGeom>
                <a:avLst/>
                <a:gdLst/>
                <a:ahLst/>
                <a:cxnLst/>
                <a:rect l="l" t="t" r="r" b="b"/>
                <a:pathLst>
                  <a:path w="20218" h="2835" extrusionOk="0">
                    <a:moveTo>
                      <a:pt x="1" y="1"/>
                    </a:moveTo>
                    <a:lnTo>
                      <a:pt x="1" y="2834"/>
                    </a:lnTo>
                    <a:lnTo>
                      <a:pt x="20218" y="2834"/>
                    </a:lnTo>
                    <a:lnTo>
                      <a:pt x="20218"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1229615" y="1535611"/>
                <a:ext cx="377050" cy="498960"/>
              </a:xfrm>
              <a:custGeom>
                <a:avLst/>
                <a:gdLst/>
                <a:ahLst/>
                <a:cxnLst/>
                <a:rect l="l" t="t" r="r" b="b"/>
                <a:pathLst>
                  <a:path w="8728" h="11550" extrusionOk="0">
                    <a:moveTo>
                      <a:pt x="5453" y="1"/>
                    </a:moveTo>
                    <a:lnTo>
                      <a:pt x="5453" y="2596"/>
                    </a:lnTo>
                    <a:cubicBezTo>
                      <a:pt x="5453" y="6549"/>
                      <a:pt x="5215" y="8276"/>
                      <a:pt x="1262" y="8276"/>
                    </a:cubicBezTo>
                    <a:lnTo>
                      <a:pt x="0" y="8276"/>
                    </a:lnTo>
                    <a:lnTo>
                      <a:pt x="0" y="11550"/>
                    </a:lnTo>
                    <a:lnTo>
                      <a:pt x="1262" y="11550"/>
                    </a:lnTo>
                    <a:cubicBezTo>
                      <a:pt x="7025" y="11550"/>
                      <a:pt x="8727" y="8347"/>
                      <a:pt x="8727" y="2596"/>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1195660" y="1828290"/>
                <a:ext cx="70502" cy="265982"/>
              </a:xfrm>
              <a:custGeom>
                <a:avLst/>
                <a:gdLst/>
                <a:ahLst/>
                <a:cxnLst/>
                <a:rect l="l" t="t" r="r" b="b"/>
                <a:pathLst>
                  <a:path w="1632" h="6157" extrusionOk="0">
                    <a:moveTo>
                      <a:pt x="810" y="1"/>
                    </a:moveTo>
                    <a:cubicBezTo>
                      <a:pt x="358" y="1"/>
                      <a:pt x="0" y="370"/>
                      <a:pt x="0" y="822"/>
                    </a:cubicBezTo>
                    <a:lnTo>
                      <a:pt x="0" y="5335"/>
                    </a:lnTo>
                    <a:cubicBezTo>
                      <a:pt x="0" y="5787"/>
                      <a:pt x="358" y="6156"/>
                      <a:pt x="810" y="6156"/>
                    </a:cubicBezTo>
                    <a:cubicBezTo>
                      <a:pt x="1274" y="6156"/>
                      <a:pt x="1631" y="5787"/>
                      <a:pt x="1631" y="5335"/>
                    </a:cubicBezTo>
                    <a:lnTo>
                      <a:pt x="1631" y="822"/>
                    </a:lnTo>
                    <a:cubicBezTo>
                      <a:pt x="1631" y="370"/>
                      <a:pt x="1274"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1407037" y="1500144"/>
                <a:ext cx="265464" cy="71021"/>
              </a:xfrm>
              <a:custGeom>
                <a:avLst/>
                <a:gdLst/>
                <a:ahLst/>
                <a:cxnLst/>
                <a:rect l="l" t="t" r="r" b="b"/>
                <a:pathLst>
                  <a:path w="6145" h="1644" extrusionOk="0">
                    <a:moveTo>
                      <a:pt x="822" y="0"/>
                    </a:moveTo>
                    <a:cubicBezTo>
                      <a:pt x="370" y="0"/>
                      <a:pt x="1" y="369"/>
                      <a:pt x="1" y="822"/>
                    </a:cubicBezTo>
                    <a:cubicBezTo>
                      <a:pt x="1" y="1274"/>
                      <a:pt x="370" y="1643"/>
                      <a:pt x="822" y="1643"/>
                    </a:cubicBezTo>
                    <a:lnTo>
                      <a:pt x="5323" y="1643"/>
                    </a:lnTo>
                    <a:cubicBezTo>
                      <a:pt x="5787" y="1643"/>
                      <a:pt x="6144" y="1274"/>
                      <a:pt x="6144" y="822"/>
                    </a:cubicBezTo>
                    <a:cubicBezTo>
                      <a:pt x="6144" y="369"/>
                      <a:pt x="5787"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15"/>
            <p:cNvSpPr/>
            <p:nvPr/>
          </p:nvSpPr>
          <p:spPr>
            <a:xfrm>
              <a:off x="364013" y="9"/>
              <a:ext cx="122472" cy="5143522"/>
            </a:xfrm>
            <a:custGeom>
              <a:avLst/>
              <a:gdLst/>
              <a:ahLst/>
              <a:cxnLst/>
              <a:rect l="l" t="t" r="r" b="b"/>
              <a:pathLst>
                <a:path w="2835" h="119063" extrusionOk="0">
                  <a:moveTo>
                    <a:pt x="1" y="0"/>
                  </a:moveTo>
                  <a:lnTo>
                    <a:pt x="1" y="119063"/>
                  </a:lnTo>
                  <a:lnTo>
                    <a:pt x="2835" y="119063"/>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622737" y="2521299"/>
              <a:ext cx="292723" cy="121910"/>
            </a:xfrm>
            <a:custGeom>
              <a:avLst/>
              <a:gdLst/>
              <a:ahLst/>
              <a:cxnLst/>
              <a:rect l="l" t="t" r="r" b="b"/>
              <a:pathLst>
                <a:path w="6776" h="2822" extrusionOk="0">
                  <a:moveTo>
                    <a:pt x="1" y="0"/>
                  </a:moveTo>
                  <a:lnTo>
                    <a:pt x="1" y="2822"/>
                  </a:lnTo>
                  <a:lnTo>
                    <a:pt x="6775" y="2822"/>
                  </a:lnTo>
                  <a:lnTo>
                    <a:pt x="677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5"/>
            <p:cNvGrpSpPr/>
            <p:nvPr/>
          </p:nvGrpSpPr>
          <p:grpSpPr>
            <a:xfrm>
              <a:off x="305916" y="2201922"/>
              <a:ext cx="458827" cy="739670"/>
              <a:chOff x="926875" y="5874100"/>
              <a:chExt cx="265525" cy="428050"/>
            </a:xfrm>
          </p:grpSpPr>
          <p:sp>
            <p:nvSpPr>
              <p:cNvPr id="351" name="Google Shape;351;p15"/>
              <p:cNvSpPr/>
              <p:nvPr/>
            </p:nvSpPr>
            <p:spPr>
              <a:xfrm>
                <a:off x="957225" y="5892250"/>
                <a:ext cx="81900" cy="393825"/>
              </a:xfrm>
              <a:custGeom>
                <a:avLst/>
                <a:gdLst/>
                <a:ahLst/>
                <a:cxnLst/>
                <a:rect l="l" t="t" r="r" b="b"/>
                <a:pathLst>
                  <a:path w="3276" h="15753" extrusionOk="0">
                    <a:moveTo>
                      <a:pt x="1" y="1"/>
                    </a:moveTo>
                    <a:lnTo>
                      <a:pt x="1" y="15753"/>
                    </a:lnTo>
                    <a:lnTo>
                      <a:pt x="3275" y="15753"/>
                    </a:lnTo>
                    <a:lnTo>
                      <a:pt x="3275"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957225" y="6054775"/>
                <a:ext cx="217025" cy="82175"/>
              </a:xfrm>
              <a:custGeom>
                <a:avLst/>
                <a:gdLst/>
                <a:ahLst/>
                <a:cxnLst/>
                <a:rect l="l" t="t" r="r" b="b"/>
                <a:pathLst>
                  <a:path w="8681" h="3287" extrusionOk="0">
                    <a:moveTo>
                      <a:pt x="1" y="0"/>
                    </a:moveTo>
                    <a:lnTo>
                      <a:pt x="1" y="3287"/>
                    </a:lnTo>
                    <a:lnTo>
                      <a:pt x="8681" y="3287"/>
                    </a:lnTo>
                    <a:lnTo>
                      <a:pt x="8681" y="0"/>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926875" y="6266100"/>
                <a:ext cx="142600" cy="36050"/>
              </a:xfrm>
              <a:custGeom>
                <a:avLst/>
                <a:gdLst/>
                <a:ahLst/>
                <a:cxnLst/>
                <a:rect l="l" t="t" r="r" b="b"/>
                <a:pathLst>
                  <a:path w="5704" h="1442" extrusionOk="0">
                    <a:moveTo>
                      <a:pt x="727" y="1"/>
                    </a:moveTo>
                    <a:cubicBezTo>
                      <a:pt x="524" y="1"/>
                      <a:pt x="346" y="84"/>
                      <a:pt x="215" y="215"/>
                    </a:cubicBezTo>
                    <a:cubicBezTo>
                      <a:pt x="84" y="346"/>
                      <a:pt x="0" y="525"/>
                      <a:pt x="0" y="727"/>
                    </a:cubicBezTo>
                    <a:cubicBezTo>
                      <a:pt x="0" y="1120"/>
                      <a:pt x="322" y="1441"/>
                      <a:pt x="727" y="1441"/>
                    </a:cubicBezTo>
                    <a:lnTo>
                      <a:pt x="4989" y="1441"/>
                    </a:lnTo>
                    <a:cubicBezTo>
                      <a:pt x="5180" y="1441"/>
                      <a:pt x="5358" y="1370"/>
                      <a:pt x="5489" y="1239"/>
                    </a:cubicBezTo>
                    <a:cubicBezTo>
                      <a:pt x="5513" y="1215"/>
                      <a:pt x="5537" y="1191"/>
                      <a:pt x="5549" y="1180"/>
                    </a:cubicBezTo>
                    <a:cubicBezTo>
                      <a:pt x="5644" y="1049"/>
                      <a:pt x="5704" y="894"/>
                      <a:pt x="5704" y="727"/>
                    </a:cubicBezTo>
                    <a:cubicBezTo>
                      <a:pt x="5704" y="549"/>
                      <a:pt x="5644" y="394"/>
                      <a:pt x="5549" y="275"/>
                    </a:cubicBezTo>
                    <a:cubicBezTo>
                      <a:pt x="5418" y="108"/>
                      <a:pt x="5215" y="1"/>
                      <a:pt x="4989"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1156375" y="6024700"/>
                <a:ext cx="36025" cy="142600"/>
              </a:xfrm>
              <a:custGeom>
                <a:avLst/>
                <a:gdLst/>
                <a:ahLst/>
                <a:cxnLst/>
                <a:rect l="l" t="t" r="r" b="b"/>
                <a:pathLst>
                  <a:path w="1441" h="5704" extrusionOk="0">
                    <a:moveTo>
                      <a:pt x="715" y="1"/>
                    </a:moveTo>
                    <a:cubicBezTo>
                      <a:pt x="631" y="1"/>
                      <a:pt x="560" y="13"/>
                      <a:pt x="476" y="37"/>
                    </a:cubicBezTo>
                    <a:cubicBezTo>
                      <a:pt x="203" y="132"/>
                      <a:pt x="0" y="406"/>
                      <a:pt x="0" y="715"/>
                    </a:cubicBezTo>
                    <a:lnTo>
                      <a:pt x="0" y="4978"/>
                    </a:lnTo>
                    <a:cubicBezTo>
                      <a:pt x="0" y="5299"/>
                      <a:pt x="203" y="5561"/>
                      <a:pt x="476" y="5656"/>
                    </a:cubicBezTo>
                    <a:cubicBezTo>
                      <a:pt x="560" y="5692"/>
                      <a:pt x="631" y="5704"/>
                      <a:pt x="715" y="5704"/>
                    </a:cubicBezTo>
                    <a:cubicBezTo>
                      <a:pt x="1119" y="5704"/>
                      <a:pt x="1441" y="5383"/>
                      <a:pt x="1441" y="4978"/>
                    </a:cubicBezTo>
                    <a:lnTo>
                      <a:pt x="1441" y="715"/>
                    </a:lnTo>
                    <a:cubicBezTo>
                      <a:pt x="1441" y="322"/>
                      <a:pt x="1119" y="1"/>
                      <a:pt x="715"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926875" y="5874100"/>
                <a:ext cx="142600" cy="36325"/>
              </a:xfrm>
              <a:custGeom>
                <a:avLst/>
                <a:gdLst/>
                <a:ahLst/>
                <a:cxnLst/>
                <a:rect l="l" t="t" r="r" b="b"/>
                <a:pathLst>
                  <a:path w="5704" h="1453" extrusionOk="0">
                    <a:moveTo>
                      <a:pt x="727" y="0"/>
                    </a:moveTo>
                    <a:cubicBezTo>
                      <a:pt x="322" y="0"/>
                      <a:pt x="0" y="322"/>
                      <a:pt x="0" y="727"/>
                    </a:cubicBezTo>
                    <a:cubicBezTo>
                      <a:pt x="0" y="1120"/>
                      <a:pt x="322" y="1453"/>
                      <a:pt x="727" y="1453"/>
                    </a:cubicBezTo>
                    <a:lnTo>
                      <a:pt x="4989" y="1453"/>
                    </a:lnTo>
                    <a:cubicBezTo>
                      <a:pt x="5215" y="1453"/>
                      <a:pt x="5418" y="1346"/>
                      <a:pt x="5549" y="1179"/>
                    </a:cubicBezTo>
                    <a:cubicBezTo>
                      <a:pt x="5644" y="1048"/>
                      <a:pt x="5704" y="893"/>
                      <a:pt x="5704" y="727"/>
                    </a:cubicBezTo>
                    <a:cubicBezTo>
                      <a:pt x="5704" y="560"/>
                      <a:pt x="5644" y="393"/>
                      <a:pt x="5549" y="274"/>
                    </a:cubicBezTo>
                    <a:cubicBezTo>
                      <a:pt x="5418" y="108"/>
                      <a:pt x="5215" y="0"/>
                      <a:pt x="4989"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5"/>
            <p:cNvSpPr/>
            <p:nvPr/>
          </p:nvSpPr>
          <p:spPr>
            <a:xfrm>
              <a:off x="871697" y="2330442"/>
              <a:ext cx="478915" cy="478915"/>
            </a:xfrm>
            <a:custGeom>
              <a:avLst/>
              <a:gdLst/>
              <a:ahLst/>
              <a:cxnLst/>
              <a:rect l="l" t="t" r="r" b="b"/>
              <a:pathLst>
                <a:path w="11086" h="11086" extrusionOk="0">
                  <a:moveTo>
                    <a:pt x="5537" y="1192"/>
                  </a:moveTo>
                  <a:cubicBezTo>
                    <a:pt x="7942" y="1192"/>
                    <a:pt x="9894" y="3132"/>
                    <a:pt x="9894" y="5537"/>
                  </a:cubicBezTo>
                  <a:cubicBezTo>
                    <a:pt x="9894" y="7942"/>
                    <a:pt x="7942" y="9895"/>
                    <a:pt x="5537" y="9895"/>
                  </a:cubicBezTo>
                  <a:cubicBezTo>
                    <a:pt x="3132" y="9895"/>
                    <a:pt x="1191" y="7942"/>
                    <a:pt x="1191" y="5537"/>
                  </a:cubicBezTo>
                  <a:cubicBezTo>
                    <a:pt x="1191" y="3132"/>
                    <a:pt x="3132" y="1192"/>
                    <a:pt x="5537" y="1192"/>
                  </a:cubicBezTo>
                  <a:close/>
                  <a:moveTo>
                    <a:pt x="5537" y="1"/>
                  </a:moveTo>
                  <a:cubicBezTo>
                    <a:pt x="2477" y="1"/>
                    <a:pt x="0" y="2477"/>
                    <a:pt x="0" y="5537"/>
                  </a:cubicBezTo>
                  <a:cubicBezTo>
                    <a:pt x="0" y="8597"/>
                    <a:pt x="2477" y="11086"/>
                    <a:pt x="5537" y="11086"/>
                  </a:cubicBezTo>
                  <a:cubicBezTo>
                    <a:pt x="8597" y="11086"/>
                    <a:pt x="11085" y="8597"/>
                    <a:pt x="11085" y="5537"/>
                  </a:cubicBezTo>
                  <a:cubicBezTo>
                    <a:pt x="11085" y="2477"/>
                    <a:pt x="8597" y="1"/>
                    <a:pt x="5537"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955030" y="2413775"/>
              <a:ext cx="311731" cy="224294"/>
            </a:xfrm>
            <a:custGeom>
              <a:avLst/>
              <a:gdLst/>
              <a:ahLst/>
              <a:cxnLst/>
              <a:rect l="l" t="t" r="r" b="b"/>
              <a:pathLst>
                <a:path w="7216" h="5192" extrusionOk="0">
                  <a:moveTo>
                    <a:pt x="3608" y="1"/>
                  </a:moveTo>
                  <a:cubicBezTo>
                    <a:pt x="1822" y="1"/>
                    <a:pt x="334" y="1310"/>
                    <a:pt x="48" y="3013"/>
                  </a:cubicBezTo>
                  <a:cubicBezTo>
                    <a:pt x="24" y="3215"/>
                    <a:pt x="0" y="3406"/>
                    <a:pt x="0" y="3608"/>
                  </a:cubicBezTo>
                  <a:cubicBezTo>
                    <a:pt x="0" y="4180"/>
                    <a:pt x="131" y="4716"/>
                    <a:pt x="369" y="5192"/>
                  </a:cubicBezTo>
                  <a:lnTo>
                    <a:pt x="2167" y="5192"/>
                  </a:lnTo>
                  <a:cubicBezTo>
                    <a:pt x="1738" y="4799"/>
                    <a:pt x="1477" y="4239"/>
                    <a:pt x="1477" y="3608"/>
                  </a:cubicBezTo>
                  <a:cubicBezTo>
                    <a:pt x="1477" y="3406"/>
                    <a:pt x="1500" y="3203"/>
                    <a:pt x="1560" y="3013"/>
                  </a:cubicBezTo>
                  <a:cubicBezTo>
                    <a:pt x="1810" y="2120"/>
                    <a:pt x="2631" y="1477"/>
                    <a:pt x="3608" y="1477"/>
                  </a:cubicBezTo>
                  <a:cubicBezTo>
                    <a:pt x="4786" y="1477"/>
                    <a:pt x="5751" y="2430"/>
                    <a:pt x="5751" y="3608"/>
                  </a:cubicBezTo>
                  <a:cubicBezTo>
                    <a:pt x="5751" y="4239"/>
                    <a:pt x="5477" y="4799"/>
                    <a:pt x="5048" y="5192"/>
                  </a:cubicBezTo>
                  <a:lnTo>
                    <a:pt x="6858" y="5192"/>
                  </a:lnTo>
                  <a:cubicBezTo>
                    <a:pt x="7084" y="4716"/>
                    <a:pt x="7215" y="4180"/>
                    <a:pt x="7215" y="3608"/>
                  </a:cubicBezTo>
                  <a:cubicBezTo>
                    <a:pt x="7215" y="1620"/>
                    <a:pt x="5596" y="1"/>
                    <a:pt x="360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082555" y="2400426"/>
              <a:ext cx="57672" cy="241272"/>
            </a:xfrm>
            <a:custGeom>
              <a:avLst/>
              <a:gdLst/>
              <a:ahLst/>
              <a:cxnLst/>
              <a:rect l="l" t="t" r="r" b="b"/>
              <a:pathLst>
                <a:path w="1335" h="5585" extrusionOk="0">
                  <a:moveTo>
                    <a:pt x="656" y="0"/>
                  </a:moveTo>
                  <a:lnTo>
                    <a:pt x="584" y="3262"/>
                  </a:lnTo>
                  <a:cubicBezTo>
                    <a:pt x="251" y="3298"/>
                    <a:pt x="1" y="3584"/>
                    <a:pt x="1" y="3917"/>
                  </a:cubicBezTo>
                  <a:cubicBezTo>
                    <a:pt x="1" y="4251"/>
                    <a:pt x="239" y="4525"/>
                    <a:pt x="549" y="4572"/>
                  </a:cubicBezTo>
                  <a:lnTo>
                    <a:pt x="537" y="5584"/>
                  </a:lnTo>
                  <a:lnTo>
                    <a:pt x="811" y="5584"/>
                  </a:lnTo>
                  <a:lnTo>
                    <a:pt x="787" y="4572"/>
                  </a:lnTo>
                  <a:cubicBezTo>
                    <a:pt x="1096" y="4525"/>
                    <a:pt x="1334" y="4251"/>
                    <a:pt x="1334" y="3917"/>
                  </a:cubicBezTo>
                  <a:cubicBezTo>
                    <a:pt x="1334" y="3584"/>
                    <a:pt x="1084" y="3298"/>
                    <a:pt x="763" y="3262"/>
                  </a:cubicBezTo>
                  <a:lnTo>
                    <a:pt x="691" y="0"/>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955030" y="2543892"/>
              <a:ext cx="93658" cy="94176"/>
            </a:xfrm>
            <a:custGeom>
              <a:avLst/>
              <a:gdLst/>
              <a:ahLst/>
              <a:cxnLst/>
              <a:rect l="l" t="t" r="r" b="b"/>
              <a:pathLst>
                <a:path w="2168" h="2180" extrusionOk="0">
                  <a:moveTo>
                    <a:pt x="48" y="1"/>
                  </a:moveTo>
                  <a:cubicBezTo>
                    <a:pt x="24" y="203"/>
                    <a:pt x="0" y="394"/>
                    <a:pt x="0" y="596"/>
                  </a:cubicBezTo>
                  <a:cubicBezTo>
                    <a:pt x="0" y="1168"/>
                    <a:pt x="131" y="1704"/>
                    <a:pt x="369" y="2180"/>
                  </a:cubicBezTo>
                  <a:lnTo>
                    <a:pt x="2167" y="2180"/>
                  </a:lnTo>
                  <a:cubicBezTo>
                    <a:pt x="1738" y="1787"/>
                    <a:pt x="1477" y="1227"/>
                    <a:pt x="1477" y="596"/>
                  </a:cubicBezTo>
                  <a:cubicBezTo>
                    <a:pt x="1477" y="394"/>
                    <a:pt x="1500" y="191"/>
                    <a:pt x="1560"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54250" y="3954125"/>
              <a:ext cx="541998" cy="541998"/>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122711" y="3753467"/>
              <a:ext cx="122493" cy="1390028"/>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4" y="3428325"/>
              <a:ext cx="1011199" cy="122522"/>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877336" y="3420121"/>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843375" y="3360408"/>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054832" y="3883089"/>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2_1_1_1">
    <p:bg>
      <p:bgPr>
        <a:blipFill>
          <a:blip r:embed="rId2"/>
          <a:stretch>
            <a:fillRect/>
          </a:stretch>
        </a:blipFill>
        <a:effectLst/>
      </p:bgPr>
    </p:bg>
    <p:spTree>
      <p:nvGrpSpPr>
        <p:cNvPr id="1" name="Shape 366"/>
        <p:cNvGrpSpPr/>
        <p:nvPr/>
      </p:nvGrpSpPr>
      <p:grpSpPr>
        <a:xfrm>
          <a:off x="0" y="0"/>
          <a:ext cx="0" cy="0"/>
          <a:chOff x="0" y="0"/>
          <a:chExt cx="0" cy="0"/>
        </a:xfrm>
      </p:grpSpPr>
      <p:grpSp>
        <p:nvGrpSpPr>
          <p:cNvPr id="367" name="Google Shape;367;p16"/>
          <p:cNvGrpSpPr/>
          <p:nvPr/>
        </p:nvGrpSpPr>
        <p:grpSpPr>
          <a:xfrm flipH="1">
            <a:off x="-1129809" y="-1098749"/>
            <a:ext cx="10972784" cy="7242354"/>
            <a:chOff x="-1129809" y="-1098749"/>
            <a:chExt cx="10972784" cy="7242354"/>
          </a:xfrm>
        </p:grpSpPr>
        <p:sp>
          <p:nvSpPr>
            <p:cNvPr id="368" name="Google Shape;368;p16"/>
            <p:cNvSpPr/>
            <p:nvPr/>
          </p:nvSpPr>
          <p:spPr>
            <a:xfrm rot="-5690359">
              <a:off x="8570713" y="2471670"/>
              <a:ext cx="1007852" cy="1007852"/>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9" name="Google Shape;369;p16"/>
            <p:cNvSpPr/>
            <p:nvPr/>
          </p:nvSpPr>
          <p:spPr>
            <a:xfrm rot="10381531">
              <a:off x="7226705" y="3533474"/>
              <a:ext cx="2475529" cy="246896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0" name="Google Shape;370;p16"/>
            <p:cNvSpPr/>
            <p:nvPr/>
          </p:nvSpPr>
          <p:spPr>
            <a:xfrm>
              <a:off x="5504025" y="4413197"/>
              <a:ext cx="1581963" cy="155424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rot="10381582">
              <a:off x="-1006111" y="-974679"/>
              <a:ext cx="2176012" cy="2170244"/>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72" name="Google Shape;372;p16"/>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73" name="Google Shape;373;p16"/>
          <p:cNvGrpSpPr/>
          <p:nvPr/>
        </p:nvGrpSpPr>
        <p:grpSpPr>
          <a:xfrm>
            <a:off x="7213579" y="4485138"/>
            <a:ext cx="1932971" cy="666322"/>
            <a:chOff x="7213579" y="4485138"/>
            <a:chExt cx="1932971" cy="666322"/>
          </a:xfrm>
        </p:grpSpPr>
        <p:sp>
          <p:nvSpPr>
            <p:cNvPr id="374" name="Google Shape;374;p16"/>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6"/>
            <p:cNvGrpSpPr/>
            <p:nvPr/>
          </p:nvGrpSpPr>
          <p:grpSpPr>
            <a:xfrm>
              <a:off x="7711810" y="4485138"/>
              <a:ext cx="592677" cy="273720"/>
              <a:chOff x="2029210" y="3484363"/>
              <a:chExt cx="592677" cy="273720"/>
            </a:xfrm>
          </p:grpSpPr>
          <p:sp>
            <p:nvSpPr>
              <p:cNvPr id="379" name="Google Shape;379;p16"/>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2" name="Google Shape;382;p16"/>
          <p:cNvGrpSpPr/>
          <p:nvPr/>
        </p:nvGrpSpPr>
        <p:grpSpPr>
          <a:xfrm rot="10800000">
            <a:off x="4" y="-12"/>
            <a:ext cx="1932971" cy="666322"/>
            <a:chOff x="7213579" y="4485138"/>
            <a:chExt cx="1932971" cy="666322"/>
          </a:xfrm>
        </p:grpSpPr>
        <p:sp>
          <p:nvSpPr>
            <p:cNvPr id="383" name="Google Shape;383;p16"/>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6"/>
            <p:cNvGrpSpPr/>
            <p:nvPr/>
          </p:nvGrpSpPr>
          <p:grpSpPr>
            <a:xfrm>
              <a:off x="7711810" y="4485138"/>
              <a:ext cx="592677" cy="273720"/>
              <a:chOff x="2029210" y="3484363"/>
              <a:chExt cx="592677" cy="273720"/>
            </a:xfrm>
          </p:grpSpPr>
          <p:sp>
            <p:nvSpPr>
              <p:cNvPr id="388" name="Google Shape;388;p16"/>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2_1_1_1_2">
    <p:bg>
      <p:bgPr>
        <a:blipFill>
          <a:blip r:embed="rId2"/>
          <a:stretch>
            <a:fillRect/>
          </a:stretch>
        </a:blipFill>
        <a:effectLst/>
      </p:bgPr>
    </p:bg>
    <p:spTree>
      <p:nvGrpSpPr>
        <p:cNvPr id="1" name="Shape 391"/>
        <p:cNvGrpSpPr/>
        <p:nvPr/>
      </p:nvGrpSpPr>
      <p:grpSpPr>
        <a:xfrm>
          <a:off x="0" y="0"/>
          <a:ext cx="0" cy="0"/>
          <a:chOff x="0" y="0"/>
          <a:chExt cx="0" cy="0"/>
        </a:xfrm>
      </p:grpSpPr>
      <p:grpSp>
        <p:nvGrpSpPr>
          <p:cNvPr id="392" name="Google Shape;392;p17"/>
          <p:cNvGrpSpPr/>
          <p:nvPr/>
        </p:nvGrpSpPr>
        <p:grpSpPr>
          <a:xfrm flipH="1">
            <a:off x="-1129809" y="-1098749"/>
            <a:ext cx="10972784" cy="7242354"/>
            <a:chOff x="-1129809" y="-1098749"/>
            <a:chExt cx="10972784" cy="7242354"/>
          </a:xfrm>
        </p:grpSpPr>
        <p:sp>
          <p:nvSpPr>
            <p:cNvPr id="393" name="Google Shape;393;p17"/>
            <p:cNvSpPr/>
            <p:nvPr/>
          </p:nvSpPr>
          <p:spPr>
            <a:xfrm rot="-5690359">
              <a:off x="8570713" y="2471670"/>
              <a:ext cx="1007852" cy="1007852"/>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4" name="Google Shape;394;p17"/>
            <p:cNvSpPr/>
            <p:nvPr/>
          </p:nvSpPr>
          <p:spPr>
            <a:xfrm rot="10381531">
              <a:off x="7226705" y="3533474"/>
              <a:ext cx="2475529" cy="246896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5" name="Google Shape;395;p17"/>
            <p:cNvSpPr/>
            <p:nvPr/>
          </p:nvSpPr>
          <p:spPr>
            <a:xfrm>
              <a:off x="5504025" y="4413197"/>
              <a:ext cx="1581963" cy="155424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rot="10381582">
              <a:off x="-1006111" y="-974679"/>
              <a:ext cx="2176012" cy="2170244"/>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97" name="Google Shape;397;p17"/>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8" name="Google Shape;398;p17"/>
          <p:cNvGrpSpPr/>
          <p:nvPr/>
        </p:nvGrpSpPr>
        <p:grpSpPr>
          <a:xfrm>
            <a:off x="-124976" y="-76223"/>
            <a:ext cx="986724" cy="959451"/>
            <a:chOff x="-1" y="-23"/>
            <a:chExt cx="986724" cy="959451"/>
          </a:xfrm>
        </p:grpSpPr>
        <p:sp>
          <p:nvSpPr>
            <p:cNvPr id="399" name="Google Shape;399;p17"/>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17"/>
          <p:cNvGrpSpPr/>
          <p:nvPr/>
        </p:nvGrpSpPr>
        <p:grpSpPr>
          <a:xfrm rot="10800000">
            <a:off x="8282249" y="4377352"/>
            <a:ext cx="986724" cy="959451"/>
            <a:chOff x="-1" y="-23"/>
            <a:chExt cx="986724" cy="959451"/>
          </a:xfrm>
        </p:grpSpPr>
        <p:sp>
          <p:nvSpPr>
            <p:cNvPr id="405" name="Google Shape;405;p17"/>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2_1_1_1_1">
    <p:bg>
      <p:bgPr>
        <a:blipFill>
          <a:blip r:embed="rId2"/>
          <a:stretch>
            <a:fillRect/>
          </a:stretch>
        </a:blipFill>
        <a:effectLst/>
      </p:bgPr>
    </p:bg>
    <p:spTree>
      <p:nvGrpSpPr>
        <p:cNvPr id="1" name="Shape 410"/>
        <p:cNvGrpSpPr/>
        <p:nvPr/>
      </p:nvGrpSpPr>
      <p:grpSpPr>
        <a:xfrm>
          <a:off x="0" y="0"/>
          <a:ext cx="0" cy="0"/>
          <a:chOff x="0" y="0"/>
          <a:chExt cx="0" cy="0"/>
        </a:xfrm>
      </p:grpSpPr>
      <p:grpSp>
        <p:nvGrpSpPr>
          <p:cNvPr id="411" name="Google Shape;411;p18"/>
          <p:cNvGrpSpPr/>
          <p:nvPr/>
        </p:nvGrpSpPr>
        <p:grpSpPr>
          <a:xfrm rot="10800000">
            <a:off x="-1129809" y="-1098749"/>
            <a:ext cx="10972784" cy="7242354"/>
            <a:chOff x="-1129809" y="-1098749"/>
            <a:chExt cx="10972784" cy="7242354"/>
          </a:xfrm>
        </p:grpSpPr>
        <p:sp>
          <p:nvSpPr>
            <p:cNvPr id="412" name="Google Shape;412;p18"/>
            <p:cNvSpPr/>
            <p:nvPr/>
          </p:nvSpPr>
          <p:spPr>
            <a:xfrm rot="-5690359">
              <a:off x="8570713" y="2471670"/>
              <a:ext cx="1007852" cy="1007852"/>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3" name="Google Shape;413;p18"/>
            <p:cNvSpPr/>
            <p:nvPr/>
          </p:nvSpPr>
          <p:spPr>
            <a:xfrm rot="10381531">
              <a:off x="7226705" y="3533474"/>
              <a:ext cx="2475529" cy="246896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4" name="Google Shape;414;p18"/>
            <p:cNvSpPr/>
            <p:nvPr/>
          </p:nvSpPr>
          <p:spPr>
            <a:xfrm>
              <a:off x="5504025" y="4413197"/>
              <a:ext cx="1581963" cy="155424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rot="10381582">
              <a:off x="-1006111" y="-974679"/>
              <a:ext cx="2176012" cy="2170244"/>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16" name="Google Shape;416;p18"/>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17" name="Google Shape;417;p18"/>
          <p:cNvGrpSpPr/>
          <p:nvPr/>
        </p:nvGrpSpPr>
        <p:grpSpPr>
          <a:xfrm>
            <a:off x="7961459" y="-9"/>
            <a:ext cx="1182553" cy="5143540"/>
            <a:chOff x="7961459" y="-9"/>
            <a:chExt cx="1182553" cy="5143540"/>
          </a:xfrm>
        </p:grpSpPr>
        <p:grpSp>
          <p:nvGrpSpPr>
            <p:cNvPr id="418" name="Google Shape;418;p18"/>
            <p:cNvGrpSpPr/>
            <p:nvPr/>
          </p:nvGrpSpPr>
          <p:grpSpPr>
            <a:xfrm flipH="1">
              <a:off x="7961459" y="-9"/>
              <a:ext cx="1182553" cy="1044032"/>
              <a:chOff x="489948" y="1050241"/>
              <a:chExt cx="1182553" cy="1044032"/>
            </a:xfrm>
          </p:grpSpPr>
          <p:sp>
            <p:nvSpPr>
              <p:cNvPr id="419" name="Google Shape;419;p18"/>
              <p:cNvSpPr/>
              <p:nvPr/>
            </p:nvSpPr>
            <p:spPr>
              <a:xfrm>
                <a:off x="1474950" y="1050241"/>
                <a:ext cx="121947" cy="651033"/>
              </a:xfrm>
              <a:custGeom>
                <a:avLst/>
                <a:gdLst/>
                <a:ahLst/>
                <a:cxnLst/>
                <a:rect l="l" t="t" r="r" b="b"/>
                <a:pathLst>
                  <a:path w="2823" h="7323" extrusionOk="0">
                    <a:moveTo>
                      <a:pt x="0" y="0"/>
                    </a:moveTo>
                    <a:lnTo>
                      <a:pt x="0" y="7323"/>
                    </a:lnTo>
                    <a:lnTo>
                      <a:pt x="2822" y="7323"/>
                    </a:lnTo>
                    <a:lnTo>
                      <a:pt x="2822"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489948" y="1903890"/>
                <a:ext cx="873418" cy="122472"/>
              </a:xfrm>
              <a:custGeom>
                <a:avLst/>
                <a:gdLst/>
                <a:ahLst/>
                <a:cxnLst/>
                <a:rect l="l" t="t" r="r" b="b"/>
                <a:pathLst>
                  <a:path w="20218" h="2835" extrusionOk="0">
                    <a:moveTo>
                      <a:pt x="1" y="1"/>
                    </a:moveTo>
                    <a:lnTo>
                      <a:pt x="1" y="2834"/>
                    </a:lnTo>
                    <a:lnTo>
                      <a:pt x="20218" y="2834"/>
                    </a:lnTo>
                    <a:lnTo>
                      <a:pt x="20218"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1229615" y="1535611"/>
                <a:ext cx="377050" cy="498960"/>
              </a:xfrm>
              <a:custGeom>
                <a:avLst/>
                <a:gdLst/>
                <a:ahLst/>
                <a:cxnLst/>
                <a:rect l="l" t="t" r="r" b="b"/>
                <a:pathLst>
                  <a:path w="8728" h="11550" extrusionOk="0">
                    <a:moveTo>
                      <a:pt x="5453" y="1"/>
                    </a:moveTo>
                    <a:lnTo>
                      <a:pt x="5453" y="2596"/>
                    </a:lnTo>
                    <a:cubicBezTo>
                      <a:pt x="5453" y="6549"/>
                      <a:pt x="5215" y="8276"/>
                      <a:pt x="1262" y="8276"/>
                    </a:cubicBezTo>
                    <a:lnTo>
                      <a:pt x="0" y="8276"/>
                    </a:lnTo>
                    <a:lnTo>
                      <a:pt x="0" y="11550"/>
                    </a:lnTo>
                    <a:lnTo>
                      <a:pt x="1262" y="11550"/>
                    </a:lnTo>
                    <a:cubicBezTo>
                      <a:pt x="7025" y="11550"/>
                      <a:pt x="8727" y="8347"/>
                      <a:pt x="8727" y="2596"/>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195660" y="1828290"/>
                <a:ext cx="70502" cy="265982"/>
              </a:xfrm>
              <a:custGeom>
                <a:avLst/>
                <a:gdLst/>
                <a:ahLst/>
                <a:cxnLst/>
                <a:rect l="l" t="t" r="r" b="b"/>
                <a:pathLst>
                  <a:path w="1632" h="6157" extrusionOk="0">
                    <a:moveTo>
                      <a:pt x="810" y="1"/>
                    </a:moveTo>
                    <a:cubicBezTo>
                      <a:pt x="358" y="1"/>
                      <a:pt x="0" y="370"/>
                      <a:pt x="0" y="822"/>
                    </a:cubicBezTo>
                    <a:lnTo>
                      <a:pt x="0" y="5335"/>
                    </a:lnTo>
                    <a:cubicBezTo>
                      <a:pt x="0" y="5787"/>
                      <a:pt x="358" y="6156"/>
                      <a:pt x="810" y="6156"/>
                    </a:cubicBezTo>
                    <a:cubicBezTo>
                      <a:pt x="1274" y="6156"/>
                      <a:pt x="1631" y="5787"/>
                      <a:pt x="1631" y="5335"/>
                    </a:cubicBezTo>
                    <a:lnTo>
                      <a:pt x="1631" y="822"/>
                    </a:lnTo>
                    <a:cubicBezTo>
                      <a:pt x="1631" y="370"/>
                      <a:pt x="1274"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1407037" y="1500144"/>
                <a:ext cx="265464" cy="71021"/>
              </a:xfrm>
              <a:custGeom>
                <a:avLst/>
                <a:gdLst/>
                <a:ahLst/>
                <a:cxnLst/>
                <a:rect l="l" t="t" r="r" b="b"/>
                <a:pathLst>
                  <a:path w="6145" h="1644" extrusionOk="0">
                    <a:moveTo>
                      <a:pt x="822" y="0"/>
                    </a:moveTo>
                    <a:cubicBezTo>
                      <a:pt x="370" y="0"/>
                      <a:pt x="1" y="369"/>
                      <a:pt x="1" y="822"/>
                    </a:cubicBezTo>
                    <a:cubicBezTo>
                      <a:pt x="1" y="1274"/>
                      <a:pt x="370" y="1643"/>
                      <a:pt x="822" y="1643"/>
                    </a:cubicBezTo>
                    <a:lnTo>
                      <a:pt x="5323" y="1643"/>
                    </a:lnTo>
                    <a:cubicBezTo>
                      <a:pt x="5787" y="1643"/>
                      <a:pt x="6144" y="1274"/>
                      <a:pt x="6144" y="822"/>
                    </a:cubicBezTo>
                    <a:cubicBezTo>
                      <a:pt x="6144" y="369"/>
                      <a:pt x="5787"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8"/>
            <p:cNvGrpSpPr/>
            <p:nvPr/>
          </p:nvGrpSpPr>
          <p:grpSpPr>
            <a:xfrm flipH="1">
              <a:off x="8667882" y="9"/>
              <a:ext cx="246413" cy="5143522"/>
              <a:chOff x="150966" y="9"/>
              <a:chExt cx="246413" cy="5143522"/>
            </a:xfrm>
          </p:grpSpPr>
          <p:sp>
            <p:nvSpPr>
              <p:cNvPr id="425" name="Google Shape;425;p18"/>
              <p:cNvSpPr/>
              <p:nvPr/>
            </p:nvSpPr>
            <p:spPr>
              <a:xfrm>
                <a:off x="209063" y="9"/>
                <a:ext cx="122472" cy="5143522"/>
              </a:xfrm>
              <a:custGeom>
                <a:avLst/>
                <a:gdLst/>
                <a:ahLst/>
                <a:cxnLst/>
                <a:rect l="l" t="t" r="r" b="b"/>
                <a:pathLst>
                  <a:path w="2835" h="119063" extrusionOk="0">
                    <a:moveTo>
                      <a:pt x="1" y="0"/>
                    </a:moveTo>
                    <a:lnTo>
                      <a:pt x="1" y="119063"/>
                    </a:lnTo>
                    <a:lnTo>
                      <a:pt x="2835" y="119063"/>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8"/>
              <p:cNvGrpSpPr/>
              <p:nvPr/>
            </p:nvGrpSpPr>
            <p:grpSpPr>
              <a:xfrm>
                <a:off x="150966" y="2863422"/>
                <a:ext cx="246413" cy="739670"/>
                <a:chOff x="926875" y="5874100"/>
                <a:chExt cx="142600" cy="428050"/>
              </a:xfrm>
            </p:grpSpPr>
            <p:sp>
              <p:nvSpPr>
                <p:cNvPr id="427" name="Google Shape;427;p18"/>
                <p:cNvSpPr/>
                <p:nvPr/>
              </p:nvSpPr>
              <p:spPr>
                <a:xfrm>
                  <a:off x="957225" y="5892250"/>
                  <a:ext cx="81900" cy="393825"/>
                </a:xfrm>
                <a:custGeom>
                  <a:avLst/>
                  <a:gdLst/>
                  <a:ahLst/>
                  <a:cxnLst/>
                  <a:rect l="l" t="t" r="r" b="b"/>
                  <a:pathLst>
                    <a:path w="3276" h="15753" extrusionOk="0">
                      <a:moveTo>
                        <a:pt x="1" y="1"/>
                      </a:moveTo>
                      <a:lnTo>
                        <a:pt x="1" y="15753"/>
                      </a:lnTo>
                      <a:lnTo>
                        <a:pt x="3275" y="15753"/>
                      </a:lnTo>
                      <a:lnTo>
                        <a:pt x="3275"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926875" y="6266100"/>
                  <a:ext cx="142600" cy="36050"/>
                </a:xfrm>
                <a:custGeom>
                  <a:avLst/>
                  <a:gdLst/>
                  <a:ahLst/>
                  <a:cxnLst/>
                  <a:rect l="l" t="t" r="r" b="b"/>
                  <a:pathLst>
                    <a:path w="5704" h="1442" extrusionOk="0">
                      <a:moveTo>
                        <a:pt x="727" y="1"/>
                      </a:moveTo>
                      <a:cubicBezTo>
                        <a:pt x="524" y="1"/>
                        <a:pt x="346" y="84"/>
                        <a:pt x="215" y="215"/>
                      </a:cubicBezTo>
                      <a:cubicBezTo>
                        <a:pt x="84" y="346"/>
                        <a:pt x="0" y="525"/>
                        <a:pt x="0" y="727"/>
                      </a:cubicBezTo>
                      <a:cubicBezTo>
                        <a:pt x="0" y="1120"/>
                        <a:pt x="322" y="1441"/>
                        <a:pt x="727" y="1441"/>
                      </a:cubicBezTo>
                      <a:lnTo>
                        <a:pt x="4989" y="1441"/>
                      </a:lnTo>
                      <a:cubicBezTo>
                        <a:pt x="5180" y="1441"/>
                        <a:pt x="5358" y="1370"/>
                        <a:pt x="5489" y="1239"/>
                      </a:cubicBezTo>
                      <a:cubicBezTo>
                        <a:pt x="5513" y="1215"/>
                        <a:pt x="5537" y="1191"/>
                        <a:pt x="5549" y="1180"/>
                      </a:cubicBezTo>
                      <a:cubicBezTo>
                        <a:pt x="5644" y="1049"/>
                        <a:pt x="5704" y="894"/>
                        <a:pt x="5704" y="727"/>
                      </a:cubicBezTo>
                      <a:cubicBezTo>
                        <a:pt x="5704" y="549"/>
                        <a:pt x="5644" y="394"/>
                        <a:pt x="5549" y="275"/>
                      </a:cubicBezTo>
                      <a:cubicBezTo>
                        <a:pt x="5418" y="108"/>
                        <a:pt x="5215" y="1"/>
                        <a:pt x="4989"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926875" y="5874100"/>
                  <a:ext cx="142600" cy="36325"/>
                </a:xfrm>
                <a:custGeom>
                  <a:avLst/>
                  <a:gdLst/>
                  <a:ahLst/>
                  <a:cxnLst/>
                  <a:rect l="l" t="t" r="r" b="b"/>
                  <a:pathLst>
                    <a:path w="5704" h="1453" extrusionOk="0">
                      <a:moveTo>
                        <a:pt x="727" y="0"/>
                      </a:moveTo>
                      <a:cubicBezTo>
                        <a:pt x="322" y="0"/>
                        <a:pt x="0" y="322"/>
                        <a:pt x="0" y="727"/>
                      </a:cubicBezTo>
                      <a:cubicBezTo>
                        <a:pt x="0" y="1120"/>
                        <a:pt x="322" y="1453"/>
                        <a:pt x="727" y="1453"/>
                      </a:cubicBezTo>
                      <a:lnTo>
                        <a:pt x="4989" y="1453"/>
                      </a:lnTo>
                      <a:cubicBezTo>
                        <a:pt x="5215" y="1453"/>
                        <a:pt x="5418" y="1346"/>
                        <a:pt x="5549" y="1179"/>
                      </a:cubicBezTo>
                      <a:cubicBezTo>
                        <a:pt x="5644" y="1048"/>
                        <a:pt x="5704" y="893"/>
                        <a:pt x="5704" y="727"/>
                      </a:cubicBezTo>
                      <a:cubicBezTo>
                        <a:pt x="5704" y="560"/>
                        <a:pt x="5644" y="393"/>
                        <a:pt x="5549" y="274"/>
                      </a:cubicBezTo>
                      <a:cubicBezTo>
                        <a:pt x="5418" y="108"/>
                        <a:pt x="5215" y="0"/>
                        <a:pt x="4989"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text">
  <p:cSld name="CUSTOM">
    <p:bg>
      <p:bgPr>
        <a:blipFill>
          <a:blip r:embed="rId2"/>
          <a:stretch>
            <a:fillRect/>
          </a:stretch>
        </a:blipFill>
        <a:effectLst/>
      </p:bgPr>
    </p:bg>
    <p:spTree>
      <p:nvGrpSpPr>
        <p:cNvPr id="1" name="Shape 430"/>
        <p:cNvGrpSpPr/>
        <p:nvPr/>
      </p:nvGrpSpPr>
      <p:grpSpPr>
        <a:xfrm>
          <a:off x="0" y="0"/>
          <a:ext cx="0" cy="0"/>
          <a:chOff x="0" y="0"/>
          <a:chExt cx="0" cy="0"/>
        </a:xfrm>
      </p:grpSpPr>
      <p:grpSp>
        <p:nvGrpSpPr>
          <p:cNvPr id="431" name="Google Shape;431;p19"/>
          <p:cNvGrpSpPr/>
          <p:nvPr/>
        </p:nvGrpSpPr>
        <p:grpSpPr>
          <a:xfrm>
            <a:off x="8402076" y="-324202"/>
            <a:ext cx="1195727" cy="1221775"/>
            <a:chOff x="4910125" y="3143702"/>
            <a:chExt cx="691851" cy="706923"/>
          </a:xfrm>
        </p:grpSpPr>
        <p:sp>
          <p:nvSpPr>
            <p:cNvPr id="432" name="Google Shape;432;p19"/>
            <p:cNvSpPr/>
            <p:nvPr/>
          </p:nvSpPr>
          <p:spPr>
            <a:xfrm>
              <a:off x="4950294" y="3143702"/>
              <a:ext cx="70575" cy="399169"/>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5200653" y="3736294"/>
              <a:ext cx="401323" cy="705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4944650" y="3445500"/>
              <a:ext cx="325675" cy="367025"/>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4910125" y="3425550"/>
              <a:ext cx="153925" cy="41100"/>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5249750" y="3697025"/>
              <a:ext cx="41100" cy="153600"/>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19"/>
          <p:cNvGrpSpPr/>
          <p:nvPr/>
        </p:nvGrpSpPr>
        <p:grpSpPr>
          <a:xfrm flipH="1">
            <a:off x="-245469" y="4805263"/>
            <a:ext cx="1932971" cy="666322"/>
            <a:chOff x="7213579" y="4485138"/>
            <a:chExt cx="1932971" cy="666322"/>
          </a:xfrm>
        </p:grpSpPr>
        <p:sp>
          <p:nvSpPr>
            <p:cNvPr id="438" name="Google Shape;438;p19"/>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19"/>
            <p:cNvGrpSpPr/>
            <p:nvPr/>
          </p:nvGrpSpPr>
          <p:grpSpPr>
            <a:xfrm>
              <a:off x="7711810" y="4485138"/>
              <a:ext cx="592677" cy="273720"/>
              <a:chOff x="2029210" y="3484363"/>
              <a:chExt cx="592677" cy="273720"/>
            </a:xfrm>
          </p:grpSpPr>
          <p:sp>
            <p:nvSpPr>
              <p:cNvPr id="443" name="Google Shape;443;p19"/>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6" name="Google Shape;446;p19"/>
          <p:cNvSpPr/>
          <p:nvPr/>
        </p:nvSpPr>
        <p:spPr>
          <a:xfrm rot="-5690346">
            <a:off x="2071539" y="-864570"/>
            <a:ext cx="1503846" cy="1503846"/>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19"/>
          <p:cNvSpPr/>
          <p:nvPr/>
        </p:nvSpPr>
        <p:spPr>
          <a:xfrm rot="10381533">
            <a:off x="-877714" y="-575211"/>
            <a:ext cx="2984630" cy="297671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19"/>
          <p:cNvSpPr txBox="1">
            <a:spLocks noGrp="1"/>
          </p:cNvSpPr>
          <p:nvPr>
            <p:ph type="ctrTitle"/>
          </p:nvPr>
        </p:nvSpPr>
        <p:spPr>
          <a:xfrm>
            <a:off x="709350" y="1351413"/>
            <a:ext cx="3862500" cy="11058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Clr>
                <a:schemeClr val="lt2"/>
              </a:buClr>
              <a:buSzPts val="8500"/>
              <a:buNone/>
              <a:defRPr sz="8500">
                <a:solidFill>
                  <a:schemeClr val="lt2"/>
                </a:solidFill>
              </a:defRPr>
            </a:lvl1pPr>
            <a:lvl2pPr lvl="1" algn="l" rtl="0">
              <a:lnSpc>
                <a:spcPct val="80000"/>
              </a:lnSpc>
              <a:spcBef>
                <a:spcPts val="0"/>
              </a:spcBef>
              <a:spcAft>
                <a:spcPts val="0"/>
              </a:spcAft>
              <a:buClr>
                <a:schemeClr val="lt2"/>
              </a:buClr>
              <a:buSzPts val="8500"/>
              <a:buNone/>
              <a:defRPr sz="8500">
                <a:solidFill>
                  <a:schemeClr val="lt2"/>
                </a:solidFill>
              </a:defRPr>
            </a:lvl2pPr>
            <a:lvl3pPr lvl="2" algn="l" rtl="0">
              <a:lnSpc>
                <a:spcPct val="80000"/>
              </a:lnSpc>
              <a:spcBef>
                <a:spcPts val="0"/>
              </a:spcBef>
              <a:spcAft>
                <a:spcPts val="0"/>
              </a:spcAft>
              <a:buClr>
                <a:schemeClr val="lt2"/>
              </a:buClr>
              <a:buSzPts val="8500"/>
              <a:buNone/>
              <a:defRPr sz="8500">
                <a:solidFill>
                  <a:schemeClr val="lt2"/>
                </a:solidFill>
              </a:defRPr>
            </a:lvl3pPr>
            <a:lvl4pPr lvl="3" algn="l" rtl="0">
              <a:lnSpc>
                <a:spcPct val="80000"/>
              </a:lnSpc>
              <a:spcBef>
                <a:spcPts val="0"/>
              </a:spcBef>
              <a:spcAft>
                <a:spcPts val="0"/>
              </a:spcAft>
              <a:buClr>
                <a:schemeClr val="lt2"/>
              </a:buClr>
              <a:buSzPts val="8500"/>
              <a:buNone/>
              <a:defRPr sz="8500">
                <a:solidFill>
                  <a:schemeClr val="lt2"/>
                </a:solidFill>
              </a:defRPr>
            </a:lvl4pPr>
            <a:lvl5pPr lvl="4" algn="l" rtl="0">
              <a:lnSpc>
                <a:spcPct val="80000"/>
              </a:lnSpc>
              <a:spcBef>
                <a:spcPts val="0"/>
              </a:spcBef>
              <a:spcAft>
                <a:spcPts val="0"/>
              </a:spcAft>
              <a:buClr>
                <a:schemeClr val="lt2"/>
              </a:buClr>
              <a:buSzPts val="8500"/>
              <a:buNone/>
              <a:defRPr sz="8500">
                <a:solidFill>
                  <a:schemeClr val="lt2"/>
                </a:solidFill>
              </a:defRPr>
            </a:lvl5pPr>
            <a:lvl6pPr lvl="5" algn="l" rtl="0">
              <a:lnSpc>
                <a:spcPct val="80000"/>
              </a:lnSpc>
              <a:spcBef>
                <a:spcPts val="0"/>
              </a:spcBef>
              <a:spcAft>
                <a:spcPts val="0"/>
              </a:spcAft>
              <a:buClr>
                <a:schemeClr val="lt2"/>
              </a:buClr>
              <a:buSzPts val="8500"/>
              <a:buNone/>
              <a:defRPr sz="8500">
                <a:solidFill>
                  <a:schemeClr val="lt2"/>
                </a:solidFill>
              </a:defRPr>
            </a:lvl6pPr>
            <a:lvl7pPr lvl="6" algn="l" rtl="0">
              <a:lnSpc>
                <a:spcPct val="80000"/>
              </a:lnSpc>
              <a:spcBef>
                <a:spcPts val="0"/>
              </a:spcBef>
              <a:spcAft>
                <a:spcPts val="0"/>
              </a:spcAft>
              <a:buClr>
                <a:schemeClr val="lt2"/>
              </a:buClr>
              <a:buSzPts val="8500"/>
              <a:buNone/>
              <a:defRPr sz="8500">
                <a:solidFill>
                  <a:schemeClr val="lt2"/>
                </a:solidFill>
              </a:defRPr>
            </a:lvl7pPr>
            <a:lvl8pPr lvl="7" algn="l" rtl="0">
              <a:lnSpc>
                <a:spcPct val="80000"/>
              </a:lnSpc>
              <a:spcBef>
                <a:spcPts val="0"/>
              </a:spcBef>
              <a:spcAft>
                <a:spcPts val="0"/>
              </a:spcAft>
              <a:buClr>
                <a:schemeClr val="lt2"/>
              </a:buClr>
              <a:buSzPts val="8500"/>
              <a:buNone/>
              <a:defRPr sz="8500">
                <a:solidFill>
                  <a:schemeClr val="lt2"/>
                </a:solidFill>
              </a:defRPr>
            </a:lvl8pPr>
            <a:lvl9pPr lvl="8" algn="l" rtl="0">
              <a:lnSpc>
                <a:spcPct val="80000"/>
              </a:lnSpc>
              <a:spcBef>
                <a:spcPts val="0"/>
              </a:spcBef>
              <a:spcAft>
                <a:spcPts val="0"/>
              </a:spcAft>
              <a:buClr>
                <a:schemeClr val="lt2"/>
              </a:buClr>
              <a:buSzPts val="8500"/>
              <a:buNone/>
              <a:defRPr sz="8500">
                <a:solidFill>
                  <a:schemeClr val="lt2"/>
                </a:solidFill>
              </a:defRPr>
            </a:lvl9pPr>
          </a:lstStyle>
          <a:p>
            <a:endParaRPr/>
          </a:p>
        </p:txBody>
      </p:sp>
      <p:sp>
        <p:nvSpPr>
          <p:cNvPr id="449" name="Google Shape;449;p19"/>
          <p:cNvSpPr txBox="1">
            <a:spLocks noGrp="1"/>
          </p:cNvSpPr>
          <p:nvPr>
            <p:ph type="subTitle" idx="1"/>
          </p:nvPr>
        </p:nvSpPr>
        <p:spPr>
          <a:xfrm>
            <a:off x="709375" y="2571688"/>
            <a:ext cx="3862500" cy="122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2">
  <p:cSld name="CUSTOM_5">
    <p:bg>
      <p:bgPr>
        <a:blipFill>
          <a:blip r:embed="rId2"/>
          <a:stretch>
            <a:fillRect/>
          </a:stretch>
        </a:blipFill>
        <a:effectLst/>
      </p:bgPr>
    </p:bg>
    <p:spTree>
      <p:nvGrpSpPr>
        <p:cNvPr id="1" name="Shape 450"/>
        <p:cNvGrpSpPr/>
        <p:nvPr/>
      </p:nvGrpSpPr>
      <p:grpSpPr>
        <a:xfrm>
          <a:off x="0" y="0"/>
          <a:ext cx="0" cy="0"/>
          <a:chOff x="0" y="0"/>
          <a:chExt cx="0" cy="0"/>
        </a:xfrm>
      </p:grpSpPr>
      <p:sp>
        <p:nvSpPr>
          <p:cNvPr id="451" name="Google Shape;451;p20"/>
          <p:cNvSpPr txBox="1">
            <a:spLocks noGrp="1"/>
          </p:cNvSpPr>
          <p:nvPr>
            <p:ph type="title"/>
          </p:nvPr>
        </p:nvSpPr>
        <p:spPr>
          <a:xfrm>
            <a:off x="4953000" y="1310400"/>
            <a:ext cx="2922000" cy="1397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2"/>
              </a:buClr>
              <a:buSzPts val="3500"/>
              <a:buNone/>
              <a:defRPr>
                <a:solidFill>
                  <a:schemeClr val="lt2"/>
                </a:solidFill>
              </a:defRPr>
            </a:lvl1pPr>
            <a:lvl2pPr lvl="1" algn="l" rtl="0">
              <a:spcBef>
                <a:spcPts val="0"/>
              </a:spcBef>
              <a:spcAft>
                <a:spcPts val="0"/>
              </a:spcAft>
              <a:buClr>
                <a:schemeClr val="lt2"/>
              </a:buClr>
              <a:buSzPts val="3500"/>
              <a:buNone/>
              <a:defRPr>
                <a:solidFill>
                  <a:schemeClr val="lt2"/>
                </a:solidFill>
              </a:defRPr>
            </a:lvl2pPr>
            <a:lvl3pPr lvl="2" algn="l" rtl="0">
              <a:spcBef>
                <a:spcPts val="0"/>
              </a:spcBef>
              <a:spcAft>
                <a:spcPts val="0"/>
              </a:spcAft>
              <a:buClr>
                <a:schemeClr val="lt2"/>
              </a:buClr>
              <a:buSzPts val="3500"/>
              <a:buNone/>
              <a:defRPr>
                <a:solidFill>
                  <a:schemeClr val="lt2"/>
                </a:solidFill>
              </a:defRPr>
            </a:lvl3pPr>
            <a:lvl4pPr lvl="3" algn="l" rtl="0">
              <a:spcBef>
                <a:spcPts val="0"/>
              </a:spcBef>
              <a:spcAft>
                <a:spcPts val="0"/>
              </a:spcAft>
              <a:buClr>
                <a:schemeClr val="lt2"/>
              </a:buClr>
              <a:buSzPts val="3500"/>
              <a:buNone/>
              <a:defRPr>
                <a:solidFill>
                  <a:schemeClr val="lt2"/>
                </a:solidFill>
              </a:defRPr>
            </a:lvl4pPr>
            <a:lvl5pPr lvl="4" algn="l" rtl="0">
              <a:spcBef>
                <a:spcPts val="0"/>
              </a:spcBef>
              <a:spcAft>
                <a:spcPts val="0"/>
              </a:spcAft>
              <a:buClr>
                <a:schemeClr val="lt2"/>
              </a:buClr>
              <a:buSzPts val="3500"/>
              <a:buNone/>
              <a:defRPr>
                <a:solidFill>
                  <a:schemeClr val="lt2"/>
                </a:solidFill>
              </a:defRPr>
            </a:lvl5pPr>
            <a:lvl6pPr lvl="5" algn="l" rtl="0">
              <a:spcBef>
                <a:spcPts val="0"/>
              </a:spcBef>
              <a:spcAft>
                <a:spcPts val="0"/>
              </a:spcAft>
              <a:buClr>
                <a:schemeClr val="lt2"/>
              </a:buClr>
              <a:buSzPts val="3500"/>
              <a:buNone/>
              <a:defRPr>
                <a:solidFill>
                  <a:schemeClr val="lt2"/>
                </a:solidFill>
              </a:defRPr>
            </a:lvl6pPr>
            <a:lvl7pPr lvl="6" algn="l" rtl="0">
              <a:spcBef>
                <a:spcPts val="0"/>
              </a:spcBef>
              <a:spcAft>
                <a:spcPts val="0"/>
              </a:spcAft>
              <a:buClr>
                <a:schemeClr val="lt2"/>
              </a:buClr>
              <a:buSzPts val="3500"/>
              <a:buNone/>
              <a:defRPr>
                <a:solidFill>
                  <a:schemeClr val="lt2"/>
                </a:solidFill>
              </a:defRPr>
            </a:lvl7pPr>
            <a:lvl8pPr lvl="7" algn="l" rtl="0">
              <a:spcBef>
                <a:spcPts val="0"/>
              </a:spcBef>
              <a:spcAft>
                <a:spcPts val="0"/>
              </a:spcAft>
              <a:buClr>
                <a:schemeClr val="lt2"/>
              </a:buClr>
              <a:buSzPts val="3500"/>
              <a:buNone/>
              <a:defRPr>
                <a:solidFill>
                  <a:schemeClr val="lt2"/>
                </a:solidFill>
              </a:defRPr>
            </a:lvl8pPr>
            <a:lvl9pPr lvl="8" algn="l" rtl="0">
              <a:spcBef>
                <a:spcPts val="0"/>
              </a:spcBef>
              <a:spcAft>
                <a:spcPts val="0"/>
              </a:spcAft>
              <a:buClr>
                <a:schemeClr val="lt2"/>
              </a:buClr>
              <a:buSzPts val="3500"/>
              <a:buNone/>
              <a:defRPr>
                <a:solidFill>
                  <a:schemeClr val="lt2"/>
                </a:solidFill>
              </a:defRPr>
            </a:lvl9pPr>
          </a:lstStyle>
          <a:p>
            <a:endParaRPr/>
          </a:p>
        </p:txBody>
      </p:sp>
      <p:sp>
        <p:nvSpPr>
          <p:cNvPr id="452" name="Google Shape;452;p20"/>
          <p:cNvSpPr txBox="1">
            <a:spLocks noGrp="1"/>
          </p:cNvSpPr>
          <p:nvPr>
            <p:ph type="subTitle" idx="1"/>
          </p:nvPr>
        </p:nvSpPr>
        <p:spPr>
          <a:xfrm>
            <a:off x="4953000" y="2707800"/>
            <a:ext cx="2922000" cy="1125300"/>
          </a:xfrm>
          <a:prstGeom prst="rect">
            <a:avLst/>
          </a:prstGeom>
          <a:noFill/>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grpSp>
        <p:nvGrpSpPr>
          <p:cNvPr id="453" name="Google Shape;453;p20"/>
          <p:cNvGrpSpPr/>
          <p:nvPr/>
        </p:nvGrpSpPr>
        <p:grpSpPr>
          <a:xfrm rot="10800000">
            <a:off x="-944473" y="1972940"/>
            <a:ext cx="4021424" cy="4227317"/>
            <a:chOff x="5808502" y="-783360"/>
            <a:chExt cx="4021424" cy="4227317"/>
          </a:xfrm>
        </p:grpSpPr>
        <p:sp>
          <p:nvSpPr>
            <p:cNvPr id="454" name="Google Shape;454;p20"/>
            <p:cNvSpPr/>
            <p:nvPr/>
          </p:nvSpPr>
          <p:spPr>
            <a:xfrm rot="-5690340">
              <a:off x="5852591" y="-306002"/>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5" name="Google Shape;455;p20"/>
            <p:cNvSpPr/>
            <p:nvPr/>
          </p:nvSpPr>
          <p:spPr>
            <a:xfrm rot="10381552">
              <a:off x="7257443" y="-644565"/>
              <a:ext cx="2434104" cy="2427651"/>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6" name="Google Shape;456;p20"/>
            <p:cNvSpPr/>
            <p:nvPr/>
          </p:nvSpPr>
          <p:spPr>
            <a:xfrm>
              <a:off x="8102150" y="1921875"/>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0"/>
          <p:cNvGrpSpPr/>
          <p:nvPr/>
        </p:nvGrpSpPr>
        <p:grpSpPr>
          <a:xfrm flipH="1">
            <a:off x="7676968" y="-2"/>
            <a:ext cx="1467028" cy="1450801"/>
            <a:chOff x="-19" y="-2"/>
            <a:chExt cx="1467028" cy="1450801"/>
          </a:xfrm>
        </p:grpSpPr>
        <p:sp>
          <p:nvSpPr>
            <p:cNvPr id="458" name="Google Shape;458;p20"/>
            <p:cNvSpPr/>
            <p:nvPr/>
          </p:nvSpPr>
          <p:spPr>
            <a:xfrm flipH="1">
              <a:off x="498875" y="-1"/>
              <a:ext cx="122450" cy="412529"/>
            </a:xfrm>
            <a:custGeom>
              <a:avLst/>
              <a:gdLst/>
              <a:ahLst/>
              <a:cxnLst/>
              <a:rect l="l" t="t" r="r" b="b"/>
              <a:pathLst>
                <a:path w="2834" h="5335" extrusionOk="0">
                  <a:moveTo>
                    <a:pt x="0" y="0"/>
                  </a:moveTo>
                  <a:lnTo>
                    <a:pt x="0" y="5334"/>
                  </a:lnTo>
                  <a:lnTo>
                    <a:pt x="2834" y="5334"/>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flipH="1">
              <a:off x="1" y="615175"/>
              <a:ext cx="387275" cy="122472"/>
            </a:xfrm>
            <a:custGeom>
              <a:avLst/>
              <a:gdLst/>
              <a:ahLst/>
              <a:cxnLst/>
              <a:rect l="l" t="t" r="r" b="b"/>
              <a:pathLst>
                <a:path w="6490" h="2835" extrusionOk="0">
                  <a:moveTo>
                    <a:pt x="0" y="0"/>
                  </a:moveTo>
                  <a:lnTo>
                    <a:pt x="0" y="2834"/>
                  </a:lnTo>
                  <a:lnTo>
                    <a:pt x="6489" y="2834"/>
                  </a:lnTo>
                  <a:lnTo>
                    <a:pt x="648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flipH="1">
              <a:off x="253509" y="247342"/>
              <a:ext cx="377115" cy="498528"/>
            </a:xfrm>
            <a:custGeom>
              <a:avLst/>
              <a:gdLst/>
              <a:ahLst/>
              <a:cxnLst/>
              <a:rect l="l" t="t" r="r" b="b"/>
              <a:pathLst>
                <a:path w="8728" h="11538" extrusionOk="0">
                  <a:moveTo>
                    <a:pt x="1" y="1"/>
                  </a:moveTo>
                  <a:lnTo>
                    <a:pt x="1" y="2584"/>
                  </a:lnTo>
                  <a:cubicBezTo>
                    <a:pt x="1" y="8335"/>
                    <a:pt x="1703" y="11538"/>
                    <a:pt x="7454" y="11538"/>
                  </a:cubicBezTo>
                  <a:lnTo>
                    <a:pt x="8728" y="11538"/>
                  </a:lnTo>
                  <a:lnTo>
                    <a:pt x="8728" y="8263"/>
                  </a:lnTo>
                  <a:lnTo>
                    <a:pt x="7454" y="8263"/>
                  </a:lnTo>
                  <a:cubicBezTo>
                    <a:pt x="3513" y="8263"/>
                    <a:pt x="3275" y="6537"/>
                    <a:pt x="3275" y="2584"/>
                  </a:cubicBezTo>
                  <a:lnTo>
                    <a:pt x="3275" y="1"/>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flipH="1">
              <a:off x="219548" y="539554"/>
              <a:ext cx="70515" cy="265985"/>
            </a:xfrm>
            <a:custGeom>
              <a:avLst/>
              <a:gdLst/>
              <a:ahLst/>
              <a:cxnLst/>
              <a:rect l="l" t="t" r="r" b="b"/>
              <a:pathLst>
                <a:path w="1632" h="6156" extrusionOk="0">
                  <a:moveTo>
                    <a:pt x="810" y="0"/>
                  </a:moveTo>
                  <a:cubicBezTo>
                    <a:pt x="358" y="0"/>
                    <a:pt x="1" y="369"/>
                    <a:pt x="1" y="822"/>
                  </a:cubicBezTo>
                  <a:lnTo>
                    <a:pt x="1" y="5334"/>
                  </a:lnTo>
                  <a:cubicBezTo>
                    <a:pt x="1" y="5787"/>
                    <a:pt x="358" y="6156"/>
                    <a:pt x="810" y="6156"/>
                  </a:cubicBezTo>
                  <a:cubicBezTo>
                    <a:pt x="1275" y="6156"/>
                    <a:pt x="1632" y="5787"/>
                    <a:pt x="1632" y="5334"/>
                  </a:cubicBezTo>
                  <a:lnTo>
                    <a:pt x="1632" y="822"/>
                  </a:lnTo>
                  <a:cubicBezTo>
                    <a:pt x="1632" y="369"/>
                    <a:pt x="1275" y="0"/>
                    <a:pt x="810"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flipH="1">
              <a:off x="430962" y="211825"/>
              <a:ext cx="265510" cy="71076"/>
            </a:xfrm>
            <a:custGeom>
              <a:avLst/>
              <a:gdLst/>
              <a:ahLst/>
              <a:cxnLst/>
              <a:rect l="l" t="t" r="r" b="b"/>
              <a:pathLst>
                <a:path w="6145" h="1645" extrusionOk="0">
                  <a:moveTo>
                    <a:pt x="822" y="1"/>
                  </a:moveTo>
                  <a:cubicBezTo>
                    <a:pt x="358" y="1"/>
                    <a:pt x="1" y="370"/>
                    <a:pt x="1" y="823"/>
                  </a:cubicBezTo>
                  <a:cubicBezTo>
                    <a:pt x="1" y="1275"/>
                    <a:pt x="358" y="1644"/>
                    <a:pt x="822" y="1644"/>
                  </a:cubicBezTo>
                  <a:lnTo>
                    <a:pt x="5323" y="1644"/>
                  </a:lnTo>
                  <a:cubicBezTo>
                    <a:pt x="5775" y="1644"/>
                    <a:pt x="6144" y="1275"/>
                    <a:pt x="6144" y="823"/>
                  </a:cubicBezTo>
                  <a:cubicBezTo>
                    <a:pt x="6144" y="370"/>
                    <a:pt x="5775" y="1"/>
                    <a:pt x="5323"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flipH="1">
              <a:off x="1275600" y="-2"/>
              <a:ext cx="121975" cy="918924"/>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flipH="1">
              <a:off x="-19" y="1253200"/>
              <a:ext cx="964919"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flipH="1">
              <a:off x="844475" y="750621"/>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flipH="1">
              <a:off x="1200980" y="716141"/>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flipH="1">
              <a:off x="809002" y="1185332"/>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stretch>
            <a:fillRect/>
          </a:stretch>
        </a:blipFill>
        <a:effectLst/>
      </p:bgPr>
    </p:bg>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2621700" y="2335651"/>
            <a:ext cx="3900600" cy="1146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88" name="Google Shape;88;p3"/>
          <p:cNvSpPr txBox="1">
            <a:spLocks noGrp="1"/>
          </p:cNvSpPr>
          <p:nvPr>
            <p:ph type="title" idx="2" hasCustomPrompt="1"/>
          </p:nvPr>
        </p:nvSpPr>
        <p:spPr>
          <a:xfrm>
            <a:off x="2621695" y="883388"/>
            <a:ext cx="3900600" cy="136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0"/>
              <a:buNone/>
              <a:defRPr sz="12000">
                <a:solidFill>
                  <a:schemeClr val="lt2"/>
                </a:solidFill>
              </a:defRPr>
            </a:lvl1pPr>
            <a:lvl2pPr lvl="1" rtl="0">
              <a:spcBef>
                <a:spcPts val="0"/>
              </a:spcBef>
              <a:spcAft>
                <a:spcPts val="0"/>
              </a:spcAft>
              <a:buClr>
                <a:schemeClr val="lt2"/>
              </a:buClr>
              <a:buSzPts val="12000"/>
              <a:buNone/>
              <a:defRPr sz="12000">
                <a:solidFill>
                  <a:schemeClr val="lt2"/>
                </a:solidFill>
              </a:defRPr>
            </a:lvl2pPr>
            <a:lvl3pPr lvl="2" rtl="0">
              <a:spcBef>
                <a:spcPts val="0"/>
              </a:spcBef>
              <a:spcAft>
                <a:spcPts val="0"/>
              </a:spcAft>
              <a:buClr>
                <a:schemeClr val="lt2"/>
              </a:buClr>
              <a:buSzPts val="12000"/>
              <a:buNone/>
              <a:defRPr sz="12000">
                <a:solidFill>
                  <a:schemeClr val="lt2"/>
                </a:solidFill>
              </a:defRPr>
            </a:lvl3pPr>
            <a:lvl4pPr lvl="3" rtl="0">
              <a:spcBef>
                <a:spcPts val="0"/>
              </a:spcBef>
              <a:spcAft>
                <a:spcPts val="0"/>
              </a:spcAft>
              <a:buClr>
                <a:schemeClr val="lt2"/>
              </a:buClr>
              <a:buSzPts val="12000"/>
              <a:buNone/>
              <a:defRPr sz="12000">
                <a:solidFill>
                  <a:schemeClr val="lt2"/>
                </a:solidFill>
              </a:defRPr>
            </a:lvl4pPr>
            <a:lvl5pPr lvl="4" rtl="0">
              <a:spcBef>
                <a:spcPts val="0"/>
              </a:spcBef>
              <a:spcAft>
                <a:spcPts val="0"/>
              </a:spcAft>
              <a:buClr>
                <a:schemeClr val="lt2"/>
              </a:buClr>
              <a:buSzPts val="12000"/>
              <a:buNone/>
              <a:defRPr sz="12000">
                <a:solidFill>
                  <a:schemeClr val="lt2"/>
                </a:solidFill>
              </a:defRPr>
            </a:lvl5pPr>
            <a:lvl6pPr lvl="5" rtl="0">
              <a:spcBef>
                <a:spcPts val="0"/>
              </a:spcBef>
              <a:spcAft>
                <a:spcPts val="0"/>
              </a:spcAft>
              <a:buClr>
                <a:schemeClr val="lt2"/>
              </a:buClr>
              <a:buSzPts val="12000"/>
              <a:buNone/>
              <a:defRPr sz="12000">
                <a:solidFill>
                  <a:schemeClr val="lt2"/>
                </a:solidFill>
              </a:defRPr>
            </a:lvl6pPr>
            <a:lvl7pPr lvl="6" rtl="0">
              <a:spcBef>
                <a:spcPts val="0"/>
              </a:spcBef>
              <a:spcAft>
                <a:spcPts val="0"/>
              </a:spcAft>
              <a:buClr>
                <a:schemeClr val="lt2"/>
              </a:buClr>
              <a:buSzPts val="12000"/>
              <a:buNone/>
              <a:defRPr sz="12000">
                <a:solidFill>
                  <a:schemeClr val="lt2"/>
                </a:solidFill>
              </a:defRPr>
            </a:lvl7pPr>
            <a:lvl8pPr lvl="7" rtl="0">
              <a:spcBef>
                <a:spcPts val="0"/>
              </a:spcBef>
              <a:spcAft>
                <a:spcPts val="0"/>
              </a:spcAft>
              <a:buClr>
                <a:schemeClr val="lt2"/>
              </a:buClr>
              <a:buSzPts val="12000"/>
              <a:buNone/>
              <a:defRPr sz="12000">
                <a:solidFill>
                  <a:schemeClr val="lt2"/>
                </a:solidFill>
              </a:defRPr>
            </a:lvl8pPr>
            <a:lvl9pPr lvl="8" rtl="0">
              <a:spcBef>
                <a:spcPts val="0"/>
              </a:spcBef>
              <a:spcAft>
                <a:spcPts val="0"/>
              </a:spcAft>
              <a:buClr>
                <a:schemeClr val="lt2"/>
              </a:buClr>
              <a:buSzPts val="12000"/>
              <a:buNone/>
              <a:defRPr sz="12000">
                <a:solidFill>
                  <a:schemeClr val="lt2"/>
                </a:solidFill>
              </a:defRPr>
            </a:lvl9pPr>
          </a:lstStyle>
          <a:p>
            <a:r>
              <a:t>xx%</a:t>
            </a:r>
          </a:p>
        </p:txBody>
      </p:sp>
      <p:sp>
        <p:nvSpPr>
          <p:cNvPr id="89" name="Google Shape;89;p3"/>
          <p:cNvSpPr txBox="1">
            <a:spLocks noGrp="1"/>
          </p:cNvSpPr>
          <p:nvPr>
            <p:ph type="subTitle" idx="1"/>
          </p:nvPr>
        </p:nvSpPr>
        <p:spPr>
          <a:xfrm>
            <a:off x="2621700" y="3574015"/>
            <a:ext cx="3900600" cy="6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90" name="Google Shape;90;p3"/>
          <p:cNvGrpSpPr/>
          <p:nvPr/>
        </p:nvGrpSpPr>
        <p:grpSpPr>
          <a:xfrm>
            <a:off x="5778002" y="-651182"/>
            <a:ext cx="3967548" cy="4284114"/>
            <a:chOff x="5778002" y="-651182"/>
            <a:chExt cx="3967548" cy="4284114"/>
          </a:xfrm>
        </p:grpSpPr>
        <p:sp>
          <p:nvSpPr>
            <p:cNvPr id="91" name="Google Shape;91;p3"/>
            <p:cNvSpPr/>
            <p:nvPr/>
          </p:nvSpPr>
          <p:spPr>
            <a:xfrm rot="-5690340">
              <a:off x="5822091" y="-255177"/>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 name="Google Shape;92;p3"/>
            <p:cNvSpPr/>
            <p:nvPr/>
          </p:nvSpPr>
          <p:spPr>
            <a:xfrm rot="10381558">
              <a:off x="7022406" y="-504260"/>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 name="Google Shape;93;p3"/>
            <p:cNvSpPr/>
            <p:nvPr/>
          </p:nvSpPr>
          <p:spPr>
            <a:xfrm>
              <a:off x="8071675" y="211085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690379">
              <a:off x="7166082" y="2021255"/>
              <a:ext cx="802019" cy="80207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5" name="Google Shape;95;p3"/>
          <p:cNvSpPr/>
          <p:nvPr/>
        </p:nvSpPr>
        <p:spPr>
          <a:xfrm rot="10381558">
            <a:off x="-530294" y="3285740"/>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96" name="Google Shape;96;p3"/>
          <p:cNvGrpSpPr/>
          <p:nvPr/>
        </p:nvGrpSpPr>
        <p:grpSpPr>
          <a:xfrm>
            <a:off x="1" y="-9"/>
            <a:ext cx="1350611" cy="5143540"/>
            <a:chOff x="1" y="-9"/>
            <a:chExt cx="1350611" cy="5143540"/>
          </a:xfrm>
        </p:grpSpPr>
        <p:grpSp>
          <p:nvGrpSpPr>
            <p:cNvPr id="97" name="Google Shape;97;p3"/>
            <p:cNvGrpSpPr/>
            <p:nvPr/>
          </p:nvGrpSpPr>
          <p:grpSpPr>
            <a:xfrm>
              <a:off x="1" y="-9"/>
              <a:ext cx="1258750" cy="1044032"/>
              <a:chOff x="413751" y="1050241"/>
              <a:chExt cx="1258750" cy="1044032"/>
            </a:xfrm>
          </p:grpSpPr>
          <p:sp>
            <p:nvSpPr>
              <p:cNvPr id="98" name="Google Shape;98;p3"/>
              <p:cNvSpPr/>
              <p:nvPr/>
            </p:nvSpPr>
            <p:spPr>
              <a:xfrm>
                <a:off x="1474950" y="1050241"/>
                <a:ext cx="121947" cy="651033"/>
              </a:xfrm>
              <a:custGeom>
                <a:avLst/>
                <a:gdLst/>
                <a:ahLst/>
                <a:cxnLst/>
                <a:rect l="l" t="t" r="r" b="b"/>
                <a:pathLst>
                  <a:path w="2823" h="7323" extrusionOk="0">
                    <a:moveTo>
                      <a:pt x="0" y="0"/>
                    </a:moveTo>
                    <a:lnTo>
                      <a:pt x="0" y="7323"/>
                    </a:lnTo>
                    <a:lnTo>
                      <a:pt x="2822" y="7323"/>
                    </a:lnTo>
                    <a:lnTo>
                      <a:pt x="2822"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13751" y="1903900"/>
                <a:ext cx="949639" cy="122451"/>
              </a:xfrm>
              <a:custGeom>
                <a:avLst/>
                <a:gdLst/>
                <a:ahLst/>
                <a:cxnLst/>
                <a:rect l="l" t="t" r="r" b="b"/>
                <a:pathLst>
                  <a:path w="20218" h="2835" extrusionOk="0">
                    <a:moveTo>
                      <a:pt x="1" y="1"/>
                    </a:moveTo>
                    <a:lnTo>
                      <a:pt x="1" y="2834"/>
                    </a:lnTo>
                    <a:lnTo>
                      <a:pt x="20218" y="2834"/>
                    </a:lnTo>
                    <a:lnTo>
                      <a:pt x="20218"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229615" y="1535611"/>
                <a:ext cx="377050" cy="498960"/>
              </a:xfrm>
              <a:custGeom>
                <a:avLst/>
                <a:gdLst/>
                <a:ahLst/>
                <a:cxnLst/>
                <a:rect l="l" t="t" r="r" b="b"/>
                <a:pathLst>
                  <a:path w="8728" h="11550" extrusionOk="0">
                    <a:moveTo>
                      <a:pt x="5453" y="1"/>
                    </a:moveTo>
                    <a:lnTo>
                      <a:pt x="5453" y="2596"/>
                    </a:lnTo>
                    <a:cubicBezTo>
                      <a:pt x="5453" y="6549"/>
                      <a:pt x="5215" y="8276"/>
                      <a:pt x="1262" y="8276"/>
                    </a:cubicBezTo>
                    <a:lnTo>
                      <a:pt x="0" y="8276"/>
                    </a:lnTo>
                    <a:lnTo>
                      <a:pt x="0" y="11550"/>
                    </a:lnTo>
                    <a:lnTo>
                      <a:pt x="1262" y="11550"/>
                    </a:lnTo>
                    <a:cubicBezTo>
                      <a:pt x="7025" y="11550"/>
                      <a:pt x="8727" y="8347"/>
                      <a:pt x="8727" y="2596"/>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195660" y="1828290"/>
                <a:ext cx="70502" cy="265982"/>
              </a:xfrm>
              <a:custGeom>
                <a:avLst/>
                <a:gdLst/>
                <a:ahLst/>
                <a:cxnLst/>
                <a:rect l="l" t="t" r="r" b="b"/>
                <a:pathLst>
                  <a:path w="1632" h="6157" extrusionOk="0">
                    <a:moveTo>
                      <a:pt x="810" y="1"/>
                    </a:moveTo>
                    <a:cubicBezTo>
                      <a:pt x="358" y="1"/>
                      <a:pt x="0" y="370"/>
                      <a:pt x="0" y="822"/>
                    </a:cubicBezTo>
                    <a:lnTo>
                      <a:pt x="0" y="5335"/>
                    </a:lnTo>
                    <a:cubicBezTo>
                      <a:pt x="0" y="5787"/>
                      <a:pt x="358" y="6156"/>
                      <a:pt x="810" y="6156"/>
                    </a:cubicBezTo>
                    <a:cubicBezTo>
                      <a:pt x="1274" y="6156"/>
                      <a:pt x="1631" y="5787"/>
                      <a:pt x="1631" y="5335"/>
                    </a:cubicBezTo>
                    <a:lnTo>
                      <a:pt x="1631" y="822"/>
                    </a:lnTo>
                    <a:cubicBezTo>
                      <a:pt x="1631" y="370"/>
                      <a:pt x="1274"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407037" y="1500144"/>
                <a:ext cx="265464" cy="71021"/>
              </a:xfrm>
              <a:custGeom>
                <a:avLst/>
                <a:gdLst/>
                <a:ahLst/>
                <a:cxnLst/>
                <a:rect l="l" t="t" r="r" b="b"/>
                <a:pathLst>
                  <a:path w="6145" h="1644" extrusionOk="0">
                    <a:moveTo>
                      <a:pt x="822" y="0"/>
                    </a:moveTo>
                    <a:cubicBezTo>
                      <a:pt x="370" y="0"/>
                      <a:pt x="1" y="369"/>
                      <a:pt x="1" y="822"/>
                    </a:cubicBezTo>
                    <a:cubicBezTo>
                      <a:pt x="1" y="1274"/>
                      <a:pt x="370" y="1643"/>
                      <a:pt x="822" y="1643"/>
                    </a:cubicBezTo>
                    <a:lnTo>
                      <a:pt x="5323" y="1643"/>
                    </a:lnTo>
                    <a:cubicBezTo>
                      <a:pt x="5787" y="1643"/>
                      <a:pt x="6144" y="1274"/>
                      <a:pt x="6144" y="822"/>
                    </a:cubicBezTo>
                    <a:cubicBezTo>
                      <a:pt x="6144" y="369"/>
                      <a:pt x="5787"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3"/>
            <p:cNvSpPr/>
            <p:nvPr/>
          </p:nvSpPr>
          <p:spPr>
            <a:xfrm>
              <a:off x="364013" y="9"/>
              <a:ext cx="122472" cy="5143522"/>
            </a:xfrm>
            <a:custGeom>
              <a:avLst/>
              <a:gdLst/>
              <a:ahLst/>
              <a:cxnLst/>
              <a:rect l="l" t="t" r="r" b="b"/>
              <a:pathLst>
                <a:path w="2835" h="119063" extrusionOk="0">
                  <a:moveTo>
                    <a:pt x="1" y="0"/>
                  </a:moveTo>
                  <a:lnTo>
                    <a:pt x="1" y="119063"/>
                  </a:lnTo>
                  <a:lnTo>
                    <a:pt x="2835" y="119063"/>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622737" y="2521299"/>
              <a:ext cx="292723" cy="121910"/>
            </a:xfrm>
            <a:custGeom>
              <a:avLst/>
              <a:gdLst/>
              <a:ahLst/>
              <a:cxnLst/>
              <a:rect l="l" t="t" r="r" b="b"/>
              <a:pathLst>
                <a:path w="6776" h="2822" extrusionOk="0">
                  <a:moveTo>
                    <a:pt x="1" y="0"/>
                  </a:moveTo>
                  <a:lnTo>
                    <a:pt x="1" y="2822"/>
                  </a:lnTo>
                  <a:lnTo>
                    <a:pt x="6775" y="2822"/>
                  </a:lnTo>
                  <a:lnTo>
                    <a:pt x="677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3"/>
            <p:cNvGrpSpPr/>
            <p:nvPr/>
          </p:nvGrpSpPr>
          <p:grpSpPr>
            <a:xfrm>
              <a:off x="305916" y="2201922"/>
              <a:ext cx="458827" cy="739670"/>
              <a:chOff x="926875" y="5874100"/>
              <a:chExt cx="265525" cy="428050"/>
            </a:xfrm>
          </p:grpSpPr>
          <p:sp>
            <p:nvSpPr>
              <p:cNvPr id="106" name="Google Shape;106;p3"/>
              <p:cNvSpPr/>
              <p:nvPr/>
            </p:nvSpPr>
            <p:spPr>
              <a:xfrm>
                <a:off x="957225" y="5892250"/>
                <a:ext cx="81900" cy="393825"/>
              </a:xfrm>
              <a:custGeom>
                <a:avLst/>
                <a:gdLst/>
                <a:ahLst/>
                <a:cxnLst/>
                <a:rect l="l" t="t" r="r" b="b"/>
                <a:pathLst>
                  <a:path w="3276" h="15753" extrusionOk="0">
                    <a:moveTo>
                      <a:pt x="1" y="1"/>
                    </a:moveTo>
                    <a:lnTo>
                      <a:pt x="1" y="15753"/>
                    </a:lnTo>
                    <a:lnTo>
                      <a:pt x="3275" y="15753"/>
                    </a:lnTo>
                    <a:lnTo>
                      <a:pt x="3275"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957225" y="6054775"/>
                <a:ext cx="217025" cy="82175"/>
              </a:xfrm>
              <a:custGeom>
                <a:avLst/>
                <a:gdLst/>
                <a:ahLst/>
                <a:cxnLst/>
                <a:rect l="l" t="t" r="r" b="b"/>
                <a:pathLst>
                  <a:path w="8681" h="3287" extrusionOk="0">
                    <a:moveTo>
                      <a:pt x="1" y="0"/>
                    </a:moveTo>
                    <a:lnTo>
                      <a:pt x="1" y="3287"/>
                    </a:lnTo>
                    <a:lnTo>
                      <a:pt x="8681" y="3287"/>
                    </a:lnTo>
                    <a:lnTo>
                      <a:pt x="8681" y="0"/>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926875" y="6266100"/>
                <a:ext cx="142600" cy="36050"/>
              </a:xfrm>
              <a:custGeom>
                <a:avLst/>
                <a:gdLst/>
                <a:ahLst/>
                <a:cxnLst/>
                <a:rect l="l" t="t" r="r" b="b"/>
                <a:pathLst>
                  <a:path w="5704" h="1442" extrusionOk="0">
                    <a:moveTo>
                      <a:pt x="727" y="1"/>
                    </a:moveTo>
                    <a:cubicBezTo>
                      <a:pt x="524" y="1"/>
                      <a:pt x="346" y="84"/>
                      <a:pt x="215" y="215"/>
                    </a:cubicBezTo>
                    <a:cubicBezTo>
                      <a:pt x="84" y="346"/>
                      <a:pt x="0" y="525"/>
                      <a:pt x="0" y="727"/>
                    </a:cubicBezTo>
                    <a:cubicBezTo>
                      <a:pt x="0" y="1120"/>
                      <a:pt x="322" y="1441"/>
                      <a:pt x="727" y="1441"/>
                    </a:cubicBezTo>
                    <a:lnTo>
                      <a:pt x="4989" y="1441"/>
                    </a:lnTo>
                    <a:cubicBezTo>
                      <a:pt x="5180" y="1441"/>
                      <a:pt x="5358" y="1370"/>
                      <a:pt x="5489" y="1239"/>
                    </a:cubicBezTo>
                    <a:cubicBezTo>
                      <a:pt x="5513" y="1215"/>
                      <a:pt x="5537" y="1191"/>
                      <a:pt x="5549" y="1180"/>
                    </a:cubicBezTo>
                    <a:cubicBezTo>
                      <a:pt x="5644" y="1049"/>
                      <a:pt x="5704" y="894"/>
                      <a:pt x="5704" y="727"/>
                    </a:cubicBezTo>
                    <a:cubicBezTo>
                      <a:pt x="5704" y="549"/>
                      <a:pt x="5644" y="394"/>
                      <a:pt x="5549" y="275"/>
                    </a:cubicBezTo>
                    <a:cubicBezTo>
                      <a:pt x="5418" y="108"/>
                      <a:pt x="5215" y="1"/>
                      <a:pt x="4989"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156375" y="6024700"/>
                <a:ext cx="36025" cy="142600"/>
              </a:xfrm>
              <a:custGeom>
                <a:avLst/>
                <a:gdLst/>
                <a:ahLst/>
                <a:cxnLst/>
                <a:rect l="l" t="t" r="r" b="b"/>
                <a:pathLst>
                  <a:path w="1441" h="5704" extrusionOk="0">
                    <a:moveTo>
                      <a:pt x="715" y="1"/>
                    </a:moveTo>
                    <a:cubicBezTo>
                      <a:pt x="631" y="1"/>
                      <a:pt x="560" y="13"/>
                      <a:pt x="476" y="37"/>
                    </a:cubicBezTo>
                    <a:cubicBezTo>
                      <a:pt x="203" y="132"/>
                      <a:pt x="0" y="406"/>
                      <a:pt x="0" y="715"/>
                    </a:cubicBezTo>
                    <a:lnTo>
                      <a:pt x="0" y="4978"/>
                    </a:lnTo>
                    <a:cubicBezTo>
                      <a:pt x="0" y="5299"/>
                      <a:pt x="203" y="5561"/>
                      <a:pt x="476" y="5656"/>
                    </a:cubicBezTo>
                    <a:cubicBezTo>
                      <a:pt x="560" y="5692"/>
                      <a:pt x="631" y="5704"/>
                      <a:pt x="715" y="5704"/>
                    </a:cubicBezTo>
                    <a:cubicBezTo>
                      <a:pt x="1119" y="5704"/>
                      <a:pt x="1441" y="5383"/>
                      <a:pt x="1441" y="4978"/>
                    </a:cubicBezTo>
                    <a:lnTo>
                      <a:pt x="1441" y="715"/>
                    </a:lnTo>
                    <a:cubicBezTo>
                      <a:pt x="1441" y="322"/>
                      <a:pt x="1119" y="1"/>
                      <a:pt x="715"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926875" y="5874100"/>
                <a:ext cx="142600" cy="36325"/>
              </a:xfrm>
              <a:custGeom>
                <a:avLst/>
                <a:gdLst/>
                <a:ahLst/>
                <a:cxnLst/>
                <a:rect l="l" t="t" r="r" b="b"/>
                <a:pathLst>
                  <a:path w="5704" h="1453" extrusionOk="0">
                    <a:moveTo>
                      <a:pt x="727" y="0"/>
                    </a:moveTo>
                    <a:cubicBezTo>
                      <a:pt x="322" y="0"/>
                      <a:pt x="0" y="322"/>
                      <a:pt x="0" y="727"/>
                    </a:cubicBezTo>
                    <a:cubicBezTo>
                      <a:pt x="0" y="1120"/>
                      <a:pt x="322" y="1453"/>
                      <a:pt x="727" y="1453"/>
                    </a:cubicBezTo>
                    <a:lnTo>
                      <a:pt x="4989" y="1453"/>
                    </a:lnTo>
                    <a:cubicBezTo>
                      <a:pt x="5215" y="1453"/>
                      <a:pt x="5418" y="1346"/>
                      <a:pt x="5549" y="1179"/>
                    </a:cubicBezTo>
                    <a:cubicBezTo>
                      <a:pt x="5644" y="1048"/>
                      <a:pt x="5704" y="893"/>
                      <a:pt x="5704" y="727"/>
                    </a:cubicBezTo>
                    <a:cubicBezTo>
                      <a:pt x="5704" y="560"/>
                      <a:pt x="5644" y="393"/>
                      <a:pt x="5549" y="274"/>
                    </a:cubicBezTo>
                    <a:cubicBezTo>
                      <a:pt x="5418" y="108"/>
                      <a:pt x="5215" y="0"/>
                      <a:pt x="4989"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3"/>
            <p:cNvSpPr/>
            <p:nvPr/>
          </p:nvSpPr>
          <p:spPr>
            <a:xfrm>
              <a:off x="871697" y="2330442"/>
              <a:ext cx="478915" cy="478915"/>
            </a:xfrm>
            <a:custGeom>
              <a:avLst/>
              <a:gdLst/>
              <a:ahLst/>
              <a:cxnLst/>
              <a:rect l="l" t="t" r="r" b="b"/>
              <a:pathLst>
                <a:path w="11086" h="11086" extrusionOk="0">
                  <a:moveTo>
                    <a:pt x="5537" y="1192"/>
                  </a:moveTo>
                  <a:cubicBezTo>
                    <a:pt x="7942" y="1192"/>
                    <a:pt x="9894" y="3132"/>
                    <a:pt x="9894" y="5537"/>
                  </a:cubicBezTo>
                  <a:cubicBezTo>
                    <a:pt x="9894" y="7942"/>
                    <a:pt x="7942" y="9895"/>
                    <a:pt x="5537" y="9895"/>
                  </a:cubicBezTo>
                  <a:cubicBezTo>
                    <a:pt x="3132" y="9895"/>
                    <a:pt x="1191" y="7942"/>
                    <a:pt x="1191" y="5537"/>
                  </a:cubicBezTo>
                  <a:cubicBezTo>
                    <a:pt x="1191" y="3132"/>
                    <a:pt x="3132" y="1192"/>
                    <a:pt x="5537" y="1192"/>
                  </a:cubicBezTo>
                  <a:close/>
                  <a:moveTo>
                    <a:pt x="5537" y="1"/>
                  </a:moveTo>
                  <a:cubicBezTo>
                    <a:pt x="2477" y="1"/>
                    <a:pt x="0" y="2477"/>
                    <a:pt x="0" y="5537"/>
                  </a:cubicBezTo>
                  <a:cubicBezTo>
                    <a:pt x="0" y="8597"/>
                    <a:pt x="2477" y="11086"/>
                    <a:pt x="5537" y="11086"/>
                  </a:cubicBezTo>
                  <a:cubicBezTo>
                    <a:pt x="8597" y="11086"/>
                    <a:pt x="11085" y="8597"/>
                    <a:pt x="11085" y="5537"/>
                  </a:cubicBezTo>
                  <a:cubicBezTo>
                    <a:pt x="11085" y="2477"/>
                    <a:pt x="8597" y="1"/>
                    <a:pt x="5537"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955030" y="2413775"/>
              <a:ext cx="311731" cy="224294"/>
            </a:xfrm>
            <a:custGeom>
              <a:avLst/>
              <a:gdLst/>
              <a:ahLst/>
              <a:cxnLst/>
              <a:rect l="l" t="t" r="r" b="b"/>
              <a:pathLst>
                <a:path w="7216" h="5192" extrusionOk="0">
                  <a:moveTo>
                    <a:pt x="3608" y="1"/>
                  </a:moveTo>
                  <a:cubicBezTo>
                    <a:pt x="1822" y="1"/>
                    <a:pt x="334" y="1310"/>
                    <a:pt x="48" y="3013"/>
                  </a:cubicBezTo>
                  <a:cubicBezTo>
                    <a:pt x="24" y="3215"/>
                    <a:pt x="0" y="3406"/>
                    <a:pt x="0" y="3608"/>
                  </a:cubicBezTo>
                  <a:cubicBezTo>
                    <a:pt x="0" y="4180"/>
                    <a:pt x="131" y="4716"/>
                    <a:pt x="369" y="5192"/>
                  </a:cubicBezTo>
                  <a:lnTo>
                    <a:pt x="2167" y="5192"/>
                  </a:lnTo>
                  <a:cubicBezTo>
                    <a:pt x="1738" y="4799"/>
                    <a:pt x="1477" y="4239"/>
                    <a:pt x="1477" y="3608"/>
                  </a:cubicBezTo>
                  <a:cubicBezTo>
                    <a:pt x="1477" y="3406"/>
                    <a:pt x="1500" y="3203"/>
                    <a:pt x="1560" y="3013"/>
                  </a:cubicBezTo>
                  <a:cubicBezTo>
                    <a:pt x="1810" y="2120"/>
                    <a:pt x="2631" y="1477"/>
                    <a:pt x="3608" y="1477"/>
                  </a:cubicBezTo>
                  <a:cubicBezTo>
                    <a:pt x="4786" y="1477"/>
                    <a:pt x="5751" y="2430"/>
                    <a:pt x="5751" y="3608"/>
                  </a:cubicBezTo>
                  <a:cubicBezTo>
                    <a:pt x="5751" y="4239"/>
                    <a:pt x="5477" y="4799"/>
                    <a:pt x="5048" y="5192"/>
                  </a:cubicBezTo>
                  <a:lnTo>
                    <a:pt x="6858" y="5192"/>
                  </a:lnTo>
                  <a:cubicBezTo>
                    <a:pt x="7084" y="4716"/>
                    <a:pt x="7215" y="4180"/>
                    <a:pt x="7215" y="3608"/>
                  </a:cubicBezTo>
                  <a:cubicBezTo>
                    <a:pt x="7215" y="1620"/>
                    <a:pt x="5596" y="1"/>
                    <a:pt x="360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082555" y="2400426"/>
              <a:ext cx="57672" cy="241272"/>
            </a:xfrm>
            <a:custGeom>
              <a:avLst/>
              <a:gdLst/>
              <a:ahLst/>
              <a:cxnLst/>
              <a:rect l="l" t="t" r="r" b="b"/>
              <a:pathLst>
                <a:path w="1335" h="5585" extrusionOk="0">
                  <a:moveTo>
                    <a:pt x="656" y="0"/>
                  </a:moveTo>
                  <a:lnTo>
                    <a:pt x="584" y="3262"/>
                  </a:lnTo>
                  <a:cubicBezTo>
                    <a:pt x="251" y="3298"/>
                    <a:pt x="1" y="3584"/>
                    <a:pt x="1" y="3917"/>
                  </a:cubicBezTo>
                  <a:cubicBezTo>
                    <a:pt x="1" y="4251"/>
                    <a:pt x="239" y="4525"/>
                    <a:pt x="549" y="4572"/>
                  </a:cubicBezTo>
                  <a:lnTo>
                    <a:pt x="537" y="5584"/>
                  </a:lnTo>
                  <a:lnTo>
                    <a:pt x="811" y="5584"/>
                  </a:lnTo>
                  <a:lnTo>
                    <a:pt x="787" y="4572"/>
                  </a:lnTo>
                  <a:cubicBezTo>
                    <a:pt x="1096" y="4525"/>
                    <a:pt x="1334" y="4251"/>
                    <a:pt x="1334" y="3917"/>
                  </a:cubicBezTo>
                  <a:cubicBezTo>
                    <a:pt x="1334" y="3584"/>
                    <a:pt x="1084" y="3298"/>
                    <a:pt x="763" y="3262"/>
                  </a:cubicBezTo>
                  <a:lnTo>
                    <a:pt x="691" y="0"/>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955030" y="2543892"/>
              <a:ext cx="93658" cy="94176"/>
            </a:xfrm>
            <a:custGeom>
              <a:avLst/>
              <a:gdLst/>
              <a:ahLst/>
              <a:cxnLst/>
              <a:rect l="l" t="t" r="r" b="b"/>
              <a:pathLst>
                <a:path w="2168" h="2180" extrusionOk="0">
                  <a:moveTo>
                    <a:pt x="48" y="1"/>
                  </a:moveTo>
                  <a:cubicBezTo>
                    <a:pt x="24" y="203"/>
                    <a:pt x="0" y="394"/>
                    <a:pt x="0" y="596"/>
                  </a:cubicBezTo>
                  <a:cubicBezTo>
                    <a:pt x="0" y="1168"/>
                    <a:pt x="131" y="1704"/>
                    <a:pt x="369" y="2180"/>
                  </a:cubicBezTo>
                  <a:lnTo>
                    <a:pt x="2167" y="2180"/>
                  </a:lnTo>
                  <a:cubicBezTo>
                    <a:pt x="1738" y="1787"/>
                    <a:pt x="1477" y="1227"/>
                    <a:pt x="1477" y="596"/>
                  </a:cubicBezTo>
                  <a:cubicBezTo>
                    <a:pt x="1477" y="394"/>
                    <a:pt x="1500" y="191"/>
                    <a:pt x="1560"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154250" y="3954125"/>
              <a:ext cx="541998" cy="541998"/>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122711" y="3753467"/>
              <a:ext cx="122493" cy="1390028"/>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 y="3428325"/>
              <a:ext cx="1011199" cy="122522"/>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77336" y="3420121"/>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43375" y="3360408"/>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054832" y="3883089"/>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3">
  <p:cSld name="CUSTOM_5_2">
    <p:bg>
      <p:bgPr>
        <a:blipFill>
          <a:blip r:embed="rId2"/>
          <a:stretch>
            <a:fillRect/>
          </a:stretch>
        </a:blipFill>
        <a:effectLst/>
      </p:bgPr>
    </p:bg>
    <p:spTree>
      <p:nvGrpSpPr>
        <p:cNvPr id="1" name="Shape 468"/>
        <p:cNvGrpSpPr/>
        <p:nvPr/>
      </p:nvGrpSpPr>
      <p:grpSpPr>
        <a:xfrm>
          <a:off x="0" y="0"/>
          <a:ext cx="0" cy="0"/>
          <a:chOff x="0" y="0"/>
          <a:chExt cx="0" cy="0"/>
        </a:xfrm>
      </p:grpSpPr>
      <p:grpSp>
        <p:nvGrpSpPr>
          <p:cNvPr id="469" name="Google Shape;469;p21"/>
          <p:cNvGrpSpPr/>
          <p:nvPr/>
        </p:nvGrpSpPr>
        <p:grpSpPr>
          <a:xfrm>
            <a:off x="5530351" y="-38945"/>
            <a:ext cx="3612574" cy="4858305"/>
            <a:chOff x="5530351" y="-38945"/>
            <a:chExt cx="3612574" cy="4858305"/>
          </a:xfrm>
        </p:grpSpPr>
        <p:sp>
          <p:nvSpPr>
            <p:cNvPr id="470" name="Google Shape;470;p21"/>
            <p:cNvSpPr/>
            <p:nvPr/>
          </p:nvSpPr>
          <p:spPr>
            <a:xfrm rot="10800000">
              <a:off x="7305825" y="686616"/>
              <a:ext cx="122500" cy="3753657"/>
            </a:xfrm>
            <a:custGeom>
              <a:avLst/>
              <a:gdLst/>
              <a:ahLst/>
              <a:cxnLst/>
              <a:rect l="l" t="t" r="r" b="b"/>
              <a:pathLst>
                <a:path w="2835" h="118956" extrusionOk="0">
                  <a:moveTo>
                    <a:pt x="1" y="0"/>
                  </a:moveTo>
                  <a:lnTo>
                    <a:pt x="1" y="118955"/>
                  </a:lnTo>
                  <a:lnTo>
                    <a:pt x="2834" y="118955"/>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1"/>
            <p:cNvGrpSpPr/>
            <p:nvPr/>
          </p:nvGrpSpPr>
          <p:grpSpPr>
            <a:xfrm>
              <a:off x="5973838" y="4375878"/>
              <a:ext cx="1466646" cy="443482"/>
              <a:chOff x="5973838" y="4375878"/>
              <a:chExt cx="1466646" cy="443482"/>
            </a:xfrm>
          </p:grpSpPr>
          <p:sp>
            <p:nvSpPr>
              <p:cNvPr id="472" name="Google Shape;472;p21"/>
              <p:cNvSpPr/>
              <p:nvPr/>
            </p:nvSpPr>
            <p:spPr>
              <a:xfrm rot="10800000">
                <a:off x="5973838" y="4621700"/>
                <a:ext cx="943212"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21"/>
              <p:cNvGrpSpPr/>
              <p:nvPr/>
            </p:nvGrpSpPr>
            <p:grpSpPr>
              <a:xfrm rot="10800000">
                <a:off x="6905964" y="4375878"/>
                <a:ext cx="534520" cy="443482"/>
                <a:chOff x="5500716" y="1397589"/>
                <a:chExt cx="534520" cy="443482"/>
              </a:xfrm>
            </p:grpSpPr>
            <p:sp>
              <p:nvSpPr>
                <p:cNvPr id="474" name="Google Shape;474;p21"/>
                <p:cNvSpPr/>
                <p:nvPr/>
              </p:nvSpPr>
              <p:spPr>
                <a:xfrm>
                  <a:off x="5500716" y="1463437"/>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5964203" y="1397589"/>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6" name="Google Shape;476;p21"/>
            <p:cNvGrpSpPr/>
            <p:nvPr/>
          </p:nvGrpSpPr>
          <p:grpSpPr>
            <a:xfrm>
              <a:off x="6039678" y="-38945"/>
              <a:ext cx="1396726" cy="745481"/>
              <a:chOff x="6039678" y="-87195"/>
              <a:chExt cx="1396726" cy="745481"/>
            </a:xfrm>
          </p:grpSpPr>
          <p:sp>
            <p:nvSpPr>
              <p:cNvPr id="477" name="Google Shape;477;p21"/>
              <p:cNvSpPr/>
              <p:nvPr/>
            </p:nvSpPr>
            <p:spPr>
              <a:xfrm rot="-5400000" flipH="1">
                <a:off x="6676794" y="-52197"/>
                <a:ext cx="121975" cy="808758"/>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rot="-5400000" flipH="1">
                <a:off x="6998322" y="220205"/>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rot="-5400000" flipH="1">
                <a:off x="6804645" y="316666"/>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rot="-5400000">
                <a:off x="5978971" y="-26488"/>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rot="-5400000" flipH="1">
                <a:off x="6282763" y="316666"/>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21"/>
            <p:cNvGrpSpPr/>
            <p:nvPr/>
          </p:nvGrpSpPr>
          <p:grpSpPr>
            <a:xfrm>
              <a:off x="5530351" y="-74"/>
              <a:ext cx="3612574" cy="4819434"/>
              <a:chOff x="5530351" y="-74"/>
              <a:chExt cx="3612574" cy="4819434"/>
            </a:xfrm>
          </p:grpSpPr>
          <p:sp>
            <p:nvSpPr>
              <p:cNvPr id="483" name="Google Shape;483;p21"/>
              <p:cNvSpPr/>
              <p:nvPr/>
            </p:nvSpPr>
            <p:spPr>
              <a:xfrm rot="10800000">
                <a:off x="8360000" y="-74"/>
                <a:ext cx="122500" cy="706599"/>
              </a:xfrm>
              <a:custGeom>
                <a:avLst/>
                <a:gdLst/>
                <a:ahLst/>
                <a:cxnLst/>
                <a:rect l="l" t="t" r="r" b="b"/>
                <a:pathLst>
                  <a:path w="2835" h="118956" extrusionOk="0">
                    <a:moveTo>
                      <a:pt x="1" y="0"/>
                    </a:moveTo>
                    <a:lnTo>
                      <a:pt x="1" y="118955"/>
                    </a:lnTo>
                    <a:lnTo>
                      <a:pt x="2834" y="118955"/>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rot="5400000">
                <a:off x="4146447" y="2793128"/>
                <a:ext cx="3043581"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rot="10800000">
                <a:off x="5973760" y="948675"/>
                <a:ext cx="3169165"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rot="5400000">
                <a:off x="8233734" y="821863"/>
                <a:ext cx="375041" cy="142023"/>
              </a:xfrm>
              <a:custGeom>
                <a:avLst/>
                <a:gdLst/>
                <a:ahLst/>
                <a:cxnLst/>
                <a:rect l="l" t="t" r="r" b="b"/>
                <a:pathLst>
                  <a:path w="8680" h="3287" extrusionOk="0">
                    <a:moveTo>
                      <a:pt x="0" y="1"/>
                    </a:moveTo>
                    <a:lnTo>
                      <a:pt x="0" y="3287"/>
                    </a:lnTo>
                    <a:lnTo>
                      <a:pt x="8680" y="3287"/>
                    </a:lnTo>
                    <a:lnTo>
                      <a:pt x="8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rot="5400000">
                <a:off x="8389843" y="581867"/>
                <a:ext cx="62824" cy="246974"/>
              </a:xfrm>
              <a:custGeom>
                <a:avLst/>
                <a:gdLst/>
                <a:ahLst/>
                <a:cxnLst/>
                <a:rect l="l" t="t" r="r" b="b"/>
                <a:pathLst>
                  <a:path w="1454" h="5716" extrusionOk="0">
                    <a:moveTo>
                      <a:pt x="727" y="0"/>
                    </a:moveTo>
                    <a:cubicBezTo>
                      <a:pt x="334" y="0"/>
                      <a:pt x="1" y="334"/>
                      <a:pt x="1" y="727"/>
                    </a:cubicBezTo>
                    <a:lnTo>
                      <a:pt x="1" y="4989"/>
                    </a:lnTo>
                    <a:cubicBezTo>
                      <a:pt x="1" y="5382"/>
                      <a:pt x="334" y="5715"/>
                      <a:pt x="727" y="5715"/>
                    </a:cubicBezTo>
                    <a:cubicBezTo>
                      <a:pt x="1132" y="5715"/>
                      <a:pt x="1453" y="5382"/>
                      <a:pt x="1453" y="4989"/>
                    </a:cubicBezTo>
                    <a:lnTo>
                      <a:pt x="1453" y="727"/>
                    </a:lnTo>
                    <a:cubicBezTo>
                      <a:pt x="1453" y="334"/>
                      <a:pt x="1132"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rot="5400000">
                <a:off x="8362104" y="669341"/>
                <a:ext cx="141505" cy="680648"/>
              </a:xfrm>
              <a:custGeom>
                <a:avLst/>
                <a:gdLst/>
                <a:ahLst/>
                <a:cxnLst/>
                <a:rect l="l" t="t" r="r" b="b"/>
                <a:pathLst>
                  <a:path w="3275" h="15753" extrusionOk="0">
                    <a:moveTo>
                      <a:pt x="1" y="1"/>
                    </a:moveTo>
                    <a:lnTo>
                      <a:pt x="1" y="15753"/>
                    </a:lnTo>
                    <a:lnTo>
                      <a:pt x="3275" y="15753"/>
                    </a:lnTo>
                    <a:lnTo>
                      <a:pt x="32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rot="5400000">
                <a:off x="7972653" y="978750"/>
                <a:ext cx="246456" cy="62262"/>
              </a:xfrm>
              <a:custGeom>
                <a:avLst/>
                <a:gdLst/>
                <a:ahLst/>
                <a:cxnLst/>
                <a:rect l="l" t="t" r="r" b="b"/>
                <a:pathLst>
                  <a:path w="5704" h="1441" extrusionOk="0">
                    <a:moveTo>
                      <a:pt x="726" y="0"/>
                    </a:moveTo>
                    <a:cubicBezTo>
                      <a:pt x="322" y="0"/>
                      <a:pt x="0" y="322"/>
                      <a:pt x="0" y="726"/>
                    </a:cubicBezTo>
                    <a:cubicBezTo>
                      <a:pt x="0" y="1119"/>
                      <a:pt x="322" y="1441"/>
                      <a:pt x="726" y="1441"/>
                    </a:cubicBezTo>
                    <a:lnTo>
                      <a:pt x="4989" y="1441"/>
                    </a:lnTo>
                    <a:cubicBezTo>
                      <a:pt x="5382" y="1441"/>
                      <a:pt x="5703" y="1119"/>
                      <a:pt x="5703" y="726"/>
                    </a:cubicBezTo>
                    <a:cubicBezTo>
                      <a:pt x="5703" y="322"/>
                      <a:pt x="5382" y="0"/>
                      <a:pt x="49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rot="5400000">
                <a:off x="8650168" y="978512"/>
                <a:ext cx="246456" cy="62305"/>
              </a:xfrm>
              <a:custGeom>
                <a:avLst/>
                <a:gdLst/>
                <a:ahLst/>
                <a:cxnLst/>
                <a:rect l="l" t="t" r="r" b="b"/>
                <a:pathLst>
                  <a:path w="5704" h="1442" extrusionOk="0">
                    <a:moveTo>
                      <a:pt x="726" y="1"/>
                    </a:moveTo>
                    <a:cubicBezTo>
                      <a:pt x="322" y="1"/>
                      <a:pt x="0" y="322"/>
                      <a:pt x="0" y="727"/>
                    </a:cubicBezTo>
                    <a:cubicBezTo>
                      <a:pt x="0" y="1120"/>
                      <a:pt x="322" y="1441"/>
                      <a:pt x="726" y="1441"/>
                    </a:cubicBezTo>
                    <a:lnTo>
                      <a:pt x="4989" y="1441"/>
                    </a:lnTo>
                    <a:cubicBezTo>
                      <a:pt x="5382" y="1441"/>
                      <a:pt x="5703" y="1120"/>
                      <a:pt x="5703" y="727"/>
                    </a:cubicBezTo>
                    <a:cubicBezTo>
                      <a:pt x="5703" y="322"/>
                      <a:pt x="5382" y="1"/>
                      <a:pt x="4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5596166" y="942737"/>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6059653" y="876889"/>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rot="5400000">
                <a:off x="5627828" y="1189814"/>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1"/>
              <p:cNvGrpSpPr/>
              <p:nvPr/>
            </p:nvGrpSpPr>
            <p:grpSpPr>
              <a:xfrm rot="10800000" flipH="1">
                <a:off x="5530351" y="4337926"/>
                <a:ext cx="600334" cy="481434"/>
                <a:chOff x="5454151" y="1397589"/>
                <a:chExt cx="600334" cy="481434"/>
              </a:xfrm>
            </p:grpSpPr>
            <p:sp>
              <p:nvSpPr>
                <p:cNvPr id="495" name="Google Shape;495;p21"/>
                <p:cNvSpPr/>
                <p:nvPr/>
              </p:nvSpPr>
              <p:spPr>
                <a:xfrm>
                  <a:off x="5519966" y="1463437"/>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5983453" y="1397589"/>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rot="5400000">
                  <a:off x="5551628" y="1710514"/>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8" name="Google Shape;498;p21"/>
            <p:cNvSpPr/>
            <p:nvPr/>
          </p:nvSpPr>
          <p:spPr>
            <a:xfrm flipH="1">
              <a:off x="7234320" y="686616"/>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rot="-5400000">
              <a:off x="7331551" y="4238874"/>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21"/>
          <p:cNvSpPr txBox="1">
            <a:spLocks noGrp="1"/>
          </p:cNvSpPr>
          <p:nvPr>
            <p:ph type="title"/>
          </p:nvPr>
        </p:nvSpPr>
        <p:spPr>
          <a:xfrm>
            <a:off x="1022800" y="1272300"/>
            <a:ext cx="3230400" cy="1397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2"/>
              </a:buClr>
              <a:buSzPts val="3500"/>
              <a:buNone/>
              <a:defRPr sz="3500">
                <a:solidFill>
                  <a:schemeClr val="lt2"/>
                </a:solidFill>
              </a:defRPr>
            </a:lvl1pPr>
            <a:lvl2pPr lvl="1" algn="l" rtl="0">
              <a:spcBef>
                <a:spcPts val="0"/>
              </a:spcBef>
              <a:spcAft>
                <a:spcPts val="0"/>
              </a:spcAft>
              <a:buClr>
                <a:schemeClr val="lt2"/>
              </a:buClr>
              <a:buSzPts val="3500"/>
              <a:buNone/>
              <a:defRPr sz="3500">
                <a:solidFill>
                  <a:schemeClr val="lt2"/>
                </a:solidFill>
              </a:defRPr>
            </a:lvl2pPr>
            <a:lvl3pPr lvl="2" algn="l" rtl="0">
              <a:spcBef>
                <a:spcPts val="0"/>
              </a:spcBef>
              <a:spcAft>
                <a:spcPts val="0"/>
              </a:spcAft>
              <a:buClr>
                <a:schemeClr val="lt2"/>
              </a:buClr>
              <a:buSzPts val="3500"/>
              <a:buNone/>
              <a:defRPr sz="3500">
                <a:solidFill>
                  <a:schemeClr val="lt2"/>
                </a:solidFill>
              </a:defRPr>
            </a:lvl3pPr>
            <a:lvl4pPr lvl="3" algn="l" rtl="0">
              <a:spcBef>
                <a:spcPts val="0"/>
              </a:spcBef>
              <a:spcAft>
                <a:spcPts val="0"/>
              </a:spcAft>
              <a:buClr>
                <a:schemeClr val="lt2"/>
              </a:buClr>
              <a:buSzPts val="3500"/>
              <a:buNone/>
              <a:defRPr sz="3500">
                <a:solidFill>
                  <a:schemeClr val="lt2"/>
                </a:solidFill>
              </a:defRPr>
            </a:lvl4pPr>
            <a:lvl5pPr lvl="4" algn="l" rtl="0">
              <a:spcBef>
                <a:spcPts val="0"/>
              </a:spcBef>
              <a:spcAft>
                <a:spcPts val="0"/>
              </a:spcAft>
              <a:buClr>
                <a:schemeClr val="lt2"/>
              </a:buClr>
              <a:buSzPts val="3500"/>
              <a:buNone/>
              <a:defRPr sz="3500">
                <a:solidFill>
                  <a:schemeClr val="lt2"/>
                </a:solidFill>
              </a:defRPr>
            </a:lvl5pPr>
            <a:lvl6pPr lvl="5" algn="l" rtl="0">
              <a:spcBef>
                <a:spcPts val="0"/>
              </a:spcBef>
              <a:spcAft>
                <a:spcPts val="0"/>
              </a:spcAft>
              <a:buClr>
                <a:schemeClr val="lt2"/>
              </a:buClr>
              <a:buSzPts val="3500"/>
              <a:buNone/>
              <a:defRPr sz="3500">
                <a:solidFill>
                  <a:schemeClr val="lt2"/>
                </a:solidFill>
              </a:defRPr>
            </a:lvl6pPr>
            <a:lvl7pPr lvl="6" algn="l" rtl="0">
              <a:spcBef>
                <a:spcPts val="0"/>
              </a:spcBef>
              <a:spcAft>
                <a:spcPts val="0"/>
              </a:spcAft>
              <a:buClr>
                <a:schemeClr val="lt2"/>
              </a:buClr>
              <a:buSzPts val="3500"/>
              <a:buNone/>
              <a:defRPr sz="3500">
                <a:solidFill>
                  <a:schemeClr val="lt2"/>
                </a:solidFill>
              </a:defRPr>
            </a:lvl7pPr>
            <a:lvl8pPr lvl="7" algn="l" rtl="0">
              <a:spcBef>
                <a:spcPts val="0"/>
              </a:spcBef>
              <a:spcAft>
                <a:spcPts val="0"/>
              </a:spcAft>
              <a:buClr>
                <a:schemeClr val="lt2"/>
              </a:buClr>
              <a:buSzPts val="3500"/>
              <a:buNone/>
              <a:defRPr sz="3500">
                <a:solidFill>
                  <a:schemeClr val="lt2"/>
                </a:solidFill>
              </a:defRPr>
            </a:lvl8pPr>
            <a:lvl9pPr lvl="8" algn="l" rtl="0">
              <a:spcBef>
                <a:spcPts val="0"/>
              </a:spcBef>
              <a:spcAft>
                <a:spcPts val="0"/>
              </a:spcAft>
              <a:buClr>
                <a:schemeClr val="lt2"/>
              </a:buClr>
              <a:buSzPts val="3500"/>
              <a:buNone/>
              <a:defRPr sz="3500">
                <a:solidFill>
                  <a:schemeClr val="lt2"/>
                </a:solidFill>
              </a:defRPr>
            </a:lvl9pPr>
          </a:lstStyle>
          <a:p>
            <a:endParaRPr/>
          </a:p>
        </p:txBody>
      </p:sp>
      <p:sp>
        <p:nvSpPr>
          <p:cNvPr id="501" name="Google Shape;501;p21"/>
          <p:cNvSpPr txBox="1">
            <a:spLocks noGrp="1"/>
          </p:cNvSpPr>
          <p:nvPr>
            <p:ph type="subTitle" idx="1"/>
          </p:nvPr>
        </p:nvSpPr>
        <p:spPr>
          <a:xfrm>
            <a:off x="1022800" y="2745900"/>
            <a:ext cx="3230400" cy="11253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502" name="Google Shape;502;p21"/>
          <p:cNvGrpSpPr/>
          <p:nvPr/>
        </p:nvGrpSpPr>
        <p:grpSpPr>
          <a:xfrm rot="10800000">
            <a:off x="-1137598" y="-554769"/>
            <a:ext cx="3381734" cy="6999001"/>
            <a:chOff x="6448192" y="-783360"/>
            <a:chExt cx="3381734" cy="6999001"/>
          </a:xfrm>
        </p:grpSpPr>
        <p:sp>
          <p:nvSpPr>
            <p:cNvPr id="503" name="Google Shape;503;p21"/>
            <p:cNvSpPr/>
            <p:nvPr/>
          </p:nvSpPr>
          <p:spPr>
            <a:xfrm rot="-5400000">
              <a:off x="6448192" y="5124231"/>
              <a:ext cx="1091410" cy="1091410"/>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21"/>
            <p:cNvSpPr/>
            <p:nvPr/>
          </p:nvSpPr>
          <p:spPr>
            <a:xfrm rot="10381552">
              <a:off x="7257443" y="-644565"/>
              <a:ext cx="2434104" cy="2427651"/>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21"/>
            <p:cNvSpPr/>
            <p:nvPr/>
          </p:nvSpPr>
          <p:spPr>
            <a:xfrm>
              <a:off x="7583700" y="4362288"/>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s 2">
  <p:cSld name="CUSTOM_5_1">
    <p:bg>
      <p:bgPr>
        <a:blipFill>
          <a:blip r:embed="rId2"/>
          <a:stretch>
            <a:fillRect/>
          </a:stretch>
        </a:blipFill>
        <a:effectLst/>
      </p:bgPr>
    </p:bg>
    <p:spTree>
      <p:nvGrpSpPr>
        <p:cNvPr id="1" name="Shape 506"/>
        <p:cNvGrpSpPr/>
        <p:nvPr/>
      </p:nvGrpSpPr>
      <p:grpSpPr>
        <a:xfrm>
          <a:off x="0" y="0"/>
          <a:ext cx="0" cy="0"/>
          <a:chOff x="0" y="0"/>
          <a:chExt cx="0" cy="0"/>
        </a:xfrm>
      </p:grpSpPr>
      <p:sp>
        <p:nvSpPr>
          <p:cNvPr id="507" name="Google Shape;507;p22"/>
          <p:cNvSpPr txBox="1">
            <a:spLocks noGrp="1"/>
          </p:cNvSpPr>
          <p:nvPr>
            <p:ph type="subTitle" idx="1"/>
          </p:nvPr>
        </p:nvSpPr>
        <p:spPr>
          <a:xfrm>
            <a:off x="1269000" y="2891950"/>
            <a:ext cx="2922000" cy="11253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508" name="Google Shape;508;p22"/>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9" name="Google Shape;509;p22"/>
          <p:cNvSpPr txBox="1">
            <a:spLocks noGrp="1"/>
          </p:cNvSpPr>
          <p:nvPr>
            <p:ph type="body" idx="2"/>
          </p:nvPr>
        </p:nvSpPr>
        <p:spPr>
          <a:xfrm>
            <a:off x="4953000" y="1494550"/>
            <a:ext cx="2922000" cy="25227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10" name="Google Shape;510;p22"/>
          <p:cNvSpPr txBox="1">
            <a:spLocks noGrp="1"/>
          </p:cNvSpPr>
          <p:nvPr>
            <p:ph type="subTitle" idx="3"/>
          </p:nvPr>
        </p:nvSpPr>
        <p:spPr>
          <a:xfrm>
            <a:off x="1269000" y="1494550"/>
            <a:ext cx="2922000" cy="1397400"/>
          </a:xfrm>
          <a:prstGeom prst="rect">
            <a:avLst/>
          </a:prstGeom>
          <a:noFill/>
        </p:spPr>
        <p:txBody>
          <a:bodyPr spcFirstLastPara="1" wrap="square" lIns="91425" tIns="91425" rIns="91425" bIns="91425" anchor="ctr" anchorCtr="0">
            <a:noAutofit/>
          </a:bodyPr>
          <a:lstStyle>
            <a:lvl1pPr lvl="0"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r">
              <a:spcBef>
                <a:spcPts val="0"/>
              </a:spcBef>
              <a:spcAft>
                <a:spcPts val="0"/>
              </a:spcAft>
              <a:buNone/>
              <a:defRPr sz="30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grpSp>
        <p:nvGrpSpPr>
          <p:cNvPr id="511" name="Google Shape;511;p22"/>
          <p:cNvGrpSpPr/>
          <p:nvPr/>
        </p:nvGrpSpPr>
        <p:grpSpPr>
          <a:xfrm flipH="1">
            <a:off x="6916127" y="-955398"/>
            <a:ext cx="2761399" cy="3678752"/>
            <a:chOff x="-570423" y="-955398"/>
            <a:chExt cx="2761399" cy="3678752"/>
          </a:xfrm>
        </p:grpSpPr>
        <p:sp>
          <p:nvSpPr>
            <p:cNvPr id="512" name="Google Shape;512;p22"/>
            <p:cNvSpPr/>
            <p:nvPr/>
          </p:nvSpPr>
          <p:spPr>
            <a:xfrm rot="-5690340">
              <a:off x="-526334" y="1587848"/>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22"/>
            <p:cNvSpPr/>
            <p:nvPr/>
          </p:nvSpPr>
          <p:spPr>
            <a:xfrm rot="10381552">
              <a:off x="-381507" y="-816603"/>
              <a:ext cx="2434104" cy="2427651"/>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14" name="Google Shape;514;p22"/>
          <p:cNvGrpSpPr/>
          <p:nvPr/>
        </p:nvGrpSpPr>
        <p:grpSpPr>
          <a:xfrm>
            <a:off x="209884" y="-4887"/>
            <a:ext cx="1197613" cy="5153275"/>
            <a:chOff x="209884" y="-4887"/>
            <a:chExt cx="1197613" cy="5153275"/>
          </a:xfrm>
        </p:grpSpPr>
        <p:grpSp>
          <p:nvGrpSpPr>
            <p:cNvPr id="515" name="Google Shape;515;p22"/>
            <p:cNvGrpSpPr/>
            <p:nvPr/>
          </p:nvGrpSpPr>
          <p:grpSpPr>
            <a:xfrm>
              <a:off x="209884" y="-4887"/>
              <a:ext cx="1059128" cy="5153275"/>
              <a:chOff x="209884" y="-4887"/>
              <a:chExt cx="1059128" cy="5153275"/>
            </a:xfrm>
          </p:grpSpPr>
          <p:sp>
            <p:nvSpPr>
              <p:cNvPr id="516" name="Google Shape;516;p22"/>
              <p:cNvSpPr/>
              <p:nvPr/>
            </p:nvSpPr>
            <p:spPr>
              <a:xfrm>
                <a:off x="284460" y="2228285"/>
                <a:ext cx="121975" cy="808758"/>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rot="10800000" flipH="1">
                <a:off x="1071425" y="-4887"/>
                <a:ext cx="122500" cy="1616512"/>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rot="10800000" flipH="1">
                <a:off x="652850" y="1814251"/>
                <a:ext cx="199392"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rot="10800000" flipH="1">
                <a:off x="826048" y="1446433"/>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rot="10800000" flipH="1">
                <a:off x="792087" y="1739164"/>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rot="10800000" flipH="1">
                <a:off x="1003545" y="1410960"/>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rot="10800000" flipH="1">
                <a:off x="275732" y="1812228"/>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rot="10800000" flipH="1">
                <a:off x="616294" y="1752558"/>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1071425" y="3531875"/>
                <a:ext cx="122500" cy="1616512"/>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652850" y="3206763"/>
                <a:ext cx="199392"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826048" y="3198553"/>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792087" y="3138840"/>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1003545" y="3661521"/>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275732" y="2832240"/>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616294" y="3124970"/>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209884" y="2796766"/>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217618" y="2275122"/>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22"/>
            <p:cNvSpPr/>
            <p:nvPr/>
          </p:nvSpPr>
          <p:spPr>
            <a:xfrm rot="-5400000">
              <a:off x="872783" y="4338611"/>
              <a:ext cx="534732" cy="53469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p:cSld name="CUSTOM_1">
    <p:bg>
      <p:bgPr>
        <a:blipFill>
          <a:blip r:embed="rId2"/>
          <a:stretch>
            <a:fillRect/>
          </a:stretch>
        </a:blipFill>
        <a:effectLst/>
      </p:bgPr>
    </p:bg>
    <p:spTree>
      <p:nvGrpSpPr>
        <p:cNvPr id="1" name="Shape 534"/>
        <p:cNvGrpSpPr/>
        <p:nvPr/>
      </p:nvGrpSpPr>
      <p:grpSpPr>
        <a:xfrm>
          <a:off x="0" y="0"/>
          <a:ext cx="0" cy="0"/>
          <a:chOff x="0" y="0"/>
          <a:chExt cx="0" cy="0"/>
        </a:xfrm>
      </p:grpSpPr>
      <p:sp>
        <p:nvSpPr>
          <p:cNvPr id="535" name="Google Shape;535;p23"/>
          <p:cNvSpPr txBox="1">
            <a:spLocks noGrp="1"/>
          </p:cNvSpPr>
          <p:nvPr>
            <p:ph type="subTitle" idx="1"/>
          </p:nvPr>
        </p:nvSpPr>
        <p:spPr>
          <a:xfrm>
            <a:off x="709350" y="266505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36" name="Google Shape;536;p23"/>
          <p:cNvSpPr txBox="1">
            <a:spLocks noGrp="1"/>
          </p:cNvSpPr>
          <p:nvPr>
            <p:ph type="subTitle" idx="2"/>
          </p:nvPr>
        </p:nvSpPr>
        <p:spPr>
          <a:xfrm>
            <a:off x="709350" y="3171525"/>
            <a:ext cx="2265900" cy="1232100"/>
          </a:xfrm>
          <a:prstGeom prst="rect">
            <a:avLst/>
          </a:prstGeom>
          <a:noFill/>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537" name="Google Shape;537;p23"/>
          <p:cNvSpPr txBox="1">
            <a:spLocks noGrp="1"/>
          </p:cNvSpPr>
          <p:nvPr>
            <p:ph type="subTitle" idx="3"/>
          </p:nvPr>
        </p:nvSpPr>
        <p:spPr>
          <a:xfrm>
            <a:off x="3439050" y="266505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38" name="Google Shape;538;p23"/>
          <p:cNvSpPr txBox="1">
            <a:spLocks noGrp="1"/>
          </p:cNvSpPr>
          <p:nvPr>
            <p:ph type="subTitle" idx="4"/>
          </p:nvPr>
        </p:nvSpPr>
        <p:spPr>
          <a:xfrm>
            <a:off x="3439050" y="3171525"/>
            <a:ext cx="2265900" cy="123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39" name="Google Shape;539;p23"/>
          <p:cNvSpPr txBox="1">
            <a:spLocks noGrp="1"/>
          </p:cNvSpPr>
          <p:nvPr>
            <p:ph type="subTitle" idx="5"/>
          </p:nvPr>
        </p:nvSpPr>
        <p:spPr>
          <a:xfrm>
            <a:off x="6168750" y="266505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40" name="Google Shape;540;p23"/>
          <p:cNvSpPr txBox="1">
            <a:spLocks noGrp="1"/>
          </p:cNvSpPr>
          <p:nvPr>
            <p:ph type="subTitle" idx="6"/>
          </p:nvPr>
        </p:nvSpPr>
        <p:spPr>
          <a:xfrm>
            <a:off x="6168750" y="3171525"/>
            <a:ext cx="2265900" cy="123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41" name="Google Shape;541;p23"/>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2" name="Google Shape;542;p23"/>
          <p:cNvSpPr/>
          <p:nvPr/>
        </p:nvSpPr>
        <p:spPr>
          <a:xfrm rot="-5690351">
            <a:off x="8051009" y="3799022"/>
            <a:ext cx="1613832" cy="1613869"/>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3" name="Google Shape;543;p23"/>
          <p:cNvSpPr/>
          <p:nvPr/>
        </p:nvSpPr>
        <p:spPr>
          <a:xfrm rot="10381548">
            <a:off x="-706674" y="-450771"/>
            <a:ext cx="1868664" cy="186375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4" name="Google Shape;544;p23"/>
          <p:cNvSpPr/>
          <p:nvPr/>
        </p:nvSpPr>
        <p:spPr>
          <a:xfrm>
            <a:off x="6674679" y="4469974"/>
            <a:ext cx="1254043" cy="1232071"/>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1169791" y="-764051"/>
            <a:ext cx="1254043" cy="1232071"/>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23"/>
          <p:cNvGrpSpPr/>
          <p:nvPr/>
        </p:nvGrpSpPr>
        <p:grpSpPr>
          <a:xfrm flipH="1">
            <a:off x="-269989" y="4499364"/>
            <a:ext cx="1090909" cy="666322"/>
            <a:chOff x="7213579" y="4485138"/>
            <a:chExt cx="1090909" cy="666322"/>
          </a:xfrm>
        </p:grpSpPr>
        <p:sp>
          <p:nvSpPr>
            <p:cNvPr id="547" name="Google Shape;547;p23"/>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23"/>
            <p:cNvGrpSpPr/>
            <p:nvPr/>
          </p:nvGrpSpPr>
          <p:grpSpPr>
            <a:xfrm>
              <a:off x="7711810" y="4485138"/>
              <a:ext cx="592677" cy="273720"/>
              <a:chOff x="2029210" y="3484363"/>
              <a:chExt cx="592677" cy="273720"/>
            </a:xfrm>
          </p:grpSpPr>
          <p:sp>
            <p:nvSpPr>
              <p:cNvPr id="551" name="Google Shape;551;p23"/>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lumns">
  <p:cSld name="CUSTOM_1_2">
    <p:bg>
      <p:bgPr>
        <a:blipFill>
          <a:blip r:embed="rId2"/>
          <a:stretch>
            <a:fillRect/>
          </a:stretch>
        </a:blipFill>
        <a:effectLst/>
      </p:bgPr>
    </p:bg>
    <p:spTree>
      <p:nvGrpSpPr>
        <p:cNvPr id="1" name="Shape 554"/>
        <p:cNvGrpSpPr/>
        <p:nvPr/>
      </p:nvGrpSpPr>
      <p:grpSpPr>
        <a:xfrm>
          <a:off x="0" y="0"/>
          <a:ext cx="0" cy="0"/>
          <a:chOff x="0" y="0"/>
          <a:chExt cx="0" cy="0"/>
        </a:xfrm>
      </p:grpSpPr>
      <p:sp>
        <p:nvSpPr>
          <p:cNvPr id="555" name="Google Shape;555;p24"/>
          <p:cNvSpPr txBox="1">
            <a:spLocks noGrp="1"/>
          </p:cNvSpPr>
          <p:nvPr>
            <p:ph type="subTitle" idx="1"/>
          </p:nvPr>
        </p:nvSpPr>
        <p:spPr>
          <a:xfrm>
            <a:off x="1316975" y="1255050"/>
            <a:ext cx="28281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56" name="Google Shape;556;p24"/>
          <p:cNvSpPr txBox="1">
            <a:spLocks noGrp="1"/>
          </p:cNvSpPr>
          <p:nvPr>
            <p:ph type="subTitle" idx="2"/>
          </p:nvPr>
        </p:nvSpPr>
        <p:spPr>
          <a:xfrm>
            <a:off x="1316975" y="1761525"/>
            <a:ext cx="2828100" cy="770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57" name="Google Shape;557;p24"/>
          <p:cNvSpPr txBox="1">
            <a:spLocks noGrp="1"/>
          </p:cNvSpPr>
          <p:nvPr>
            <p:ph type="subTitle" idx="3"/>
          </p:nvPr>
        </p:nvSpPr>
        <p:spPr>
          <a:xfrm>
            <a:off x="5041550" y="1255050"/>
            <a:ext cx="28281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58" name="Google Shape;558;p24"/>
          <p:cNvSpPr txBox="1">
            <a:spLocks noGrp="1"/>
          </p:cNvSpPr>
          <p:nvPr>
            <p:ph type="subTitle" idx="4"/>
          </p:nvPr>
        </p:nvSpPr>
        <p:spPr>
          <a:xfrm>
            <a:off x="5041550" y="1761525"/>
            <a:ext cx="2828100" cy="770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59" name="Google Shape;559;p24"/>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0" name="Google Shape;560;p24"/>
          <p:cNvSpPr txBox="1">
            <a:spLocks noGrp="1"/>
          </p:cNvSpPr>
          <p:nvPr>
            <p:ph type="subTitle" idx="5"/>
          </p:nvPr>
        </p:nvSpPr>
        <p:spPr>
          <a:xfrm>
            <a:off x="1316975" y="2911225"/>
            <a:ext cx="28281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61" name="Google Shape;561;p24"/>
          <p:cNvSpPr txBox="1">
            <a:spLocks noGrp="1"/>
          </p:cNvSpPr>
          <p:nvPr>
            <p:ph type="subTitle" idx="6"/>
          </p:nvPr>
        </p:nvSpPr>
        <p:spPr>
          <a:xfrm>
            <a:off x="1316975" y="3417700"/>
            <a:ext cx="2828100" cy="770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62" name="Google Shape;562;p24"/>
          <p:cNvSpPr txBox="1">
            <a:spLocks noGrp="1"/>
          </p:cNvSpPr>
          <p:nvPr>
            <p:ph type="subTitle" idx="7"/>
          </p:nvPr>
        </p:nvSpPr>
        <p:spPr>
          <a:xfrm>
            <a:off x="5041550" y="2911225"/>
            <a:ext cx="28281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63" name="Google Shape;563;p24"/>
          <p:cNvSpPr txBox="1">
            <a:spLocks noGrp="1"/>
          </p:cNvSpPr>
          <p:nvPr>
            <p:ph type="subTitle" idx="8"/>
          </p:nvPr>
        </p:nvSpPr>
        <p:spPr>
          <a:xfrm>
            <a:off x="5041550" y="3417700"/>
            <a:ext cx="2828100" cy="770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64" name="Google Shape;564;p24"/>
          <p:cNvSpPr/>
          <p:nvPr/>
        </p:nvSpPr>
        <p:spPr>
          <a:xfrm rot="5109641">
            <a:off x="8646725" y="3019332"/>
            <a:ext cx="1007852" cy="1007852"/>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5" name="Google Shape;565;p24"/>
          <p:cNvSpPr/>
          <p:nvPr/>
        </p:nvSpPr>
        <p:spPr>
          <a:xfrm rot="-418473">
            <a:off x="-747664" y="-219761"/>
            <a:ext cx="1990893" cy="1985616"/>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6" name="Google Shape;566;p24"/>
          <p:cNvSpPr/>
          <p:nvPr/>
        </p:nvSpPr>
        <p:spPr>
          <a:xfrm rot="10800000">
            <a:off x="1155983" y="-669886"/>
            <a:ext cx="1148818" cy="1128689"/>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rot="-418418">
            <a:off x="7395589" y="4097965"/>
            <a:ext cx="2176012" cy="2170244"/>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568" name="Google Shape;568;p24"/>
          <p:cNvGrpSpPr/>
          <p:nvPr/>
        </p:nvGrpSpPr>
        <p:grpSpPr>
          <a:xfrm>
            <a:off x="8253051" y="-304802"/>
            <a:ext cx="1195727" cy="1221775"/>
            <a:chOff x="4910125" y="3143702"/>
            <a:chExt cx="691851" cy="706923"/>
          </a:xfrm>
        </p:grpSpPr>
        <p:sp>
          <p:nvSpPr>
            <p:cNvPr id="569" name="Google Shape;569;p24"/>
            <p:cNvSpPr/>
            <p:nvPr/>
          </p:nvSpPr>
          <p:spPr>
            <a:xfrm>
              <a:off x="4950294" y="3143702"/>
              <a:ext cx="70575" cy="399169"/>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5200653" y="3736294"/>
              <a:ext cx="401323" cy="705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4944650" y="3445500"/>
              <a:ext cx="325675" cy="367025"/>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4910125" y="3425550"/>
              <a:ext cx="153925" cy="41100"/>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5249750" y="3697025"/>
              <a:ext cx="41100" cy="153600"/>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4"/>
          <p:cNvGrpSpPr/>
          <p:nvPr/>
        </p:nvGrpSpPr>
        <p:grpSpPr>
          <a:xfrm rot="5400000">
            <a:off x="-761996" y="3951738"/>
            <a:ext cx="1932971" cy="666322"/>
            <a:chOff x="7213579" y="4485138"/>
            <a:chExt cx="1932971" cy="666322"/>
          </a:xfrm>
        </p:grpSpPr>
        <p:sp>
          <p:nvSpPr>
            <p:cNvPr id="575" name="Google Shape;575;p24"/>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4"/>
            <p:cNvGrpSpPr/>
            <p:nvPr/>
          </p:nvGrpSpPr>
          <p:grpSpPr>
            <a:xfrm>
              <a:off x="7711810" y="4485138"/>
              <a:ext cx="592677" cy="273720"/>
              <a:chOff x="2029210" y="3484363"/>
              <a:chExt cx="592677" cy="273720"/>
            </a:xfrm>
          </p:grpSpPr>
          <p:sp>
            <p:nvSpPr>
              <p:cNvPr id="580" name="Google Shape;580;p24"/>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ix columns">
  <p:cSld name="CUSTOM_1_1">
    <p:bg>
      <p:bgPr>
        <a:blipFill>
          <a:blip r:embed="rId2"/>
          <a:stretch>
            <a:fillRect/>
          </a:stretch>
        </a:blipFill>
        <a:effectLst/>
      </p:bgPr>
    </p:bg>
    <p:spTree>
      <p:nvGrpSpPr>
        <p:cNvPr id="1" name="Shape 583"/>
        <p:cNvGrpSpPr/>
        <p:nvPr/>
      </p:nvGrpSpPr>
      <p:grpSpPr>
        <a:xfrm>
          <a:off x="0" y="0"/>
          <a:ext cx="0" cy="0"/>
          <a:chOff x="0" y="0"/>
          <a:chExt cx="0" cy="0"/>
        </a:xfrm>
      </p:grpSpPr>
      <p:grpSp>
        <p:nvGrpSpPr>
          <p:cNvPr id="584" name="Google Shape;584;p25"/>
          <p:cNvGrpSpPr/>
          <p:nvPr/>
        </p:nvGrpSpPr>
        <p:grpSpPr>
          <a:xfrm>
            <a:off x="7213579" y="4485138"/>
            <a:ext cx="1932971" cy="666322"/>
            <a:chOff x="7213579" y="4485138"/>
            <a:chExt cx="1932971" cy="666322"/>
          </a:xfrm>
        </p:grpSpPr>
        <p:sp>
          <p:nvSpPr>
            <p:cNvPr id="585" name="Google Shape;585;p25"/>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25"/>
            <p:cNvGrpSpPr/>
            <p:nvPr/>
          </p:nvGrpSpPr>
          <p:grpSpPr>
            <a:xfrm>
              <a:off x="7711810" y="4485138"/>
              <a:ext cx="592677" cy="273720"/>
              <a:chOff x="2029210" y="3484363"/>
              <a:chExt cx="592677" cy="273720"/>
            </a:xfrm>
          </p:grpSpPr>
          <p:sp>
            <p:nvSpPr>
              <p:cNvPr id="590" name="Google Shape;590;p25"/>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3" name="Google Shape;593;p25"/>
          <p:cNvGrpSpPr/>
          <p:nvPr/>
        </p:nvGrpSpPr>
        <p:grpSpPr>
          <a:xfrm rot="10800000">
            <a:off x="4" y="-12"/>
            <a:ext cx="1932971" cy="666322"/>
            <a:chOff x="7213579" y="4485138"/>
            <a:chExt cx="1932971" cy="666322"/>
          </a:xfrm>
        </p:grpSpPr>
        <p:sp>
          <p:nvSpPr>
            <p:cNvPr id="594" name="Google Shape;594;p25"/>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25"/>
            <p:cNvGrpSpPr/>
            <p:nvPr/>
          </p:nvGrpSpPr>
          <p:grpSpPr>
            <a:xfrm>
              <a:off x="7711810" y="4485138"/>
              <a:ext cx="592677" cy="273720"/>
              <a:chOff x="2029210" y="3484363"/>
              <a:chExt cx="592677" cy="273720"/>
            </a:xfrm>
          </p:grpSpPr>
          <p:sp>
            <p:nvSpPr>
              <p:cNvPr id="599" name="Google Shape;599;p25"/>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25"/>
          <p:cNvSpPr txBox="1">
            <a:spLocks noGrp="1"/>
          </p:cNvSpPr>
          <p:nvPr>
            <p:ph type="subTitle" idx="1"/>
          </p:nvPr>
        </p:nvSpPr>
        <p:spPr>
          <a:xfrm>
            <a:off x="709350" y="130890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603" name="Google Shape;603;p25"/>
          <p:cNvSpPr txBox="1">
            <a:spLocks noGrp="1"/>
          </p:cNvSpPr>
          <p:nvPr>
            <p:ph type="subTitle" idx="2"/>
          </p:nvPr>
        </p:nvSpPr>
        <p:spPr>
          <a:xfrm>
            <a:off x="709350" y="1815389"/>
            <a:ext cx="2265900" cy="77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04" name="Google Shape;604;p25"/>
          <p:cNvSpPr txBox="1">
            <a:spLocks noGrp="1"/>
          </p:cNvSpPr>
          <p:nvPr>
            <p:ph type="subTitle" idx="3"/>
          </p:nvPr>
        </p:nvSpPr>
        <p:spPr>
          <a:xfrm>
            <a:off x="3439050" y="130890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605" name="Google Shape;605;p25"/>
          <p:cNvSpPr txBox="1">
            <a:spLocks noGrp="1"/>
          </p:cNvSpPr>
          <p:nvPr>
            <p:ph type="subTitle" idx="4"/>
          </p:nvPr>
        </p:nvSpPr>
        <p:spPr>
          <a:xfrm>
            <a:off x="3439050" y="1815389"/>
            <a:ext cx="2265900" cy="77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06" name="Google Shape;606;p25"/>
          <p:cNvSpPr txBox="1">
            <a:spLocks noGrp="1"/>
          </p:cNvSpPr>
          <p:nvPr>
            <p:ph type="subTitle" idx="5"/>
          </p:nvPr>
        </p:nvSpPr>
        <p:spPr>
          <a:xfrm>
            <a:off x="6168750" y="130890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607" name="Google Shape;607;p25"/>
          <p:cNvSpPr txBox="1">
            <a:spLocks noGrp="1"/>
          </p:cNvSpPr>
          <p:nvPr>
            <p:ph type="subTitle" idx="6"/>
          </p:nvPr>
        </p:nvSpPr>
        <p:spPr>
          <a:xfrm>
            <a:off x="6168750" y="1815389"/>
            <a:ext cx="2265900" cy="77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08" name="Google Shape;608;p25"/>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9" name="Google Shape;609;p25"/>
          <p:cNvSpPr txBox="1">
            <a:spLocks noGrp="1"/>
          </p:cNvSpPr>
          <p:nvPr>
            <p:ph type="subTitle" idx="7"/>
          </p:nvPr>
        </p:nvSpPr>
        <p:spPr>
          <a:xfrm>
            <a:off x="709350" y="292675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610" name="Google Shape;610;p25"/>
          <p:cNvSpPr txBox="1">
            <a:spLocks noGrp="1"/>
          </p:cNvSpPr>
          <p:nvPr>
            <p:ph type="subTitle" idx="8"/>
          </p:nvPr>
        </p:nvSpPr>
        <p:spPr>
          <a:xfrm>
            <a:off x="709350" y="3433239"/>
            <a:ext cx="2265900" cy="77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11" name="Google Shape;611;p25"/>
          <p:cNvSpPr txBox="1">
            <a:spLocks noGrp="1"/>
          </p:cNvSpPr>
          <p:nvPr>
            <p:ph type="subTitle" idx="9"/>
          </p:nvPr>
        </p:nvSpPr>
        <p:spPr>
          <a:xfrm>
            <a:off x="3439050" y="292675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612" name="Google Shape;612;p25"/>
          <p:cNvSpPr txBox="1">
            <a:spLocks noGrp="1"/>
          </p:cNvSpPr>
          <p:nvPr>
            <p:ph type="subTitle" idx="13"/>
          </p:nvPr>
        </p:nvSpPr>
        <p:spPr>
          <a:xfrm>
            <a:off x="3439050" y="3433239"/>
            <a:ext cx="2265900" cy="77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13" name="Google Shape;613;p25"/>
          <p:cNvSpPr txBox="1">
            <a:spLocks noGrp="1"/>
          </p:cNvSpPr>
          <p:nvPr>
            <p:ph type="subTitle" idx="14"/>
          </p:nvPr>
        </p:nvSpPr>
        <p:spPr>
          <a:xfrm>
            <a:off x="6168750" y="2926750"/>
            <a:ext cx="2265900" cy="57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614" name="Google Shape;614;p25"/>
          <p:cNvSpPr txBox="1">
            <a:spLocks noGrp="1"/>
          </p:cNvSpPr>
          <p:nvPr>
            <p:ph type="subTitle" idx="15"/>
          </p:nvPr>
        </p:nvSpPr>
        <p:spPr>
          <a:xfrm>
            <a:off x="6168750" y="3433239"/>
            <a:ext cx="2265900" cy="77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grpSp>
        <p:nvGrpSpPr>
          <p:cNvPr id="615" name="Google Shape;615;p25"/>
          <p:cNvGrpSpPr/>
          <p:nvPr/>
        </p:nvGrpSpPr>
        <p:grpSpPr>
          <a:xfrm flipH="1">
            <a:off x="-1260839" y="-611693"/>
            <a:ext cx="11581427" cy="7400932"/>
            <a:chOff x="-4256326" y="-3688456"/>
            <a:chExt cx="11581427" cy="7400932"/>
          </a:xfrm>
        </p:grpSpPr>
        <p:sp>
          <p:nvSpPr>
            <p:cNvPr id="616" name="Google Shape;616;p25"/>
            <p:cNvSpPr/>
            <p:nvPr/>
          </p:nvSpPr>
          <p:spPr>
            <a:xfrm rot="-5690371">
              <a:off x="-2478989" y="-3640684"/>
              <a:ext cx="1182461" cy="1182461"/>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7" name="Google Shape;617;p25"/>
            <p:cNvSpPr/>
            <p:nvPr/>
          </p:nvSpPr>
          <p:spPr>
            <a:xfrm rot="10381524">
              <a:off x="4518451" y="912367"/>
              <a:ext cx="2655665" cy="264867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8" name="Google Shape;618;p25"/>
            <p:cNvSpPr/>
            <p:nvPr/>
          </p:nvSpPr>
          <p:spPr>
            <a:xfrm>
              <a:off x="-4256326" y="-3076751"/>
              <a:ext cx="1885948" cy="185290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text 2">
  <p:cSld name="CUSTOM_3">
    <p:bg>
      <p:bgPr>
        <a:blipFill>
          <a:blip r:embed="rId2"/>
          <a:stretch>
            <a:fillRect/>
          </a:stretch>
        </a:blipFill>
        <a:effectLst/>
      </p:bgPr>
    </p:bg>
    <p:spTree>
      <p:nvGrpSpPr>
        <p:cNvPr id="1" name="Shape 619"/>
        <p:cNvGrpSpPr/>
        <p:nvPr/>
      </p:nvGrpSpPr>
      <p:grpSpPr>
        <a:xfrm>
          <a:off x="0" y="0"/>
          <a:ext cx="0" cy="0"/>
          <a:chOff x="0" y="0"/>
          <a:chExt cx="0" cy="0"/>
        </a:xfrm>
      </p:grpSpPr>
      <p:grpSp>
        <p:nvGrpSpPr>
          <p:cNvPr id="620" name="Google Shape;620;p26"/>
          <p:cNvGrpSpPr/>
          <p:nvPr/>
        </p:nvGrpSpPr>
        <p:grpSpPr>
          <a:xfrm>
            <a:off x="7" y="2615642"/>
            <a:ext cx="4747773" cy="2528304"/>
            <a:chOff x="7" y="2615642"/>
            <a:chExt cx="4747773" cy="2528304"/>
          </a:xfrm>
        </p:grpSpPr>
        <p:sp>
          <p:nvSpPr>
            <p:cNvPr id="621" name="Google Shape;621;p26"/>
            <p:cNvSpPr/>
            <p:nvPr/>
          </p:nvSpPr>
          <p:spPr>
            <a:xfrm rot="10800000">
              <a:off x="2757913" y="2691275"/>
              <a:ext cx="1487765"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rot="5400000">
              <a:off x="1849623" y="3493399"/>
              <a:ext cx="951304" cy="122500"/>
            </a:xfrm>
            <a:custGeom>
              <a:avLst/>
              <a:gdLst/>
              <a:ahLst/>
              <a:cxnLst/>
              <a:rect l="l" t="t" r="r" b="b"/>
              <a:pathLst>
                <a:path w="6490" h="2835" extrusionOk="0">
                  <a:moveTo>
                    <a:pt x="0" y="0"/>
                  </a:moveTo>
                  <a:lnTo>
                    <a:pt x="0" y="2834"/>
                  </a:lnTo>
                  <a:lnTo>
                    <a:pt x="6489" y="2834"/>
                  </a:lnTo>
                  <a:lnTo>
                    <a:pt x="648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rot="5400000">
              <a:off x="2137763" y="4119312"/>
              <a:ext cx="375041" cy="142023"/>
            </a:xfrm>
            <a:custGeom>
              <a:avLst/>
              <a:gdLst/>
              <a:ahLst/>
              <a:cxnLst/>
              <a:rect l="l" t="t" r="r" b="b"/>
              <a:pathLst>
                <a:path w="8680" h="3287" extrusionOk="0">
                  <a:moveTo>
                    <a:pt x="0" y="1"/>
                  </a:moveTo>
                  <a:lnTo>
                    <a:pt x="0" y="3287"/>
                  </a:lnTo>
                  <a:lnTo>
                    <a:pt x="8680" y="3287"/>
                  </a:lnTo>
                  <a:lnTo>
                    <a:pt x="8680"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rot="5400000">
              <a:off x="2293850" y="3879316"/>
              <a:ext cx="62824" cy="246974"/>
            </a:xfrm>
            <a:custGeom>
              <a:avLst/>
              <a:gdLst/>
              <a:ahLst/>
              <a:cxnLst/>
              <a:rect l="l" t="t" r="r" b="b"/>
              <a:pathLst>
                <a:path w="1454" h="5716" extrusionOk="0">
                  <a:moveTo>
                    <a:pt x="727" y="0"/>
                  </a:moveTo>
                  <a:cubicBezTo>
                    <a:pt x="334" y="0"/>
                    <a:pt x="1" y="334"/>
                    <a:pt x="1" y="727"/>
                  </a:cubicBezTo>
                  <a:lnTo>
                    <a:pt x="1" y="4989"/>
                  </a:lnTo>
                  <a:cubicBezTo>
                    <a:pt x="1" y="5382"/>
                    <a:pt x="334" y="5715"/>
                    <a:pt x="727" y="5715"/>
                  </a:cubicBezTo>
                  <a:cubicBezTo>
                    <a:pt x="1132" y="5715"/>
                    <a:pt x="1453" y="5382"/>
                    <a:pt x="1453" y="4989"/>
                  </a:cubicBezTo>
                  <a:lnTo>
                    <a:pt x="1453" y="727"/>
                  </a:lnTo>
                  <a:cubicBezTo>
                    <a:pt x="1453" y="334"/>
                    <a:pt x="1132" y="0"/>
                    <a:pt x="727"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rot="5400000">
              <a:off x="3154937" y="2981477"/>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26"/>
            <p:cNvGrpSpPr/>
            <p:nvPr/>
          </p:nvGrpSpPr>
          <p:grpSpPr>
            <a:xfrm rot="5400000">
              <a:off x="3108240" y="3455303"/>
              <a:ext cx="656155" cy="693212"/>
              <a:chOff x="4366039" y="3724079"/>
              <a:chExt cx="641026" cy="652865"/>
            </a:xfrm>
          </p:grpSpPr>
          <p:sp>
            <p:nvSpPr>
              <p:cNvPr id="627" name="Google Shape;627;p26"/>
              <p:cNvSpPr/>
              <p:nvPr/>
            </p:nvSpPr>
            <p:spPr>
              <a:xfrm rot="5400000">
                <a:off x="4400519" y="3769360"/>
                <a:ext cx="570037" cy="559753"/>
              </a:xfrm>
              <a:custGeom>
                <a:avLst/>
                <a:gdLst/>
                <a:ahLst/>
                <a:cxnLst/>
                <a:rect l="l" t="t" r="r" b="b"/>
                <a:pathLst>
                  <a:path w="13193" h="12955" extrusionOk="0">
                    <a:moveTo>
                      <a:pt x="6597" y="918"/>
                    </a:moveTo>
                    <a:cubicBezTo>
                      <a:pt x="9728" y="918"/>
                      <a:pt x="12264" y="3406"/>
                      <a:pt x="12264" y="6478"/>
                    </a:cubicBezTo>
                    <a:cubicBezTo>
                      <a:pt x="12264" y="9550"/>
                      <a:pt x="9728" y="12038"/>
                      <a:pt x="6597" y="12038"/>
                    </a:cubicBezTo>
                    <a:cubicBezTo>
                      <a:pt x="3465" y="12038"/>
                      <a:pt x="941" y="9550"/>
                      <a:pt x="941" y="6478"/>
                    </a:cubicBezTo>
                    <a:cubicBezTo>
                      <a:pt x="941" y="3406"/>
                      <a:pt x="3465" y="918"/>
                      <a:pt x="6597" y="918"/>
                    </a:cubicBezTo>
                    <a:close/>
                    <a:moveTo>
                      <a:pt x="6597" y="1"/>
                    </a:moveTo>
                    <a:cubicBezTo>
                      <a:pt x="2953" y="1"/>
                      <a:pt x="0" y="2894"/>
                      <a:pt x="0" y="6478"/>
                    </a:cubicBezTo>
                    <a:cubicBezTo>
                      <a:pt x="0" y="10050"/>
                      <a:pt x="2953" y="12955"/>
                      <a:pt x="6597" y="12955"/>
                    </a:cubicBezTo>
                    <a:cubicBezTo>
                      <a:pt x="10240" y="12955"/>
                      <a:pt x="13193" y="10050"/>
                      <a:pt x="13193" y="6478"/>
                    </a:cubicBezTo>
                    <a:cubicBezTo>
                      <a:pt x="13193" y="2894"/>
                      <a:pt x="10240" y="1"/>
                      <a:pt x="6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rot="5400000">
                <a:off x="4597523" y="3962778"/>
                <a:ext cx="176503" cy="173435"/>
              </a:xfrm>
              <a:custGeom>
                <a:avLst/>
                <a:gdLst/>
                <a:ahLst/>
                <a:cxnLst/>
                <a:rect l="l" t="t" r="r" b="b"/>
                <a:pathLst>
                  <a:path w="4085" h="4014" extrusionOk="0">
                    <a:moveTo>
                      <a:pt x="2037" y="668"/>
                    </a:moveTo>
                    <a:cubicBezTo>
                      <a:pt x="2787" y="668"/>
                      <a:pt x="3406" y="1275"/>
                      <a:pt x="3406" y="2013"/>
                    </a:cubicBezTo>
                    <a:cubicBezTo>
                      <a:pt x="3406" y="2751"/>
                      <a:pt x="2787" y="3346"/>
                      <a:pt x="2037" y="3346"/>
                    </a:cubicBezTo>
                    <a:cubicBezTo>
                      <a:pt x="1286" y="3346"/>
                      <a:pt x="667" y="2751"/>
                      <a:pt x="667" y="2013"/>
                    </a:cubicBezTo>
                    <a:cubicBezTo>
                      <a:pt x="667" y="1275"/>
                      <a:pt x="1286" y="668"/>
                      <a:pt x="2037" y="668"/>
                    </a:cubicBezTo>
                    <a:close/>
                    <a:moveTo>
                      <a:pt x="2037" y="1"/>
                    </a:moveTo>
                    <a:cubicBezTo>
                      <a:pt x="905" y="1"/>
                      <a:pt x="1" y="906"/>
                      <a:pt x="1" y="2013"/>
                    </a:cubicBezTo>
                    <a:cubicBezTo>
                      <a:pt x="1" y="3120"/>
                      <a:pt x="905" y="4013"/>
                      <a:pt x="2037" y="4013"/>
                    </a:cubicBezTo>
                    <a:cubicBezTo>
                      <a:pt x="3168" y="4013"/>
                      <a:pt x="4084" y="3120"/>
                      <a:pt x="4084" y="2013"/>
                    </a:cubicBezTo>
                    <a:cubicBezTo>
                      <a:pt x="4084" y="906"/>
                      <a:pt x="3168" y="1"/>
                      <a:pt x="2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rot="5400000">
                <a:off x="4950960" y="4023485"/>
                <a:ext cx="58157" cy="54053"/>
              </a:xfrm>
              <a:custGeom>
                <a:avLst/>
                <a:gdLst/>
                <a:ahLst/>
                <a:cxnLst/>
                <a:rect l="l" t="t" r="r" b="b"/>
                <a:pathLst>
                  <a:path w="1346" h="1251" extrusionOk="0">
                    <a:moveTo>
                      <a:pt x="346" y="1"/>
                    </a:moveTo>
                    <a:cubicBezTo>
                      <a:pt x="155" y="1"/>
                      <a:pt x="1" y="155"/>
                      <a:pt x="1" y="346"/>
                    </a:cubicBezTo>
                    <a:lnTo>
                      <a:pt x="1" y="894"/>
                    </a:lnTo>
                    <a:cubicBezTo>
                      <a:pt x="1" y="1096"/>
                      <a:pt x="155" y="1251"/>
                      <a:pt x="346" y="1251"/>
                    </a:cubicBezTo>
                    <a:lnTo>
                      <a:pt x="1001" y="1251"/>
                    </a:lnTo>
                    <a:cubicBezTo>
                      <a:pt x="1191" y="1251"/>
                      <a:pt x="1346" y="1096"/>
                      <a:pt x="1346" y="894"/>
                    </a:cubicBezTo>
                    <a:lnTo>
                      <a:pt x="1346" y="346"/>
                    </a:lnTo>
                    <a:cubicBezTo>
                      <a:pt x="1346" y="155"/>
                      <a:pt x="1191" y="1"/>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rot="5400000">
                <a:off x="4363727" y="4023744"/>
                <a:ext cx="58157" cy="53534"/>
              </a:xfrm>
              <a:custGeom>
                <a:avLst/>
                <a:gdLst/>
                <a:ahLst/>
                <a:cxnLst/>
                <a:rect l="l" t="t" r="r" b="b"/>
                <a:pathLst>
                  <a:path w="1346" h="1239" extrusionOk="0">
                    <a:moveTo>
                      <a:pt x="346" y="0"/>
                    </a:moveTo>
                    <a:cubicBezTo>
                      <a:pt x="155" y="0"/>
                      <a:pt x="1" y="155"/>
                      <a:pt x="1" y="346"/>
                    </a:cubicBezTo>
                    <a:lnTo>
                      <a:pt x="1" y="893"/>
                    </a:lnTo>
                    <a:cubicBezTo>
                      <a:pt x="1" y="1084"/>
                      <a:pt x="155" y="1239"/>
                      <a:pt x="346" y="1239"/>
                    </a:cubicBezTo>
                    <a:lnTo>
                      <a:pt x="1001" y="1239"/>
                    </a:lnTo>
                    <a:cubicBezTo>
                      <a:pt x="1191" y="1239"/>
                      <a:pt x="1346" y="1084"/>
                      <a:pt x="1346" y="893"/>
                    </a:cubicBezTo>
                    <a:lnTo>
                      <a:pt x="1346" y="346"/>
                    </a:lnTo>
                    <a:cubicBezTo>
                      <a:pt x="1346" y="155"/>
                      <a:pt x="1191"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rot="5400000">
                <a:off x="4659007" y="4321098"/>
                <a:ext cx="54571" cy="57120"/>
              </a:xfrm>
              <a:custGeom>
                <a:avLst/>
                <a:gdLst/>
                <a:ahLst/>
                <a:cxnLst/>
                <a:rect l="l" t="t" r="r" b="b"/>
                <a:pathLst>
                  <a:path w="1263" h="1322" extrusionOk="0">
                    <a:moveTo>
                      <a:pt x="346" y="0"/>
                    </a:moveTo>
                    <a:cubicBezTo>
                      <a:pt x="156" y="0"/>
                      <a:pt x="1" y="155"/>
                      <a:pt x="1" y="346"/>
                    </a:cubicBezTo>
                    <a:lnTo>
                      <a:pt x="1" y="965"/>
                    </a:lnTo>
                    <a:cubicBezTo>
                      <a:pt x="1" y="1167"/>
                      <a:pt x="156" y="1322"/>
                      <a:pt x="346" y="1322"/>
                    </a:cubicBezTo>
                    <a:lnTo>
                      <a:pt x="918" y="1322"/>
                    </a:lnTo>
                    <a:cubicBezTo>
                      <a:pt x="1108" y="1322"/>
                      <a:pt x="1263" y="1167"/>
                      <a:pt x="1263" y="965"/>
                    </a:cubicBezTo>
                    <a:lnTo>
                      <a:pt x="1263" y="346"/>
                    </a:lnTo>
                    <a:cubicBezTo>
                      <a:pt x="1263" y="155"/>
                      <a:pt x="1108" y="0"/>
                      <a:pt x="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rot="5400000">
                <a:off x="4658748" y="3723063"/>
                <a:ext cx="55090" cy="57120"/>
              </a:xfrm>
              <a:custGeom>
                <a:avLst/>
                <a:gdLst/>
                <a:ahLst/>
                <a:cxnLst/>
                <a:rect l="l" t="t" r="r" b="b"/>
                <a:pathLst>
                  <a:path w="1275" h="1322" extrusionOk="0">
                    <a:moveTo>
                      <a:pt x="358" y="0"/>
                    </a:moveTo>
                    <a:cubicBezTo>
                      <a:pt x="156" y="0"/>
                      <a:pt x="1" y="155"/>
                      <a:pt x="1" y="346"/>
                    </a:cubicBezTo>
                    <a:lnTo>
                      <a:pt x="1" y="965"/>
                    </a:lnTo>
                    <a:cubicBezTo>
                      <a:pt x="1" y="1167"/>
                      <a:pt x="156" y="1322"/>
                      <a:pt x="358" y="1322"/>
                    </a:cubicBezTo>
                    <a:lnTo>
                      <a:pt x="918" y="1322"/>
                    </a:lnTo>
                    <a:cubicBezTo>
                      <a:pt x="1120" y="1322"/>
                      <a:pt x="1275" y="1167"/>
                      <a:pt x="1275" y="965"/>
                    </a:cubicBezTo>
                    <a:lnTo>
                      <a:pt x="1275" y="346"/>
                    </a:lnTo>
                    <a:cubicBezTo>
                      <a:pt x="1275" y="155"/>
                      <a:pt x="1120" y="0"/>
                      <a:pt x="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rot="5400000">
                <a:off x="4443964" y="4228893"/>
                <a:ext cx="69478" cy="66151"/>
              </a:xfrm>
              <a:custGeom>
                <a:avLst/>
                <a:gdLst/>
                <a:ahLst/>
                <a:cxnLst/>
                <a:rect l="l" t="t" r="r" b="b"/>
                <a:pathLst>
                  <a:path w="1608" h="1531" extrusionOk="0">
                    <a:moveTo>
                      <a:pt x="832" y="0"/>
                    </a:moveTo>
                    <a:cubicBezTo>
                      <a:pt x="744" y="0"/>
                      <a:pt x="655" y="33"/>
                      <a:pt x="583" y="99"/>
                    </a:cubicBezTo>
                    <a:lnTo>
                      <a:pt x="131" y="539"/>
                    </a:lnTo>
                    <a:cubicBezTo>
                      <a:pt x="0" y="682"/>
                      <a:pt x="0" y="896"/>
                      <a:pt x="131" y="1039"/>
                    </a:cubicBezTo>
                    <a:lnTo>
                      <a:pt x="536" y="1432"/>
                    </a:lnTo>
                    <a:cubicBezTo>
                      <a:pt x="601" y="1498"/>
                      <a:pt x="688" y="1530"/>
                      <a:pt x="775" y="1530"/>
                    </a:cubicBezTo>
                    <a:cubicBezTo>
                      <a:pt x="863" y="1530"/>
                      <a:pt x="953" y="1498"/>
                      <a:pt x="1024" y="1432"/>
                    </a:cubicBezTo>
                    <a:lnTo>
                      <a:pt x="1476" y="980"/>
                    </a:lnTo>
                    <a:cubicBezTo>
                      <a:pt x="1607" y="849"/>
                      <a:pt x="1607" y="622"/>
                      <a:pt x="1476" y="491"/>
                    </a:cubicBezTo>
                    <a:lnTo>
                      <a:pt x="1072" y="99"/>
                    </a:lnTo>
                    <a:cubicBezTo>
                      <a:pt x="1006" y="33"/>
                      <a:pt x="920" y="0"/>
                      <a:pt x="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rot="5400000">
                <a:off x="4859058" y="3806108"/>
                <a:ext cx="69996" cy="66496"/>
              </a:xfrm>
              <a:custGeom>
                <a:avLst/>
                <a:gdLst/>
                <a:ahLst/>
                <a:cxnLst/>
                <a:rect l="l" t="t" r="r" b="b"/>
                <a:pathLst>
                  <a:path w="1620" h="1539" extrusionOk="0">
                    <a:moveTo>
                      <a:pt x="834" y="0"/>
                    </a:moveTo>
                    <a:cubicBezTo>
                      <a:pt x="747" y="0"/>
                      <a:pt x="661" y="36"/>
                      <a:pt x="595" y="107"/>
                    </a:cubicBezTo>
                    <a:lnTo>
                      <a:pt x="131" y="548"/>
                    </a:lnTo>
                    <a:cubicBezTo>
                      <a:pt x="0" y="679"/>
                      <a:pt x="0" y="905"/>
                      <a:pt x="131" y="1048"/>
                    </a:cubicBezTo>
                    <a:lnTo>
                      <a:pt x="536" y="1441"/>
                    </a:lnTo>
                    <a:cubicBezTo>
                      <a:pt x="601" y="1506"/>
                      <a:pt x="691" y="1539"/>
                      <a:pt x="780" y="1539"/>
                    </a:cubicBezTo>
                    <a:cubicBezTo>
                      <a:pt x="869" y="1539"/>
                      <a:pt x="959" y="1506"/>
                      <a:pt x="1024" y="1441"/>
                    </a:cubicBezTo>
                    <a:lnTo>
                      <a:pt x="1477" y="988"/>
                    </a:lnTo>
                    <a:cubicBezTo>
                      <a:pt x="1619" y="857"/>
                      <a:pt x="1619" y="631"/>
                      <a:pt x="1477" y="500"/>
                    </a:cubicBezTo>
                    <a:lnTo>
                      <a:pt x="1072" y="107"/>
                    </a:lnTo>
                    <a:cubicBezTo>
                      <a:pt x="1006" y="36"/>
                      <a:pt x="920" y="0"/>
                      <a:pt x="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5400000">
                <a:off x="4443704" y="3806281"/>
                <a:ext cx="69996" cy="66151"/>
              </a:xfrm>
              <a:custGeom>
                <a:avLst/>
                <a:gdLst/>
                <a:ahLst/>
                <a:cxnLst/>
                <a:rect l="l" t="t" r="r" b="b"/>
                <a:pathLst>
                  <a:path w="1620" h="1531" extrusionOk="0">
                    <a:moveTo>
                      <a:pt x="780" y="0"/>
                    </a:moveTo>
                    <a:cubicBezTo>
                      <a:pt x="691" y="0"/>
                      <a:pt x="601" y="33"/>
                      <a:pt x="536" y="99"/>
                    </a:cubicBezTo>
                    <a:lnTo>
                      <a:pt x="131" y="491"/>
                    </a:lnTo>
                    <a:cubicBezTo>
                      <a:pt x="0" y="622"/>
                      <a:pt x="0" y="849"/>
                      <a:pt x="131" y="980"/>
                    </a:cubicBezTo>
                    <a:lnTo>
                      <a:pt x="595" y="1432"/>
                    </a:lnTo>
                    <a:cubicBezTo>
                      <a:pt x="661" y="1498"/>
                      <a:pt x="747" y="1530"/>
                      <a:pt x="834" y="1530"/>
                    </a:cubicBezTo>
                    <a:cubicBezTo>
                      <a:pt x="920" y="1530"/>
                      <a:pt x="1006" y="1498"/>
                      <a:pt x="1072" y="1432"/>
                    </a:cubicBezTo>
                    <a:lnTo>
                      <a:pt x="1477" y="1039"/>
                    </a:lnTo>
                    <a:cubicBezTo>
                      <a:pt x="1619" y="896"/>
                      <a:pt x="1619" y="682"/>
                      <a:pt x="1477" y="539"/>
                    </a:cubicBezTo>
                    <a:lnTo>
                      <a:pt x="1024" y="99"/>
                    </a:lnTo>
                    <a:cubicBezTo>
                      <a:pt x="959" y="33"/>
                      <a:pt x="869"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rot="5400000">
                <a:off x="4859317" y="4228721"/>
                <a:ext cx="69478" cy="66496"/>
              </a:xfrm>
              <a:custGeom>
                <a:avLst/>
                <a:gdLst/>
                <a:ahLst/>
                <a:cxnLst/>
                <a:rect l="l" t="t" r="r" b="b"/>
                <a:pathLst>
                  <a:path w="1608" h="1539" extrusionOk="0">
                    <a:moveTo>
                      <a:pt x="775" y="0"/>
                    </a:moveTo>
                    <a:cubicBezTo>
                      <a:pt x="688" y="0"/>
                      <a:pt x="601" y="36"/>
                      <a:pt x="536" y="107"/>
                    </a:cubicBezTo>
                    <a:lnTo>
                      <a:pt x="131" y="500"/>
                    </a:lnTo>
                    <a:cubicBezTo>
                      <a:pt x="0" y="631"/>
                      <a:pt x="0" y="857"/>
                      <a:pt x="131" y="988"/>
                    </a:cubicBezTo>
                    <a:lnTo>
                      <a:pt x="583" y="1441"/>
                    </a:lnTo>
                    <a:cubicBezTo>
                      <a:pt x="655" y="1506"/>
                      <a:pt x="744" y="1539"/>
                      <a:pt x="832" y="1539"/>
                    </a:cubicBezTo>
                    <a:cubicBezTo>
                      <a:pt x="920" y="1539"/>
                      <a:pt x="1006" y="1506"/>
                      <a:pt x="1072" y="1441"/>
                    </a:cubicBezTo>
                    <a:lnTo>
                      <a:pt x="1476" y="1048"/>
                    </a:lnTo>
                    <a:cubicBezTo>
                      <a:pt x="1607" y="905"/>
                      <a:pt x="1607" y="679"/>
                      <a:pt x="1476" y="548"/>
                    </a:cubicBezTo>
                    <a:lnTo>
                      <a:pt x="1024" y="107"/>
                    </a:lnTo>
                    <a:cubicBezTo>
                      <a:pt x="953" y="36"/>
                      <a:pt x="863" y="0"/>
                      <a:pt x="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rot="5400000">
                <a:off x="4548159" y="3739504"/>
                <a:ext cx="66928" cy="63904"/>
              </a:xfrm>
              <a:custGeom>
                <a:avLst/>
                <a:gdLst/>
                <a:ahLst/>
                <a:cxnLst/>
                <a:rect l="l" t="t" r="r" b="b"/>
                <a:pathLst>
                  <a:path w="1549" h="1479" extrusionOk="0">
                    <a:moveTo>
                      <a:pt x="930" y="0"/>
                    </a:moveTo>
                    <a:cubicBezTo>
                      <a:pt x="886" y="0"/>
                      <a:pt x="841" y="8"/>
                      <a:pt x="798" y="26"/>
                    </a:cubicBezTo>
                    <a:lnTo>
                      <a:pt x="274" y="216"/>
                    </a:lnTo>
                    <a:cubicBezTo>
                      <a:pt x="84" y="288"/>
                      <a:pt x="0" y="490"/>
                      <a:pt x="72" y="669"/>
                    </a:cubicBezTo>
                    <a:lnTo>
                      <a:pt x="298" y="1252"/>
                    </a:lnTo>
                    <a:cubicBezTo>
                      <a:pt x="353" y="1390"/>
                      <a:pt x="479" y="1478"/>
                      <a:pt x="616" y="1478"/>
                    </a:cubicBezTo>
                    <a:cubicBezTo>
                      <a:pt x="657" y="1478"/>
                      <a:pt x="698" y="1471"/>
                      <a:pt x="738" y="1454"/>
                    </a:cubicBezTo>
                    <a:lnTo>
                      <a:pt x="1274" y="1252"/>
                    </a:lnTo>
                    <a:cubicBezTo>
                      <a:pt x="1453" y="1192"/>
                      <a:pt x="1548" y="990"/>
                      <a:pt x="1477" y="800"/>
                    </a:cubicBezTo>
                    <a:lnTo>
                      <a:pt x="1250" y="216"/>
                    </a:lnTo>
                    <a:cubicBezTo>
                      <a:pt x="1196" y="81"/>
                      <a:pt x="1067" y="0"/>
                      <a:pt x="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rot="5400000">
                <a:off x="4757780" y="4297637"/>
                <a:ext cx="66928" cy="63947"/>
              </a:xfrm>
              <a:custGeom>
                <a:avLst/>
                <a:gdLst/>
                <a:ahLst/>
                <a:cxnLst/>
                <a:rect l="l" t="t" r="r" b="b"/>
                <a:pathLst>
                  <a:path w="1549" h="1480" extrusionOk="0">
                    <a:moveTo>
                      <a:pt x="928" y="1"/>
                    </a:moveTo>
                    <a:cubicBezTo>
                      <a:pt x="888" y="1"/>
                      <a:pt x="849" y="7"/>
                      <a:pt x="810" y="20"/>
                    </a:cubicBezTo>
                    <a:lnTo>
                      <a:pt x="274" y="222"/>
                    </a:lnTo>
                    <a:cubicBezTo>
                      <a:pt x="96" y="294"/>
                      <a:pt x="1" y="496"/>
                      <a:pt x="72" y="675"/>
                    </a:cubicBezTo>
                    <a:lnTo>
                      <a:pt x="298" y="1258"/>
                    </a:lnTo>
                    <a:cubicBezTo>
                      <a:pt x="354" y="1398"/>
                      <a:pt x="491" y="1480"/>
                      <a:pt x="633" y="1480"/>
                    </a:cubicBezTo>
                    <a:cubicBezTo>
                      <a:pt x="672" y="1480"/>
                      <a:pt x="712" y="1473"/>
                      <a:pt x="751" y="1461"/>
                    </a:cubicBezTo>
                    <a:lnTo>
                      <a:pt x="1286" y="1258"/>
                    </a:lnTo>
                    <a:cubicBezTo>
                      <a:pt x="1465" y="1187"/>
                      <a:pt x="1548" y="984"/>
                      <a:pt x="1477" y="806"/>
                    </a:cubicBezTo>
                    <a:lnTo>
                      <a:pt x="1251" y="222"/>
                    </a:lnTo>
                    <a:cubicBezTo>
                      <a:pt x="1204" y="82"/>
                      <a:pt x="1070" y="1"/>
                      <a:pt x="9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rot="5400000">
                <a:off x="4766248" y="3742550"/>
                <a:ext cx="67447" cy="64466"/>
              </a:xfrm>
              <a:custGeom>
                <a:avLst/>
                <a:gdLst/>
                <a:ahLst/>
                <a:cxnLst/>
                <a:rect l="l" t="t" r="r" b="b"/>
                <a:pathLst>
                  <a:path w="1561" h="1492" extrusionOk="0">
                    <a:moveTo>
                      <a:pt x="644" y="0"/>
                    </a:moveTo>
                    <a:cubicBezTo>
                      <a:pt x="510" y="0"/>
                      <a:pt x="385" y="81"/>
                      <a:pt x="322" y="216"/>
                    </a:cubicBezTo>
                    <a:lnTo>
                      <a:pt x="84" y="788"/>
                    </a:lnTo>
                    <a:cubicBezTo>
                      <a:pt x="1" y="966"/>
                      <a:pt x="84" y="1169"/>
                      <a:pt x="263" y="1240"/>
                    </a:cubicBezTo>
                    <a:lnTo>
                      <a:pt x="786" y="1466"/>
                    </a:lnTo>
                    <a:cubicBezTo>
                      <a:pt x="830" y="1483"/>
                      <a:pt x="874" y="1492"/>
                      <a:pt x="918" y="1492"/>
                    </a:cubicBezTo>
                    <a:cubicBezTo>
                      <a:pt x="1055" y="1492"/>
                      <a:pt x="1185" y="1411"/>
                      <a:pt x="1239" y="1276"/>
                    </a:cubicBezTo>
                    <a:lnTo>
                      <a:pt x="1489" y="704"/>
                    </a:lnTo>
                    <a:cubicBezTo>
                      <a:pt x="1560" y="526"/>
                      <a:pt x="1477" y="311"/>
                      <a:pt x="1298" y="240"/>
                    </a:cubicBezTo>
                    <a:lnTo>
                      <a:pt x="775" y="26"/>
                    </a:lnTo>
                    <a:cubicBezTo>
                      <a:pt x="731" y="8"/>
                      <a:pt x="687" y="0"/>
                      <a:pt x="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rot="5400000">
                <a:off x="4539107" y="4294223"/>
                <a:ext cx="67404" cy="64077"/>
              </a:xfrm>
              <a:custGeom>
                <a:avLst/>
                <a:gdLst/>
                <a:ahLst/>
                <a:cxnLst/>
                <a:rect l="l" t="t" r="r" b="b"/>
                <a:pathLst>
                  <a:path w="1560" h="1483" extrusionOk="0">
                    <a:moveTo>
                      <a:pt x="641" y="0"/>
                    </a:moveTo>
                    <a:cubicBezTo>
                      <a:pt x="504" y="0"/>
                      <a:pt x="376" y="79"/>
                      <a:pt x="322" y="205"/>
                    </a:cubicBezTo>
                    <a:lnTo>
                      <a:pt x="72" y="788"/>
                    </a:lnTo>
                    <a:cubicBezTo>
                      <a:pt x="0" y="967"/>
                      <a:pt x="84" y="1169"/>
                      <a:pt x="262" y="1240"/>
                    </a:cubicBezTo>
                    <a:lnTo>
                      <a:pt x="786" y="1455"/>
                    </a:lnTo>
                    <a:cubicBezTo>
                      <a:pt x="832" y="1473"/>
                      <a:pt x="880" y="1482"/>
                      <a:pt x="926" y="1482"/>
                    </a:cubicBezTo>
                    <a:cubicBezTo>
                      <a:pt x="1060" y="1482"/>
                      <a:pt x="1185" y="1409"/>
                      <a:pt x="1238" y="1276"/>
                    </a:cubicBezTo>
                    <a:lnTo>
                      <a:pt x="1488" y="693"/>
                    </a:lnTo>
                    <a:cubicBezTo>
                      <a:pt x="1560" y="514"/>
                      <a:pt x="1477" y="312"/>
                      <a:pt x="1298" y="240"/>
                    </a:cubicBezTo>
                    <a:lnTo>
                      <a:pt x="774" y="26"/>
                    </a:lnTo>
                    <a:cubicBezTo>
                      <a:pt x="730" y="9"/>
                      <a:pt x="685"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rot="5400000">
                <a:off x="4922660" y="3904578"/>
                <a:ext cx="69478" cy="62435"/>
              </a:xfrm>
              <a:custGeom>
                <a:avLst/>
                <a:gdLst/>
                <a:ahLst/>
                <a:cxnLst/>
                <a:rect l="l" t="t" r="r" b="b"/>
                <a:pathLst>
                  <a:path w="1608" h="1445" extrusionOk="0">
                    <a:moveTo>
                      <a:pt x="991" y="0"/>
                    </a:moveTo>
                    <a:cubicBezTo>
                      <a:pt x="947" y="0"/>
                      <a:pt x="901" y="9"/>
                      <a:pt x="858" y="26"/>
                    </a:cubicBezTo>
                    <a:lnTo>
                      <a:pt x="262" y="264"/>
                    </a:lnTo>
                    <a:cubicBezTo>
                      <a:pt x="84" y="336"/>
                      <a:pt x="1" y="550"/>
                      <a:pt x="72" y="717"/>
                    </a:cubicBezTo>
                    <a:lnTo>
                      <a:pt x="286" y="1229"/>
                    </a:lnTo>
                    <a:cubicBezTo>
                      <a:pt x="349" y="1364"/>
                      <a:pt x="481" y="1445"/>
                      <a:pt x="614" y="1445"/>
                    </a:cubicBezTo>
                    <a:cubicBezTo>
                      <a:pt x="656" y="1445"/>
                      <a:pt x="698" y="1436"/>
                      <a:pt x="739" y="1419"/>
                    </a:cubicBezTo>
                    <a:lnTo>
                      <a:pt x="1346" y="1169"/>
                    </a:lnTo>
                    <a:cubicBezTo>
                      <a:pt x="1525" y="1098"/>
                      <a:pt x="1608" y="895"/>
                      <a:pt x="1525" y="717"/>
                    </a:cubicBezTo>
                    <a:lnTo>
                      <a:pt x="1310" y="205"/>
                    </a:lnTo>
                    <a:cubicBezTo>
                      <a:pt x="1256" y="79"/>
                      <a:pt x="1128"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rot="5400000">
                <a:off x="4380686" y="4134291"/>
                <a:ext cx="69002" cy="62435"/>
              </a:xfrm>
              <a:custGeom>
                <a:avLst/>
                <a:gdLst/>
                <a:ahLst/>
                <a:cxnLst/>
                <a:rect l="l" t="t" r="r" b="b"/>
                <a:pathLst>
                  <a:path w="1597" h="1445" extrusionOk="0">
                    <a:moveTo>
                      <a:pt x="989" y="0"/>
                    </a:moveTo>
                    <a:cubicBezTo>
                      <a:pt x="946" y="0"/>
                      <a:pt x="902" y="9"/>
                      <a:pt x="858" y="26"/>
                    </a:cubicBezTo>
                    <a:lnTo>
                      <a:pt x="263" y="264"/>
                    </a:lnTo>
                    <a:cubicBezTo>
                      <a:pt x="84" y="336"/>
                      <a:pt x="1" y="550"/>
                      <a:pt x="72" y="717"/>
                    </a:cubicBezTo>
                    <a:lnTo>
                      <a:pt x="286" y="1229"/>
                    </a:lnTo>
                    <a:cubicBezTo>
                      <a:pt x="340" y="1364"/>
                      <a:pt x="470" y="1445"/>
                      <a:pt x="607" y="1445"/>
                    </a:cubicBezTo>
                    <a:cubicBezTo>
                      <a:pt x="651" y="1445"/>
                      <a:pt x="696" y="1437"/>
                      <a:pt x="739" y="1419"/>
                    </a:cubicBezTo>
                    <a:lnTo>
                      <a:pt x="1334" y="1169"/>
                    </a:lnTo>
                    <a:cubicBezTo>
                      <a:pt x="1513" y="1098"/>
                      <a:pt x="1596" y="895"/>
                      <a:pt x="1525" y="717"/>
                    </a:cubicBezTo>
                    <a:lnTo>
                      <a:pt x="1310" y="205"/>
                    </a:lnTo>
                    <a:cubicBezTo>
                      <a:pt x="1247" y="79"/>
                      <a:pt x="1123" y="0"/>
                      <a:pt x="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rot="5400000">
                <a:off x="4920218" y="4139994"/>
                <a:ext cx="69478" cy="62824"/>
              </a:xfrm>
              <a:custGeom>
                <a:avLst/>
                <a:gdLst/>
                <a:ahLst/>
                <a:cxnLst/>
                <a:rect l="l" t="t" r="r" b="b"/>
                <a:pathLst>
                  <a:path w="1608" h="1454" extrusionOk="0">
                    <a:moveTo>
                      <a:pt x="617" y="1"/>
                    </a:moveTo>
                    <a:cubicBezTo>
                      <a:pt x="485" y="1"/>
                      <a:pt x="362" y="78"/>
                      <a:pt x="310" y="200"/>
                    </a:cubicBezTo>
                    <a:lnTo>
                      <a:pt x="84" y="712"/>
                    </a:lnTo>
                    <a:cubicBezTo>
                      <a:pt x="1" y="879"/>
                      <a:pt x="84" y="1093"/>
                      <a:pt x="263" y="1165"/>
                    </a:cubicBezTo>
                    <a:lnTo>
                      <a:pt x="846" y="1427"/>
                    </a:lnTo>
                    <a:cubicBezTo>
                      <a:pt x="892" y="1445"/>
                      <a:pt x="940" y="1454"/>
                      <a:pt x="986" y="1454"/>
                    </a:cubicBezTo>
                    <a:cubicBezTo>
                      <a:pt x="1120" y="1454"/>
                      <a:pt x="1245" y="1380"/>
                      <a:pt x="1298" y="1248"/>
                    </a:cubicBezTo>
                    <a:lnTo>
                      <a:pt x="1525" y="748"/>
                    </a:lnTo>
                    <a:cubicBezTo>
                      <a:pt x="1608" y="569"/>
                      <a:pt x="1525" y="367"/>
                      <a:pt x="1358" y="284"/>
                    </a:cubicBezTo>
                    <a:lnTo>
                      <a:pt x="763" y="34"/>
                    </a:lnTo>
                    <a:cubicBezTo>
                      <a:pt x="715" y="11"/>
                      <a:pt x="66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rot="5400000">
                <a:off x="4383128" y="3898183"/>
                <a:ext cx="69478" cy="62867"/>
              </a:xfrm>
              <a:custGeom>
                <a:avLst/>
                <a:gdLst/>
                <a:ahLst/>
                <a:cxnLst/>
                <a:rect l="l" t="t" r="r" b="b"/>
                <a:pathLst>
                  <a:path w="1608" h="1455" extrusionOk="0">
                    <a:moveTo>
                      <a:pt x="617" y="1"/>
                    </a:moveTo>
                    <a:cubicBezTo>
                      <a:pt x="485" y="1"/>
                      <a:pt x="362" y="78"/>
                      <a:pt x="310" y="200"/>
                    </a:cubicBezTo>
                    <a:lnTo>
                      <a:pt x="84" y="712"/>
                    </a:lnTo>
                    <a:cubicBezTo>
                      <a:pt x="1" y="879"/>
                      <a:pt x="84" y="1093"/>
                      <a:pt x="263" y="1165"/>
                    </a:cubicBezTo>
                    <a:lnTo>
                      <a:pt x="846" y="1427"/>
                    </a:lnTo>
                    <a:cubicBezTo>
                      <a:pt x="892" y="1445"/>
                      <a:pt x="940" y="1454"/>
                      <a:pt x="987" y="1454"/>
                    </a:cubicBezTo>
                    <a:cubicBezTo>
                      <a:pt x="1121" y="1454"/>
                      <a:pt x="1249" y="1381"/>
                      <a:pt x="1310" y="1248"/>
                    </a:cubicBezTo>
                    <a:lnTo>
                      <a:pt x="1537" y="748"/>
                    </a:lnTo>
                    <a:cubicBezTo>
                      <a:pt x="1608" y="569"/>
                      <a:pt x="1525" y="367"/>
                      <a:pt x="1358" y="284"/>
                    </a:cubicBezTo>
                    <a:lnTo>
                      <a:pt x="763" y="34"/>
                    </a:lnTo>
                    <a:cubicBezTo>
                      <a:pt x="715" y="11"/>
                      <a:pt x="66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rot="5400000">
                <a:off x="4834689" y="3964852"/>
                <a:ext cx="30375" cy="178533"/>
              </a:xfrm>
              <a:custGeom>
                <a:avLst/>
                <a:gdLst/>
                <a:ahLst/>
                <a:cxnLst/>
                <a:rect l="l" t="t" r="r" b="b"/>
                <a:pathLst>
                  <a:path w="703" h="4132" extrusionOk="0">
                    <a:moveTo>
                      <a:pt x="0" y="0"/>
                    </a:moveTo>
                    <a:lnTo>
                      <a:pt x="0" y="4132"/>
                    </a:lnTo>
                    <a:lnTo>
                      <a:pt x="703" y="4132"/>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rot="5400000">
                <a:off x="4535283" y="3846010"/>
                <a:ext cx="172916" cy="114241"/>
              </a:xfrm>
              <a:custGeom>
                <a:avLst/>
                <a:gdLst/>
                <a:ahLst/>
                <a:cxnLst/>
                <a:rect l="l" t="t" r="r" b="b"/>
                <a:pathLst>
                  <a:path w="4002" h="2644" extrusionOk="0">
                    <a:moveTo>
                      <a:pt x="3644" y="1"/>
                    </a:moveTo>
                    <a:lnTo>
                      <a:pt x="1" y="2049"/>
                    </a:lnTo>
                    <a:lnTo>
                      <a:pt x="346" y="2644"/>
                    </a:lnTo>
                    <a:lnTo>
                      <a:pt x="4001" y="596"/>
                    </a:lnTo>
                    <a:lnTo>
                      <a:pt x="3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rot="5400000">
                <a:off x="4538091" y="4138482"/>
                <a:ext cx="172398" cy="114241"/>
              </a:xfrm>
              <a:custGeom>
                <a:avLst/>
                <a:gdLst/>
                <a:ahLst/>
                <a:cxnLst/>
                <a:rect l="l" t="t" r="r" b="b"/>
                <a:pathLst>
                  <a:path w="3990" h="2644" extrusionOk="0">
                    <a:moveTo>
                      <a:pt x="346" y="0"/>
                    </a:moveTo>
                    <a:lnTo>
                      <a:pt x="1" y="596"/>
                    </a:lnTo>
                    <a:lnTo>
                      <a:pt x="3644" y="2643"/>
                    </a:lnTo>
                    <a:lnTo>
                      <a:pt x="3989" y="2048"/>
                    </a:lnTo>
                    <a:lnTo>
                      <a:pt x="3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6"/>
            <p:cNvSpPr/>
            <p:nvPr/>
          </p:nvSpPr>
          <p:spPr>
            <a:xfrm rot="5400000">
              <a:off x="3637776" y="2951949"/>
              <a:ext cx="707523" cy="705648"/>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rot="5400000">
              <a:off x="633775" y="4198411"/>
              <a:ext cx="122493" cy="1390028"/>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rot="5400000">
              <a:off x="2372571" y="4535430"/>
              <a:ext cx="1091702" cy="122450"/>
            </a:xfrm>
            <a:custGeom>
              <a:avLst/>
              <a:gdLst/>
              <a:ahLst/>
              <a:cxnLst/>
              <a:rect l="l" t="t" r="r" b="b"/>
              <a:pathLst>
                <a:path w="26635" h="2834" extrusionOk="0">
                  <a:moveTo>
                    <a:pt x="0" y="0"/>
                  </a:moveTo>
                  <a:lnTo>
                    <a:pt x="0" y="2834"/>
                  </a:lnTo>
                  <a:lnTo>
                    <a:pt x="26634" y="2834"/>
                  </a:lnTo>
                  <a:lnTo>
                    <a:pt x="266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rot="5400000">
              <a:off x="1257257" y="4262739"/>
              <a:ext cx="793323" cy="122507"/>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rot="5400000">
              <a:off x="1285560" y="4526096"/>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rot="5400000">
              <a:off x="1614823" y="4455603"/>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rot="5400000">
              <a:off x="1092163" y="4861516"/>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rot="5400000">
              <a:off x="2312934" y="2620783"/>
              <a:ext cx="377115" cy="498528"/>
            </a:xfrm>
            <a:custGeom>
              <a:avLst/>
              <a:gdLst/>
              <a:ahLst/>
              <a:cxnLst/>
              <a:rect l="l" t="t" r="r" b="b"/>
              <a:pathLst>
                <a:path w="8728" h="11538" extrusionOk="0">
                  <a:moveTo>
                    <a:pt x="1" y="1"/>
                  </a:moveTo>
                  <a:lnTo>
                    <a:pt x="1" y="2584"/>
                  </a:lnTo>
                  <a:cubicBezTo>
                    <a:pt x="1" y="8335"/>
                    <a:pt x="1703" y="11538"/>
                    <a:pt x="7454" y="11538"/>
                  </a:cubicBezTo>
                  <a:lnTo>
                    <a:pt x="8728" y="11538"/>
                  </a:lnTo>
                  <a:lnTo>
                    <a:pt x="8728" y="8263"/>
                  </a:lnTo>
                  <a:lnTo>
                    <a:pt x="7454" y="8263"/>
                  </a:lnTo>
                  <a:cubicBezTo>
                    <a:pt x="3513" y="8263"/>
                    <a:pt x="3275" y="6537"/>
                    <a:pt x="3275" y="2584"/>
                  </a:cubicBezTo>
                  <a:lnTo>
                    <a:pt x="3275" y="1"/>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rot="5400000">
              <a:off x="2290293" y="2924316"/>
              <a:ext cx="70515" cy="265985"/>
            </a:xfrm>
            <a:custGeom>
              <a:avLst/>
              <a:gdLst/>
              <a:ahLst/>
              <a:cxnLst/>
              <a:rect l="l" t="t" r="r" b="b"/>
              <a:pathLst>
                <a:path w="1632" h="6156" extrusionOk="0">
                  <a:moveTo>
                    <a:pt x="810" y="0"/>
                  </a:moveTo>
                  <a:cubicBezTo>
                    <a:pt x="358" y="0"/>
                    <a:pt x="1" y="369"/>
                    <a:pt x="1" y="822"/>
                  </a:cubicBezTo>
                  <a:lnTo>
                    <a:pt x="1" y="5334"/>
                  </a:lnTo>
                  <a:cubicBezTo>
                    <a:pt x="1" y="5787"/>
                    <a:pt x="358" y="6156"/>
                    <a:pt x="810" y="6156"/>
                  </a:cubicBezTo>
                  <a:cubicBezTo>
                    <a:pt x="1275" y="6156"/>
                    <a:pt x="1632" y="5787"/>
                    <a:pt x="1632" y="5334"/>
                  </a:cubicBezTo>
                  <a:lnTo>
                    <a:pt x="1632" y="822"/>
                  </a:lnTo>
                  <a:cubicBezTo>
                    <a:pt x="1632" y="369"/>
                    <a:pt x="1275" y="0"/>
                    <a:pt x="810"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rot="5400000">
              <a:off x="2617979" y="2712859"/>
              <a:ext cx="265510" cy="71076"/>
            </a:xfrm>
            <a:custGeom>
              <a:avLst/>
              <a:gdLst/>
              <a:ahLst/>
              <a:cxnLst/>
              <a:rect l="l" t="t" r="r" b="b"/>
              <a:pathLst>
                <a:path w="6145" h="1645" extrusionOk="0">
                  <a:moveTo>
                    <a:pt x="822" y="1"/>
                  </a:moveTo>
                  <a:cubicBezTo>
                    <a:pt x="358" y="1"/>
                    <a:pt x="1" y="370"/>
                    <a:pt x="1" y="823"/>
                  </a:cubicBezTo>
                  <a:cubicBezTo>
                    <a:pt x="1" y="1275"/>
                    <a:pt x="358" y="1644"/>
                    <a:pt x="822" y="1644"/>
                  </a:cubicBezTo>
                  <a:lnTo>
                    <a:pt x="5323" y="1644"/>
                  </a:lnTo>
                  <a:cubicBezTo>
                    <a:pt x="5775" y="1644"/>
                    <a:pt x="6144" y="1275"/>
                    <a:pt x="6144" y="823"/>
                  </a:cubicBezTo>
                  <a:cubicBezTo>
                    <a:pt x="6144" y="370"/>
                    <a:pt x="5775" y="1"/>
                    <a:pt x="5323"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rot="5400000">
              <a:off x="1651614" y="3489246"/>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rot="5400000">
              <a:off x="1628714" y="3793038"/>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rot="5400000">
              <a:off x="2549034" y="3612474"/>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26"/>
            <p:cNvGrpSpPr/>
            <p:nvPr/>
          </p:nvGrpSpPr>
          <p:grpSpPr>
            <a:xfrm>
              <a:off x="2029210" y="3484363"/>
              <a:ext cx="592677" cy="273720"/>
              <a:chOff x="2029210" y="3484363"/>
              <a:chExt cx="592677" cy="273720"/>
            </a:xfrm>
          </p:grpSpPr>
          <p:sp>
            <p:nvSpPr>
              <p:cNvPr id="662" name="Google Shape;662;p26"/>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26"/>
            <p:cNvSpPr/>
            <p:nvPr/>
          </p:nvSpPr>
          <p:spPr>
            <a:xfrm rot="5400000">
              <a:off x="2884713" y="3917778"/>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rot="10800000">
              <a:off x="4556375" y="3147544"/>
              <a:ext cx="121975" cy="1996402"/>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rot="5400000">
              <a:off x="2225342" y="2024217"/>
              <a:ext cx="122500" cy="4567316"/>
            </a:xfrm>
            <a:custGeom>
              <a:avLst/>
              <a:gdLst/>
              <a:ahLst/>
              <a:cxnLst/>
              <a:rect l="l" t="t" r="r" b="b"/>
              <a:pathLst>
                <a:path w="2835" h="118956" extrusionOk="0">
                  <a:moveTo>
                    <a:pt x="1" y="0"/>
                  </a:moveTo>
                  <a:lnTo>
                    <a:pt x="1" y="118955"/>
                  </a:lnTo>
                  <a:lnTo>
                    <a:pt x="2834" y="118955"/>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rot="10800000">
              <a:off x="4125247" y="2681505"/>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rot="10800000">
              <a:off x="4481752" y="3279281"/>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rot="10800000">
              <a:off x="4089774" y="2615657"/>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rot="5400000">
              <a:off x="2266111" y="3966768"/>
              <a:ext cx="141505" cy="680648"/>
            </a:xfrm>
            <a:custGeom>
              <a:avLst/>
              <a:gdLst/>
              <a:ahLst/>
              <a:cxnLst/>
              <a:rect l="l" t="t" r="r" b="b"/>
              <a:pathLst>
                <a:path w="3275" h="15753" extrusionOk="0">
                  <a:moveTo>
                    <a:pt x="1" y="1"/>
                  </a:moveTo>
                  <a:lnTo>
                    <a:pt x="1" y="15753"/>
                  </a:lnTo>
                  <a:lnTo>
                    <a:pt x="3275" y="15753"/>
                  </a:lnTo>
                  <a:lnTo>
                    <a:pt x="3275"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rot="5400000">
              <a:off x="1876660" y="4275982"/>
              <a:ext cx="246456" cy="62262"/>
            </a:xfrm>
            <a:custGeom>
              <a:avLst/>
              <a:gdLst/>
              <a:ahLst/>
              <a:cxnLst/>
              <a:rect l="l" t="t" r="r" b="b"/>
              <a:pathLst>
                <a:path w="5704" h="1441" extrusionOk="0">
                  <a:moveTo>
                    <a:pt x="726" y="0"/>
                  </a:moveTo>
                  <a:cubicBezTo>
                    <a:pt x="322" y="0"/>
                    <a:pt x="0" y="322"/>
                    <a:pt x="0" y="726"/>
                  </a:cubicBezTo>
                  <a:cubicBezTo>
                    <a:pt x="0" y="1119"/>
                    <a:pt x="322" y="1441"/>
                    <a:pt x="726" y="1441"/>
                  </a:cubicBezTo>
                  <a:lnTo>
                    <a:pt x="4989" y="1441"/>
                  </a:lnTo>
                  <a:cubicBezTo>
                    <a:pt x="5382" y="1441"/>
                    <a:pt x="5703" y="1119"/>
                    <a:pt x="5703" y="726"/>
                  </a:cubicBezTo>
                  <a:cubicBezTo>
                    <a:pt x="5703" y="322"/>
                    <a:pt x="5382" y="0"/>
                    <a:pt x="4989"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rot="5400000">
              <a:off x="2554176" y="4275961"/>
              <a:ext cx="246456" cy="62305"/>
            </a:xfrm>
            <a:custGeom>
              <a:avLst/>
              <a:gdLst/>
              <a:ahLst/>
              <a:cxnLst/>
              <a:rect l="l" t="t" r="r" b="b"/>
              <a:pathLst>
                <a:path w="5704" h="1442" extrusionOk="0">
                  <a:moveTo>
                    <a:pt x="726" y="1"/>
                  </a:moveTo>
                  <a:cubicBezTo>
                    <a:pt x="322" y="1"/>
                    <a:pt x="0" y="322"/>
                    <a:pt x="0" y="727"/>
                  </a:cubicBezTo>
                  <a:cubicBezTo>
                    <a:pt x="0" y="1120"/>
                    <a:pt x="322" y="1441"/>
                    <a:pt x="726" y="1441"/>
                  </a:cubicBezTo>
                  <a:lnTo>
                    <a:pt x="4989" y="1441"/>
                  </a:lnTo>
                  <a:cubicBezTo>
                    <a:pt x="5382" y="1441"/>
                    <a:pt x="5703" y="1120"/>
                    <a:pt x="5703" y="727"/>
                  </a:cubicBezTo>
                  <a:cubicBezTo>
                    <a:pt x="5703" y="322"/>
                    <a:pt x="5382" y="1"/>
                    <a:pt x="4989"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rot="10800000">
              <a:off x="3287834" y="4468478"/>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rot="10800000">
              <a:off x="3771254" y="460656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6"/>
          <p:cNvSpPr txBox="1">
            <a:spLocks noGrp="1"/>
          </p:cNvSpPr>
          <p:nvPr>
            <p:ph type="ctrTitle"/>
          </p:nvPr>
        </p:nvSpPr>
        <p:spPr>
          <a:xfrm>
            <a:off x="709350" y="1001800"/>
            <a:ext cx="7725300" cy="1105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lt2"/>
              </a:buClr>
              <a:buSzPts val="8500"/>
              <a:buNone/>
              <a:defRPr sz="8500">
                <a:solidFill>
                  <a:schemeClr val="lt2"/>
                </a:solidFill>
              </a:defRPr>
            </a:lvl1pPr>
            <a:lvl2pPr lvl="1" algn="r" rtl="0">
              <a:lnSpc>
                <a:spcPct val="80000"/>
              </a:lnSpc>
              <a:spcBef>
                <a:spcPts val="0"/>
              </a:spcBef>
              <a:spcAft>
                <a:spcPts val="0"/>
              </a:spcAft>
              <a:buClr>
                <a:schemeClr val="lt2"/>
              </a:buClr>
              <a:buSzPts val="8500"/>
              <a:buNone/>
              <a:defRPr sz="8500">
                <a:solidFill>
                  <a:schemeClr val="lt2"/>
                </a:solidFill>
              </a:defRPr>
            </a:lvl2pPr>
            <a:lvl3pPr lvl="2" algn="r" rtl="0">
              <a:lnSpc>
                <a:spcPct val="80000"/>
              </a:lnSpc>
              <a:spcBef>
                <a:spcPts val="0"/>
              </a:spcBef>
              <a:spcAft>
                <a:spcPts val="0"/>
              </a:spcAft>
              <a:buClr>
                <a:schemeClr val="lt2"/>
              </a:buClr>
              <a:buSzPts val="8500"/>
              <a:buNone/>
              <a:defRPr sz="8500">
                <a:solidFill>
                  <a:schemeClr val="lt2"/>
                </a:solidFill>
              </a:defRPr>
            </a:lvl3pPr>
            <a:lvl4pPr lvl="3" algn="r" rtl="0">
              <a:lnSpc>
                <a:spcPct val="80000"/>
              </a:lnSpc>
              <a:spcBef>
                <a:spcPts val="0"/>
              </a:spcBef>
              <a:spcAft>
                <a:spcPts val="0"/>
              </a:spcAft>
              <a:buClr>
                <a:schemeClr val="lt2"/>
              </a:buClr>
              <a:buSzPts val="8500"/>
              <a:buNone/>
              <a:defRPr sz="8500">
                <a:solidFill>
                  <a:schemeClr val="lt2"/>
                </a:solidFill>
              </a:defRPr>
            </a:lvl4pPr>
            <a:lvl5pPr lvl="4" algn="r" rtl="0">
              <a:lnSpc>
                <a:spcPct val="80000"/>
              </a:lnSpc>
              <a:spcBef>
                <a:spcPts val="0"/>
              </a:spcBef>
              <a:spcAft>
                <a:spcPts val="0"/>
              </a:spcAft>
              <a:buClr>
                <a:schemeClr val="lt2"/>
              </a:buClr>
              <a:buSzPts val="8500"/>
              <a:buNone/>
              <a:defRPr sz="8500">
                <a:solidFill>
                  <a:schemeClr val="lt2"/>
                </a:solidFill>
              </a:defRPr>
            </a:lvl5pPr>
            <a:lvl6pPr lvl="5" algn="r" rtl="0">
              <a:lnSpc>
                <a:spcPct val="80000"/>
              </a:lnSpc>
              <a:spcBef>
                <a:spcPts val="0"/>
              </a:spcBef>
              <a:spcAft>
                <a:spcPts val="0"/>
              </a:spcAft>
              <a:buClr>
                <a:schemeClr val="lt2"/>
              </a:buClr>
              <a:buSzPts val="8500"/>
              <a:buNone/>
              <a:defRPr sz="8500">
                <a:solidFill>
                  <a:schemeClr val="lt2"/>
                </a:solidFill>
              </a:defRPr>
            </a:lvl6pPr>
            <a:lvl7pPr lvl="6" algn="r" rtl="0">
              <a:lnSpc>
                <a:spcPct val="80000"/>
              </a:lnSpc>
              <a:spcBef>
                <a:spcPts val="0"/>
              </a:spcBef>
              <a:spcAft>
                <a:spcPts val="0"/>
              </a:spcAft>
              <a:buClr>
                <a:schemeClr val="lt2"/>
              </a:buClr>
              <a:buSzPts val="8500"/>
              <a:buNone/>
              <a:defRPr sz="8500">
                <a:solidFill>
                  <a:schemeClr val="lt2"/>
                </a:solidFill>
              </a:defRPr>
            </a:lvl7pPr>
            <a:lvl8pPr lvl="7" algn="r" rtl="0">
              <a:lnSpc>
                <a:spcPct val="80000"/>
              </a:lnSpc>
              <a:spcBef>
                <a:spcPts val="0"/>
              </a:spcBef>
              <a:spcAft>
                <a:spcPts val="0"/>
              </a:spcAft>
              <a:buClr>
                <a:schemeClr val="lt2"/>
              </a:buClr>
              <a:buSzPts val="8500"/>
              <a:buNone/>
              <a:defRPr sz="8500">
                <a:solidFill>
                  <a:schemeClr val="lt2"/>
                </a:solidFill>
              </a:defRPr>
            </a:lvl8pPr>
            <a:lvl9pPr lvl="8" algn="r" rtl="0">
              <a:lnSpc>
                <a:spcPct val="80000"/>
              </a:lnSpc>
              <a:spcBef>
                <a:spcPts val="0"/>
              </a:spcBef>
              <a:spcAft>
                <a:spcPts val="0"/>
              </a:spcAft>
              <a:buClr>
                <a:schemeClr val="lt2"/>
              </a:buClr>
              <a:buSzPts val="8500"/>
              <a:buNone/>
              <a:defRPr sz="8500">
                <a:solidFill>
                  <a:schemeClr val="lt2"/>
                </a:solidFill>
              </a:defRPr>
            </a:lvl9pPr>
          </a:lstStyle>
          <a:p>
            <a:endParaRPr/>
          </a:p>
        </p:txBody>
      </p:sp>
      <p:sp>
        <p:nvSpPr>
          <p:cNvPr id="677" name="Google Shape;677;p26"/>
          <p:cNvSpPr txBox="1">
            <a:spLocks noGrp="1"/>
          </p:cNvSpPr>
          <p:nvPr>
            <p:ph type="subTitle" idx="1"/>
          </p:nvPr>
        </p:nvSpPr>
        <p:spPr>
          <a:xfrm>
            <a:off x="5131100" y="2762125"/>
            <a:ext cx="3303600" cy="166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678" name="Google Shape;678;p26"/>
          <p:cNvSpPr/>
          <p:nvPr/>
        </p:nvSpPr>
        <p:spPr>
          <a:xfrm rot="-5400000">
            <a:off x="8727652" y="1857378"/>
            <a:ext cx="1160072" cy="116005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26"/>
          <p:cNvSpPr/>
          <p:nvPr/>
        </p:nvSpPr>
        <p:spPr>
          <a:xfrm rot="10381537">
            <a:off x="7127648" y="-518646"/>
            <a:ext cx="2518282" cy="2511606"/>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mall numbers">
  <p:cSld name="CUSTOM_4">
    <p:bg>
      <p:bgPr>
        <a:blipFill>
          <a:blip r:embed="rId2"/>
          <a:stretch>
            <a:fillRect/>
          </a:stretch>
        </a:blipFill>
        <a:effectLst/>
      </p:bgPr>
    </p:bg>
    <p:spTree>
      <p:nvGrpSpPr>
        <p:cNvPr id="1" name="Shape 680"/>
        <p:cNvGrpSpPr/>
        <p:nvPr/>
      </p:nvGrpSpPr>
      <p:grpSpPr>
        <a:xfrm>
          <a:off x="0" y="0"/>
          <a:ext cx="0" cy="0"/>
          <a:chOff x="0" y="0"/>
          <a:chExt cx="0" cy="0"/>
        </a:xfrm>
      </p:grpSpPr>
      <p:sp>
        <p:nvSpPr>
          <p:cNvPr id="681" name="Google Shape;681;p27"/>
          <p:cNvSpPr txBox="1">
            <a:spLocks noGrp="1"/>
          </p:cNvSpPr>
          <p:nvPr>
            <p:ph type="title" hasCustomPrompt="1"/>
          </p:nvPr>
        </p:nvSpPr>
        <p:spPr>
          <a:xfrm>
            <a:off x="1441625" y="1050825"/>
            <a:ext cx="4071900" cy="93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7000"/>
              <a:buNone/>
              <a:defRPr sz="7000">
                <a:solidFill>
                  <a:schemeClr val="lt2"/>
                </a:solidFill>
              </a:defRPr>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r>
              <a:t>xx%</a:t>
            </a:r>
          </a:p>
        </p:txBody>
      </p:sp>
      <p:sp>
        <p:nvSpPr>
          <p:cNvPr id="682" name="Google Shape;682;p27"/>
          <p:cNvSpPr txBox="1">
            <a:spLocks noGrp="1"/>
          </p:cNvSpPr>
          <p:nvPr>
            <p:ph type="subTitle" idx="1"/>
          </p:nvPr>
        </p:nvSpPr>
        <p:spPr>
          <a:xfrm>
            <a:off x="1441625" y="2033025"/>
            <a:ext cx="4071900" cy="3921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800"/>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683" name="Google Shape;683;p27"/>
          <p:cNvSpPr txBox="1">
            <a:spLocks noGrp="1"/>
          </p:cNvSpPr>
          <p:nvPr>
            <p:ph type="title" idx="2" hasCustomPrompt="1"/>
          </p:nvPr>
        </p:nvSpPr>
        <p:spPr>
          <a:xfrm>
            <a:off x="3630475" y="2718375"/>
            <a:ext cx="4071900" cy="93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7000"/>
              <a:buNone/>
              <a:defRPr sz="7000">
                <a:solidFill>
                  <a:schemeClr val="lt2"/>
                </a:solidFill>
              </a:defRPr>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r>
              <a:t>xx%</a:t>
            </a:r>
          </a:p>
        </p:txBody>
      </p:sp>
      <p:sp>
        <p:nvSpPr>
          <p:cNvPr id="684" name="Google Shape;684;p27"/>
          <p:cNvSpPr txBox="1">
            <a:spLocks noGrp="1"/>
          </p:cNvSpPr>
          <p:nvPr>
            <p:ph type="subTitle" idx="3"/>
          </p:nvPr>
        </p:nvSpPr>
        <p:spPr>
          <a:xfrm>
            <a:off x="3630475" y="3700575"/>
            <a:ext cx="40719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85" name="Google Shape;685;p27"/>
          <p:cNvSpPr/>
          <p:nvPr/>
        </p:nvSpPr>
        <p:spPr>
          <a:xfrm rot="-5690366">
            <a:off x="-796682" y="-708805"/>
            <a:ext cx="2026614" cy="2026670"/>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27"/>
          <p:cNvSpPr/>
          <p:nvPr/>
        </p:nvSpPr>
        <p:spPr>
          <a:xfrm rot="10800000">
            <a:off x="7898487" y="3814305"/>
            <a:ext cx="2386199" cy="2379921"/>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687" name="Google Shape;687;p27"/>
          <p:cNvGrpSpPr/>
          <p:nvPr/>
        </p:nvGrpSpPr>
        <p:grpSpPr>
          <a:xfrm>
            <a:off x="7485856" y="9836"/>
            <a:ext cx="1658143" cy="2352713"/>
            <a:chOff x="7485856" y="9836"/>
            <a:chExt cx="1658143" cy="2352713"/>
          </a:xfrm>
        </p:grpSpPr>
        <p:grpSp>
          <p:nvGrpSpPr>
            <p:cNvPr id="688" name="Google Shape;688;p27"/>
            <p:cNvGrpSpPr/>
            <p:nvPr/>
          </p:nvGrpSpPr>
          <p:grpSpPr>
            <a:xfrm rot="5400000" flipH="1">
              <a:off x="7204090" y="291603"/>
              <a:ext cx="2221675" cy="1658143"/>
              <a:chOff x="-462705" y="-347755"/>
              <a:chExt cx="2221675" cy="1658143"/>
            </a:xfrm>
          </p:grpSpPr>
          <p:sp>
            <p:nvSpPr>
              <p:cNvPr id="689" name="Google Shape;689;p27"/>
              <p:cNvSpPr/>
              <p:nvPr/>
            </p:nvSpPr>
            <p:spPr>
              <a:xfrm rot="-5400000">
                <a:off x="1418476" y="-377925"/>
                <a:ext cx="122500" cy="558489"/>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rot="-5400000">
                <a:off x="240260" y="770446"/>
                <a:ext cx="121975" cy="808758"/>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rot="-5400000">
                <a:off x="-873756" y="136871"/>
                <a:ext cx="1091702" cy="122450"/>
              </a:xfrm>
              <a:custGeom>
                <a:avLst/>
                <a:gdLst/>
                <a:ahLst/>
                <a:cxnLst/>
                <a:rect l="l" t="t" r="r" b="b"/>
                <a:pathLst>
                  <a:path w="26635" h="2834" extrusionOk="0">
                    <a:moveTo>
                      <a:pt x="0" y="0"/>
                    </a:moveTo>
                    <a:lnTo>
                      <a:pt x="0" y="2834"/>
                    </a:lnTo>
                    <a:lnTo>
                      <a:pt x="26634" y="2834"/>
                    </a:lnTo>
                    <a:lnTo>
                      <a:pt x="266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rot="-5400000">
                <a:off x="539937" y="409505"/>
                <a:ext cx="793323" cy="122507"/>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rot="-5400000">
                <a:off x="927842" y="-229873"/>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rot="-5400000">
                <a:off x="904661" y="73638"/>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rot="-5400000">
                <a:off x="1232887" y="-137798"/>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rot="-5400000">
                <a:off x="561788" y="806459"/>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rot="-5400000">
                <a:off x="891289" y="735728"/>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rot="-5400000">
                <a:off x="368111" y="1142117"/>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rot="-5400000">
                <a:off x="-457563" y="804644"/>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rot="-5400000">
                <a:off x="-153771" y="1134145"/>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rot="-5400000">
                <a:off x="-365229" y="610988"/>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27"/>
            <p:cNvSpPr/>
            <p:nvPr/>
          </p:nvSpPr>
          <p:spPr>
            <a:xfrm rot="-5400000">
              <a:off x="8290433" y="1827836"/>
              <a:ext cx="534732" cy="53469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27"/>
          <p:cNvGrpSpPr/>
          <p:nvPr/>
        </p:nvGrpSpPr>
        <p:grpSpPr>
          <a:xfrm>
            <a:off x="6" y="2777592"/>
            <a:ext cx="1658143" cy="2365920"/>
            <a:chOff x="6" y="2777592"/>
            <a:chExt cx="1658143" cy="2365920"/>
          </a:xfrm>
        </p:grpSpPr>
        <p:grpSp>
          <p:nvGrpSpPr>
            <p:cNvPr id="704" name="Google Shape;704;p27"/>
            <p:cNvGrpSpPr/>
            <p:nvPr/>
          </p:nvGrpSpPr>
          <p:grpSpPr>
            <a:xfrm rot="-5400000" flipH="1">
              <a:off x="-281760" y="3203603"/>
              <a:ext cx="2221675" cy="1658143"/>
              <a:chOff x="-462705" y="-347755"/>
              <a:chExt cx="2221675" cy="1658143"/>
            </a:xfrm>
          </p:grpSpPr>
          <p:sp>
            <p:nvSpPr>
              <p:cNvPr id="705" name="Google Shape;705;p27"/>
              <p:cNvSpPr/>
              <p:nvPr/>
            </p:nvSpPr>
            <p:spPr>
              <a:xfrm rot="-5400000">
                <a:off x="1418476" y="-377925"/>
                <a:ext cx="122500" cy="558489"/>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rot="-5400000">
                <a:off x="240260" y="770446"/>
                <a:ext cx="121975" cy="808758"/>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rot="-5400000">
                <a:off x="-873756" y="136871"/>
                <a:ext cx="1091702" cy="122450"/>
              </a:xfrm>
              <a:custGeom>
                <a:avLst/>
                <a:gdLst/>
                <a:ahLst/>
                <a:cxnLst/>
                <a:rect l="l" t="t" r="r" b="b"/>
                <a:pathLst>
                  <a:path w="26635" h="2834" extrusionOk="0">
                    <a:moveTo>
                      <a:pt x="0" y="0"/>
                    </a:moveTo>
                    <a:lnTo>
                      <a:pt x="0" y="2834"/>
                    </a:lnTo>
                    <a:lnTo>
                      <a:pt x="26634" y="2834"/>
                    </a:lnTo>
                    <a:lnTo>
                      <a:pt x="266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rot="-5400000">
                <a:off x="539937" y="409505"/>
                <a:ext cx="793323" cy="122507"/>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rot="-5400000">
                <a:off x="927842" y="-229873"/>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rot="-5400000">
                <a:off x="904661" y="73638"/>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rot="-5400000">
                <a:off x="1232887" y="-137798"/>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rot="-5400000">
                <a:off x="561788" y="806459"/>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rot="-5400000">
                <a:off x="891289" y="735728"/>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rot="-5400000">
                <a:off x="368111" y="1142117"/>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rot="-5400000">
                <a:off x="-457563" y="804644"/>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rot="-5400000">
                <a:off x="-153771" y="1134145"/>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rot="-5400000">
                <a:off x="-365229" y="610988"/>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27"/>
            <p:cNvSpPr/>
            <p:nvPr/>
          </p:nvSpPr>
          <p:spPr>
            <a:xfrm rot="-5400000">
              <a:off x="301833" y="2777611"/>
              <a:ext cx="534732" cy="53469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losing slide">
  <p:cSld name="CUSTOM_4_1">
    <p:bg>
      <p:bgPr>
        <a:blipFill>
          <a:blip r:embed="rId2"/>
          <a:stretch>
            <a:fillRect/>
          </a:stretch>
        </a:blipFill>
        <a:effectLst/>
      </p:bgPr>
    </p:bg>
    <p:spTree>
      <p:nvGrpSpPr>
        <p:cNvPr id="1" name="Shape 719"/>
        <p:cNvGrpSpPr/>
        <p:nvPr/>
      </p:nvGrpSpPr>
      <p:grpSpPr>
        <a:xfrm>
          <a:off x="0" y="0"/>
          <a:ext cx="0" cy="0"/>
          <a:chOff x="0" y="0"/>
          <a:chExt cx="0" cy="0"/>
        </a:xfrm>
      </p:grpSpPr>
      <p:sp>
        <p:nvSpPr>
          <p:cNvPr id="720" name="Google Shape;720;p28"/>
          <p:cNvSpPr txBox="1">
            <a:spLocks noGrp="1"/>
          </p:cNvSpPr>
          <p:nvPr>
            <p:ph type="ctrTitle"/>
          </p:nvPr>
        </p:nvSpPr>
        <p:spPr>
          <a:xfrm>
            <a:off x="1831038" y="537500"/>
            <a:ext cx="5481900" cy="932400"/>
          </a:xfrm>
          <a:prstGeom prst="rect">
            <a:avLst/>
          </a:prstGeom>
          <a:noFill/>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2"/>
              </a:buClr>
              <a:buSzPts val="8500"/>
              <a:buNone/>
              <a:defRPr sz="8500">
                <a:solidFill>
                  <a:schemeClr val="lt2"/>
                </a:solidFill>
              </a:defRPr>
            </a:lvl1pPr>
            <a:lvl2pPr lvl="1" algn="ctr" rtl="0">
              <a:lnSpc>
                <a:spcPct val="80000"/>
              </a:lnSpc>
              <a:spcBef>
                <a:spcPts val="0"/>
              </a:spcBef>
              <a:spcAft>
                <a:spcPts val="0"/>
              </a:spcAft>
              <a:buClr>
                <a:schemeClr val="lt2"/>
              </a:buClr>
              <a:buSzPts val="8500"/>
              <a:buNone/>
              <a:defRPr sz="8500">
                <a:solidFill>
                  <a:schemeClr val="lt2"/>
                </a:solidFill>
              </a:defRPr>
            </a:lvl2pPr>
            <a:lvl3pPr lvl="2" algn="ctr" rtl="0">
              <a:lnSpc>
                <a:spcPct val="80000"/>
              </a:lnSpc>
              <a:spcBef>
                <a:spcPts val="0"/>
              </a:spcBef>
              <a:spcAft>
                <a:spcPts val="0"/>
              </a:spcAft>
              <a:buClr>
                <a:schemeClr val="lt2"/>
              </a:buClr>
              <a:buSzPts val="8500"/>
              <a:buNone/>
              <a:defRPr sz="8500">
                <a:solidFill>
                  <a:schemeClr val="lt2"/>
                </a:solidFill>
              </a:defRPr>
            </a:lvl3pPr>
            <a:lvl4pPr lvl="3" algn="ctr" rtl="0">
              <a:lnSpc>
                <a:spcPct val="80000"/>
              </a:lnSpc>
              <a:spcBef>
                <a:spcPts val="0"/>
              </a:spcBef>
              <a:spcAft>
                <a:spcPts val="0"/>
              </a:spcAft>
              <a:buClr>
                <a:schemeClr val="lt2"/>
              </a:buClr>
              <a:buSzPts val="8500"/>
              <a:buNone/>
              <a:defRPr sz="8500">
                <a:solidFill>
                  <a:schemeClr val="lt2"/>
                </a:solidFill>
              </a:defRPr>
            </a:lvl4pPr>
            <a:lvl5pPr lvl="4" algn="ctr" rtl="0">
              <a:lnSpc>
                <a:spcPct val="80000"/>
              </a:lnSpc>
              <a:spcBef>
                <a:spcPts val="0"/>
              </a:spcBef>
              <a:spcAft>
                <a:spcPts val="0"/>
              </a:spcAft>
              <a:buClr>
                <a:schemeClr val="lt2"/>
              </a:buClr>
              <a:buSzPts val="8500"/>
              <a:buNone/>
              <a:defRPr sz="8500">
                <a:solidFill>
                  <a:schemeClr val="lt2"/>
                </a:solidFill>
              </a:defRPr>
            </a:lvl5pPr>
            <a:lvl6pPr lvl="5" algn="ctr" rtl="0">
              <a:lnSpc>
                <a:spcPct val="80000"/>
              </a:lnSpc>
              <a:spcBef>
                <a:spcPts val="0"/>
              </a:spcBef>
              <a:spcAft>
                <a:spcPts val="0"/>
              </a:spcAft>
              <a:buClr>
                <a:schemeClr val="lt2"/>
              </a:buClr>
              <a:buSzPts val="8500"/>
              <a:buNone/>
              <a:defRPr sz="8500">
                <a:solidFill>
                  <a:schemeClr val="lt2"/>
                </a:solidFill>
              </a:defRPr>
            </a:lvl6pPr>
            <a:lvl7pPr lvl="6" algn="ctr" rtl="0">
              <a:lnSpc>
                <a:spcPct val="80000"/>
              </a:lnSpc>
              <a:spcBef>
                <a:spcPts val="0"/>
              </a:spcBef>
              <a:spcAft>
                <a:spcPts val="0"/>
              </a:spcAft>
              <a:buClr>
                <a:schemeClr val="lt2"/>
              </a:buClr>
              <a:buSzPts val="8500"/>
              <a:buNone/>
              <a:defRPr sz="8500">
                <a:solidFill>
                  <a:schemeClr val="lt2"/>
                </a:solidFill>
              </a:defRPr>
            </a:lvl7pPr>
            <a:lvl8pPr lvl="7" algn="ctr" rtl="0">
              <a:lnSpc>
                <a:spcPct val="80000"/>
              </a:lnSpc>
              <a:spcBef>
                <a:spcPts val="0"/>
              </a:spcBef>
              <a:spcAft>
                <a:spcPts val="0"/>
              </a:spcAft>
              <a:buClr>
                <a:schemeClr val="lt2"/>
              </a:buClr>
              <a:buSzPts val="8500"/>
              <a:buNone/>
              <a:defRPr sz="8500">
                <a:solidFill>
                  <a:schemeClr val="lt2"/>
                </a:solidFill>
              </a:defRPr>
            </a:lvl8pPr>
            <a:lvl9pPr lvl="8" algn="ctr" rtl="0">
              <a:lnSpc>
                <a:spcPct val="80000"/>
              </a:lnSpc>
              <a:spcBef>
                <a:spcPts val="0"/>
              </a:spcBef>
              <a:spcAft>
                <a:spcPts val="0"/>
              </a:spcAft>
              <a:buClr>
                <a:schemeClr val="lt2"/>
              </a:buClr>
              <a:buSzPts val="8500"/>
              <a:buNone/>
              <a:defRPr sz="8500">
                <a:solidFill>
                  <a:schemeClr val="lt2"/>
                </a:solidFill>
              </a:defRPr>
            </a:lvl9pPr>
          </a:lstStyle>
          <a:p>
            <a:endParaRPr/>
          </a:p>
        </p:txBody>
      </p:sp>
      <p:sp>
        <p:nvSpPr>
          <p:cNvPr id="721" name="Google Shape;721;p28"/>
          <p:cNvSpPr txBox="1">
            <a:spLocks noGrp="1"/>
          </p:cNvSpPr>
          <p:nvPr>
            <p:ph type="subTitle" idx="1"/>
          </p:nvPr>
        </p:nvSpPr>
        <p:spPr>
          <a:xfrm>
            <a:off x="1831050" y="1546116"/>
            <a:ext cx="5481900" cy="103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22" name="Google Shape;722;p28"/>
          <p:cNvSpPr txBox="1"/>
          <p:nvPr/>
        </p:nvSpPr>
        <p:spPr>
          <a:xfrm>
            <a:off x="2833350" y="3612588"/>
            <a:ext cx="3477300" cy="71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chemeClr val="dk1"/>
                </a:solidFill>
                <a:latin typeface="Barlow" panose="00000500000000000000"/>
                <a:ea typeface="Barlow" panose="00000500000000000000"/>
                <a:cs typeface="Barlow" panose="00000500000000000000"/>
                <a:sym typeface="Barlow" panose="00000500000000000000"/>
              </a:rPr>
              <a:t>CREDITS: This presentation template was created by </a:t>
            </a:r>
            <a:r>
              <a:rPr lang="en-GB" sz="1100" b="1">
                <a:solidFill>
                  <a:schemeClr val="dk1"/>
                </a:solidFill>
                <a:uFill>
                  <a:noFill/>
                </a:uFill>
                <a:latin typeface="Barlow" panose="00000500000000000000"/>
                <a:ea typeface="Barlow" panose="00000500000000000000"/>
                <a:cs typeface="Barlow" panose="00000500000000000000"/>
                <a:sym typeface="Barlow" panose="00000500000000000000"/>
                <a:hlinkClick r:id="rId3"/>
              </a:rPr>
              <a:t>Slidesgo</a:t>
            </a:r>
            <a:r>
              <a:rPr lang="en-GB" sz="1100" b="1">
                <a:solidFill>
                  <a:schemeClr val="dk1"/>
                </a:solidFill>
                <a:latin typeface="Barlow" panose="00000500000000000000"/>
                <a:ea typeface="Barlow" panose="00000500000000000000"/>
                <a:cs typeface="Barlow" panose="00000500000000000000"/>
                <a:sym typeface="Barlow" panose="00000500000000000000"/>
              </a:rPr>
              <a:t>,</a:t>
            </a:r>
            <a:r>
              <a:rPr lang="en-GB" sz="1100">
                <a:solidFill>
                  <a:schemeClr val="dk1"/>
                </a:solidFill>
                <a:latin typeface="Barlow" panose="00000500000000000000"/>
                <a:ea typeface="Barlow" panose="00000500000000000000"/>
                <a:cs typeface="Barlow" panose="00000500000000000000"/>
                <a:sym typeface="Barlow" panose="00000500000000000000"/>
              </a:rPr>
              <a:t> including icons by </a:t>
            </a:r>
            <a:r>
              <a:rPr lang="en-GB" sz="1100" b="1">
                <a:solidFill>
                  <a:schemeClr val="dk1"/>
                </a:solidFill>
                <a:uFill>
                  <a:noFill/>
                </a:uFill>
                <a:latin typeface="Barlow" panose="00000500000000000000"/>
                <a:ea typeface="Barlow" panose="00000500000000000000"/>
                <a:cs typeface="Barlow" panose="00000500000000000000"/>
                <a:sym typeface="Barlow" panose="00000500000000000000"/>
                <a:hlinkClick r:id="rId4"/>
              </a:rPr>
              <a:t>Flaticon</a:t>
            </a:r>
            <a:r>
              <a:rPr lang="en-GB" sz="1100">
                <a:solidFill>
                  <a:schemeClr val="dk1"/>
                </a:solidFill>
                <a:latin typeface="Barlow" panose="00000500000000000000"/>
                <a:ea typeface="Barlow" panose="00000500000000000000"/>
                <a:cs typeface="Barlow" panose="00000500000000000000"/>
                <a:sym typeface="Barlow" panose="00000500000000000000"/>
              </a:rPr>
              <a:t>, infographics &amp; images by </a:t>
            </a:r>
            <a:r>
              <a:rPr lang="en-GB" sz="1100" b="1">
                <a:solidFill>
                  <a:schemeClr val="dk1"/>
                </a:solidFill>
                <a:uFill>
                  <a:noFill/>
                </a:uFill>
                <a:latin typeface="Barlow" panose="00000500000000000000"/>
                <a:ea typeface="Barlow" panose="00000500000000000000"/>
                <a:cs typeface="Barlow" panose="00000500000000000000"/>
                <a:sym typeface="Barlow" panose="00000500000000000000"/>
                <a:hlinkClick r:id="rId5"/>
              </a:rPr>
              <a:t>Freepik</a:t>
            </a:r>
            <a:r>
              <a:rPr lang="en-GB" sz="1100">
                <a:solidFill>
                  <a:schemeClr val="dk1"/>
                </a:solidFill>
                <a:latin typeface="Barlow" panose="00000500000000000000"/>
                <a:ea typeface="Barlow" panose="00000500000000000000"/>
                <a:cs typeface="Barlow" panose="00000500000000000000"/>
                <a:sym typeface="Barlow" panose="00000500000000000000"/>
              </a:rPr>
              <a:t> and illustrations by </a:t>
            </a:r>
            <a:r>
              <a:rPr lang="en-GB" sz="1100" b="1">
                <a:solidFill>
                  <a:schemeClr val="dk1"/>
                </a:solidFill>
                <a:uFill>
                  <a:noFill/>
                </a:uFill>
                <a:latin typeface="Barlow" panose="00000500000000000000"/>
                <a:ea typeface="Barlow" panose="00000500000000000000"/>
                <a:cs typeface="Barlow" panose="00000500000000000000"/>
                <a:sym typeface="Barlow" panose="00000500000000000000"/>
                <a:hlinkClick r:id="rId6"/>
              </a:rPr>
              <a:t>Stories</a:t>
            </a:r>
            <a:endParaRPr sz="1100">
              <a:solidFill>
                <a:schemeClr val="dk1"/>
              </a:solidFill>
              <a:latin typeface="Barlow" panose="00000500000000000000"/>
              <a:ea typeface="Barlow" panose="00000500000000000000"/>
              <a:cs typeface="Barlow" panose="00000500000000000000"/>
              <a:sym typeface="Barlow" panose="00000500000000000000"/>
            </a:endParaRPr>
          </a:p>
        </p:txBody>
      </p:sp>
      <p:grpSp>
        <p:nvGrpSpPr>
          <p:cNvPr id="723" name="Google Shape;723;p28"/>
          <p:cNvGrpSpPr/>
          <p:nvPr/>
        </p:nvGrpSpPr>
        <p:grpSpPr>
          <a:xfrm rot="10800000">
            <a:off x="1186886" y="-462275"/>
            <a:ext cx="6899589" cy="6084938"/>
            <a:chOff x="897675" y="-234291"/>
            <a:chExt cx="6899589" cy="6084938"/>
          </a:xfrm>
        </p:grpSpPr>
        <p:sp>
          <p:nvSpPr>
            <p:cNvPr id="724" name="Google Shape;724;p28"/>
            <p:cNvSpPr/>
            <p:nvPr/>
          </p:nvSpPr>
          <p:spPr>
            <a:xfrm>
              <a:off x="897675" y="25370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rot="-5690340">
              <a:off x="2490991" y="-190202"/>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6" name="Google Shape;726;p28"/>
            <p:cNvSpPr/>
            <p:nvPr/>
          </p:nvSpPr>
          <p:spPr>
            <a:xfrm rot="10381545">
              <a:off x="6141264" y="4198534"/>
              <a:ext cx="1566919" cy="1562765"/>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727" name="Google Shape;727;p28"/>
          <p:cNvGrpSpPr/>
          <p:nvPr/>
        </p:nvGrpSpPr>
        <p:grpSpPr>
          <a:xfrm>
            <a:off x="7869598" y="-9"/>
            <a:ext cx="1274414" cy="5143540"/>
            <a:chOff x="7869598" y="-9"/>
            <a:chExt cx="1274414" cy="5143540"/>
          </a:xfrm>
        </p:grpSpPr>
        <p:grpSp>
          <p:nvGrpSpPr>
            <p:cNvPr id="728" name="Google Shape;728;p28"/>
            <p:cNvGrpSpPr/>
            <p:nvPr/>
          </p:nvGrpSpPr>
          <p:grpSpPr>
            <a:xfrm flipH="1">
              <a:off x="7961459" y="-9"/>
              <a:ext cx="1182553" cy="1044032"/>
              <a:chOff x="489948" y="1050241"/>
              <a:chExt cx="1182553" cy="1044032"/>
            </a:xfrm>
          </p:grpSpPr>
          <p:sp>
            <p:nvSpPr>
              <p:cNvPr id="729" name="Google Shape;729;p28"/>
              <p:cNvSpPr/>
              <p:nvPr/>
            </p:nvSpPr>
            <p:spPr>
              <a:xfrm>
                <a:off x="1474950" y="1050241"/>
                <a:ext cx="121947" cy="651033"/>
              </a:xfrm>
              <a:custGeom>
                <a:avLst/>
                <a:gdLst/>
                <a:ahLst/>
                <a:cxnLst/>
                <a:rect l="l" t="t" r="r" b="b"/>
                <a:pathLst>
                  <a:path w="2823" h="7323" extrusionOk="0">
                    <a:moveTo>
                      <a:pt x="0" y="0"/>
                    </a:moveTo>
                    <a:lnTo>
                      <a:pt x="0" y="7323"/>
                    </a:lnTo>
                    <a:lnTo>
                      <a:pt x="2822" y="7323"/>
                    </a:lnTo>
                    <a:lnTo>
                      <a:pt x="2822"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489948" y="1903890"/>
                <a:ext cx="873418" cy="122472"/>
              </a:xfrm>
              <a:custGeom>
                <a:avLst/>
                <a:gdLst/>
                <a:ahLst/>
                <a:cxnLst/>
                <a:rect l="l" t="t" r="r" b="b"/>
                <a:pathLst>
                  <a:path w="20218" h="2835" extrusionOk="0">
                    <a:moveTo>
                      <a:pt x="1" y="1"/>
                    </a:moveTo>
                    <a:lnTo>
                      <a:pt x="1" y="2834"/>
                    </a:lnTo>
                    <a:lnTo>
                      <a:pt x="20218" y="2834"/>
                    </a:lnTo>
                    <a:lnTo>
                      <a:pt x="20218"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229615" y="1535611"/>
                <a:ext cx="377050" cy="498960"/>
              </a:xfrm>
              <a:custGeom>
                <a:avLst/>
                <a:gdLst/>
                <a:ahLst/>
                <a:cxnLst/>
                <a:rect l="l" t="t" r="r" b="b"/>
                <a:pathLst>
                  <a:path w="8728" h="11550" extrusionOk="0">
                    <a:moveTo>
                      <a:pt x="5453" y="1"/>
                    </a:moveTo>
                    <a:lnTo>
                      <a:pt x="5453" y="2596"/>
                    </a:lnTo>
                    <a:cubicBezTo>
                      <a:pt x="5453" y="6549"/>
                      <a:pt x="5215" y="8276"/>
                      <a:pt x="1262" y="8276"/>
                    </a:cubicBezTo>
                    <a:lnTo>
                      <a:pt x="0" y="8276"/>
                    </a:lnTo>
                    <a:lnTo>
                      <a:pt x="0" y="11550"/>
                    </a:lnTo>
                    <a:lnTo>
                      <a:pt x="1262" y="11550"/>
                    </a:lnTo>
                    <a:cubicBezTo>
                      <a:pt x="7025" y="11550"/>
                      <a:pt x="8727" y="8347"/>
                      <a:pt x="8727" y="2596"/>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95660" y="1828290"/>
                <a:ext cx="70502" cy="265982"/>
              </a:xfrm>
              <a:custGeom>
                <a:avLst/>
                <a:gdLst/>
                <a:ahLst/>
                <a:cxnLst/>
                <a:rect l="l" t="t" r="r" b="b"/>
                <a:pathLst>
                  <a:path w="1632" h="6157" extrusionOk="0">
                    <a:moveTo>
                      <a:pt x="810" y="1"/>
                    </a:moveTo>
                    <a:cubicBezTo>
                      <a:pt x="358" y="1"/>
                      <a:pt x="0" y="370"/>
                      <a:pt x="0" y="822"/>
                    </a:cubicBezTo>
                    <a:lnTo>
                      <a:pt x="0" y="5335"/>
                    </a:lnTo>
                    <a:cubicBezTo>
                      <a:pt x="0" y="5787"/>
                      <a:pt x="358" y="6156"/>
                      <a:pt x="810" y="6156"/>
                    </a:cubicBezTo>
                    <a:cubicBezTo>
                      <a:pt x="1274" y="6156"/>
                      <a:pt x="1631" y="5787"/>
                      <a:pt x="1631" y="5335"/>
                    </a:cubicBezTo>
                    <a:lnTo>
                      <a:pt x="1631" y="822"/>
                    </a:lnTo>
                    <a:cubicBezTo>
                      <a:pt x="1631" y="370"/>
                      <a:pt x="1274"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407037" y="1500144"/>
                <a:ext cx="265464" cy="71021"/>
              </a:xfrm>
              <a:custGeom>
                <a:avLst/>
                <a:gdLst/>
                <a:ahLst/>
                <a:cxnLst/>
                <a:rect l="l" t="t" r="r" b="b"/>
                <a:pathLst>
                  <a:path w="6145" h="1644" extrusionOk="0">
                    <a:moveTo>
                      <a:pt x="822" y="0"/>
                    </a:moveTo>
                    <a:cubicBezTo>
                      <a:pt x="370" y="0"/>
                      <a:pt x="1" y="369"/>
                      <a:pt x="1" y="822"/>
                    </a:cubicBezTo>
                    <a:cubicBezTo>
                      <a:pt x="1" y="1274"/>
                      <a:pt x="370" y="1643"/>
                      <a:pt x="822" y="1643"/>
                    </a:cubicBezTo>
                    <a:lnTo>
                      <a:pt x="5323" y="1643"/>
                    </a:lnTo>
                    <a:cubicBezTo>
                      <a:pt x="5787" y="1643"/>
                      <a:pt x="6144" y="1274"/>
                      <a:pt x="6144" y="822"/>
                    </a:cubicBezTo>
                    <a:cubicBezTo>
                      <a:pt x="6144" y="369"/>
                      <a:pt x="5787"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28"/>
            <p:cNvGrpSpPr/>
            <p:nvPr/>
          </p:nvGrpSpPr>
          <p:grpSpPr>
            <a:xfrm flipH="1">
              <a:off x="7869598" y="9"/>
              <a:ext cx="1044696" cy="5143522"/>
              <a:chOff x="150966" y="9"/>
              <a:chExt cx="1044696" cy="5143522"/>
            </a:xfrm>
          </p:grpSpPr>
          <p:sp>
            <p:nvSpPr>
              <p:cNvPr id="735" name="Google Shape;735;p28"/>
              <p:cNvSpPr/>
              <p:nvPr/>
            </p:nvSpPr>
            <p:spPr>
              <a:xfrm>
                <a:off x="209063" y="9"/>
                <a:ext cx="122472" cy="5143522"/>
              </a:xfrm>
              <a:custGeom>
                <a:avLst/>
                <a:gdLst/>
                <a:ahLst/>
                <a:cxnLst/>
                <a:rect l="l" t="t" r="r" b="b"/>
                <a:pathLst>
                  <a:path w="2835" h="119063" extrusionOk="0">
                    <a:moveTo>
                      <a:pt x="1" y="0"/>
                    </a:moveTo>
                    <a:lnTo>
                      <a:pt x="1" y="119063"/>
                    </a:lnTo>
                    <a:lnTo>
                      <a:pt x="2835" y="119063"/>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467787" y="3182799"/>
                <a:ext cx="292723" cy="121910"/>
              </a:xfrm>
              <a:custGeom>
                <a:avLst/>
                <a:gdLst/>
                <a:ahLst/>
                <a:cxnLst/>
                <a:rect l="l" t="t" r="r" b="b"/>
                <a:pathLst>
                  <a:path w="6776" h="2822" extrusionOk="0">
                    <a:moveTo>
                      <a:pt x="1" y="0"/>
                    </a:moveTo>
                    <a:lnTo>
                      <a:pt x="1" y="2822"/>
                    </a:lnTo>
                    <a:lnTo>
                      <a:pt x="6775" y="2822"/>
                    </a:lnTo>
                    <a:lnTo>
                      <a:pt x="677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28"/>
              <p:cNvGrpSpPr/>
              <p:nvPr/>
            </p:nvGrpSpPr>
            <p:grpSpPr>
              <a:xfrm>
                <a:off x="150966" y="2863422"/>
                <a:ext cx="458827" cy="739670"/>
                <a:chOff x="926875" y="5874100"/>
                <a:chExt cx="265525" cy="428050"/>
              </a:xfrm>
            </p:grpSpPr>
            <p:sp>
              <p:nvSpPr>
                <p:cNvPr id="738" name="Google Shape;738;p28"/>
                <p:cNvSpPr/>
                <p:nvPr/>
              </p:nvSpPr>
              <p:spPr>
                <a:xfrm>
                  <a:off x="957225" y="5892250"/>
                  <a:ext cx="81900" cy="393825"/>
                </a:xfrm>
                <a:custGeom>
                  <a:avLst/>
                  <a:gdLst/>
                  <a:ahLst/>
                  <a:cxnLst/>
                  <a:rect l="l" t="t" r="r" b="b"/>
                  <a:pathLst>
                    <a:path w="3276" h="15753" extrusionOk="0">
                      <a:moveTo>
                        <a:pt x="1" y="1"/>
                      </a:moveTo>
                      <a:lnTo>
                        <a:pt x="1" y="15753"/>
                      </a:lnTo>
                      <a:lnTo>
                        <a:pt x="3275" y="15753"/>
                      </a:lnTo>
                      <a:lnTo>
                        <a:pt x="3275"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957225" y="6054775"/>
                  <a:ext cx="217025" cy="82175"/>
                </a:xfrm>
                <a:custGeom>
                  <a:avLst/>
                  <a:gdLst/>
                  <a:ahLst/>
                  <a:cxnLst/>
                  <a:rect l="l" t="t" r="r" b="b"/>
                  <a:pathLst>
                    <a:path w="8681" h="3287" extrusionOk="0">
                      <a:moveTo>
                        <a:pt x="1" y="0"/>
                      </a:moveTo>
                      <a:lnTo>
                        <a:pt x="1" y="3287"/>
                      </a:lnTo>
                      <a:lnTo>
                        <a:pt x="8681" y="3287"/>
                      </a:lnTo>
                      <a:lnTo>
                        <a:pt x="8681" y="0"/>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926875" y="6266100"/>
                  <a:ext cx="142600" cy="36050"/>
                </a:xfrm>
                <a:custGeom>
                  <a:avLst/>
                  <a:gdLst/>
                  <a:ahLst/>
                  <a:cxnLst/>
                  <a:rect l="l" t="t" r="r" b="b"/>
                  <a:pathLst>
                    <a:path w="5704" h="1442" extrusionOk="0">
                      <a:moveTo>
                        <a:pt x="727" y="1"/>
                      </a:moveTo>
                      <a:cubicBezTo>
                        <a:pt x="524" y="1"/>
                        <a:pt x="346" y="84"/>
                        <a:pt x="215" y="215"/>
                      </a:cubicBezTo>
                      <a:cubicBezTo>
                        <a:pt x="84" y="346"/>
                        <a:pt x="0" y="525"/>
                        <a:pt x="0" y="727"/>
                      </a:cubicBezTo>
                      <a:cubicBezTo>
                        <a:pt x="0" y="1120"/>
                        <a:pt x="322" y="1441"/>
                        <a:pt x="727" y="1441"/>
                      </a:cubicBezTo>
                      <a:lnTo>
                        <a:pt x="4989" y="1441"/>
                      </a:lnTo>
                      <a:cubicBezTo>
                        <a:pt x="5180" y="1441"/>
                        <a:pt x="5358" y="1370"/>
                        <a:pt x="5489" y="1239"/>
                      </a:cubicBezTo>
                      <a:cubicBezTo>
                        <a:pt x="5513" y="1215"/>
                        <a:pt x="5537" y="1191"/>
                        <a:pt x="5549" y="1180"/>
                      </a:cubicBezTo>
                      <a:cubicBezTo>
                        <a:pt x="5644" y="1049"/>
                        <a:pt x="5704" y="894"/>
                        <a:pt x="5704" y="727"/>
                      </a:cubicBezTo>
                      <a:cubicBezTo>
                        <a:pt x="5704" y="549"/>
                        <a:pt x="5644" y="394"/>
                        <a:pt x="5549" y="275"/>
                      </a:cubicBezTo>
                      <a:cubicBezTo>
                        <a:pt x="5418" y="108"/>
                        <a:pt x="5215" y="1"/>
                        <a:pt x="4989"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156375" y="6024700"/>
                  <a:ext cx="36025" cy="142600"/>
                </a:xfrm>
                <a:custGeom>
                  <a:avLst/>
                  <a:gdLst/>
                  <a:ahLst/>
                  <a:cxnLst/>
                  <a:rect l="l" t="t" r="r" b="b"/>
                  <a:pathLst>
                    <a:path w="1441" h="5704" extrusionOk="0">
                      <a:moveTo>
                        <a:pt x="715" y="1"/>
                      </a:moveTo>
                      <a:cubicBezTo>
                        <a:pt x="631" y="1"/>
                        <a:pt x="560" y="13"/>
                        <a:pt x="476" y="37"/>
                      </a:cubicBezTo>
                      <a:cubicBezTo>
                        <a:pt x="203" y="132"/>
                        <a:pt x="0" y="406"/>
                        <a:pt x="0" y="715"/>
                      </a:cubicBezTo>
                      <a:lnTo>
                        <a:pt x="0" y="4978"/>
                      </a:lnTo>
                      <a:cubicBezTo>
                        <a:pt x="0" y="5299"/>
                        <a:pt x="203" y="5561"/>
                        <a:pt x="476" y="5656"/>
                      </a:cubicBezTo>
                      <a:cubicBezTo>
                        <a:pt x="560" y="5692"/>
                        <a:pt x="631" y="5704"/>
                        <a:pt x="715" y="5704"/>
                      </a:cubicBezTo>
                      <a:cubicBezTo>
                        <a:pt x="1119" y="5704"/>
                        <a:pt x="1441" y="5383"/>
                        <a:pt x="1441" y="4978"/>
                      </a:cubicBezTo>
                      <a:lnTo>
                        <a:pt x="1441" y="715"/>
                      </a:lnTo>
                      <a:cubicBezTo>
                        <a:pt x="1441" y="322"/>
                        <a:pt x="1119" y="1"/>
                        <a:pt x="715"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926875" y="5874100"/>
                  <a:ext cx="142600" cy="36325"/>
                </a:xfrm>
                <a:custGeom>
                  <a:avLst/>
                  <a:gdLst/>
                  <a:ahLst/>
                  <a:cxnLst/>
                  <a:rect l="l" t="t" r="r" b="b"/>
                  <a:pathLst>
                    <a:path w="5704" h="1453" extrusionOk="0">
                      <a:moveTo>
                        <a:pt x="727" y="0"/>
                      </a:moveTo>
                      <a:cubicBezTo>
                        <a:pt x="322" y="0"/>
                        <a:pt x="0" y="322"/>
                        <a:pt x="0" y="727"/>
                      </a:cubicBezTo>
                      <a:cubicBezTo>
                        <a:pt x="0" y="1120"/>
                        <a:pt x="322" y="1453"/>
                        <a:pt x="727" y="1453"/>
                      </a:cubicBezTo>
                      <a:lnTo>
                        <a:pt x="4989" y="1453"/>
                      </a:lnTo>
                      <a:cubicBezTo>
                        <a:pt x="5215" y="1453"/>
                        <a:pt x="5418" y="1346"/>
                        <a:pt x="5549" y="1179"/>
                      </a:cubicBezTo>
                      <a:cubicBezTo>
                        <a:pt x="5644" y="1048"/>
                        <a:pt x="5704" y="893"/>
                        <a:pt x="5704" y="727"/>
                      </a:cubicBezTo>
                      <a:cubicBezTo>
                        <a:pt x="5704" y="560"/>
                        <a:pt x="5644" y="393"/>
                        <a:pt x="5549" y="274"/>
                      </a:cubicBezTo>
                      <a:cubicBezTo>
                        <a:pt x="5418" y="108"/>
                        <a:pt x="5215" y="0"/>
                        <a:pt x="4989"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 name="Google Shape;743;p28"/>
              <p:cNvSpPr/>
              <p:nvPr/>
            </p:nvSpPr>
            <p:spPr>
              <a:xfrm>
                <a:off x="716747" y="2991942"/>
                <a:ext cx="478915" cy="478915"/>
              </a:xfrm>
              <a:custGeom>
                <a:avLst/>
                <a:gdLst/>
                <a:ahLst/>
                <a:cxnLst/>
                <a:rect l="l" t="t" r="r" b="b"/>
                <a:pathLst>
                  <a:path w="11086" h="11086" extrusionOk="0">
                    <a:moveTo>
                      <a:pt x="5537" y="1192"/>
                    </a:moveTo>
                    <a:cubicBezTo>
                      <a:pt x="7942" y="1192"/>
                      <a:pt x="9894" y="3132"/>
                      <a:pt x="9894" y="5537"/>
                    </a:cubicBezTo>
                    <a:cubicBezTo>
                      <a:pt x="9894" y="7942"/>
                      <a:pt x="7942" y="9895"/>
                      <a:pt x="5537" y="9895"/>
                    </a:cubicBezTo>
                    <a:cubicBezTo>
                      <a:pt x="3132" y="9895"/>
                      <a:pt x="1191" y="7942"/>
                      <a:pt x="1191" y="5537"/>
                    </a:cubicBezTo>
                    <a:cubicBezTo>
                      <a:pt x="1191" y="3132"/>
                      <a:pt x="3132" y="1192"/>
                      <a:pt x="5537" y="1192"/>
                    </a:cubicBezTo>
                    <a:close/>
                    <a:moveTo>
                      <a:pt x="5537" y="1"/>
                    </a:moveTo>
                    <a:cubicBezTo>
                      <a:pt x="2477" y="1"/>
                      <a:pt x="0" y="2477"/>
                      <a:pt x="0" y="5537"/>
                    </a:cubicBezTo>
                    <a:cubicBezTo>
                      <a:pt x="0" y="8597"/>
                      <a:pt x="2477" y="11086"/>
                      <a:pt x="5537" y="11086"/>
                    </a:cubicBezTo>
                    <a:cubicBezTo>
                      <a:pt x="8597" y="11086"/>
                      <a:pt x="11085" y="8597"/>
                      <a:pt x="11085" y="5537"/>
                    </a:cubicBezTo>
                    <a:cubicBezTo>
                      <a:pt x="11085" y="2477"/>
                      <a:pt x="8597" y="1"/>
                      <a:pt x="5537"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800080" y="3075275"/>
                <a:ext cx="311731" cy="224294"/>
              </a:xfrm>
              <a:custGeom>
                <a:avLst/>
                <a:gdLst/>
                <a:ahLst/>
                <a:cxnLst/>
                <a:rect l="l" t="t" r="r" b="b"/>
                <a:pathLst>
                  <a:path w="7216" h="5192" extrusionOk="0">
                    <a:moveTo>
                      <a:pt x="3608" y="1"/>
                    </a:moveTo>
                    <a:cubicBezTo>
                      <a:pt x="1822" y="1"/>
                      <a:pt x="334" y="1310"/>
                      <a:pt x="48" y="3013"/>
                    </a:cubicBezTo>
                    <a:cubicBezTo>
                      <a:pt x="24" y="3215"/>
                      <a:pt x="0" y="3406"/>
                      <a:pt x="0" y="3608"/>
                    </a:cubicBezTo>
                    <a:cubicBezTo>
                      <a:pt x="0" y="4180"/>
                      <a:pt x="131" y="4716"/>
                      <a:pt x="369" y="5192"/>
                    </a:cubicBezTo>
                    <a:lnTo>
                      <a:pt x="2167" y="5192"/>
                    </a:lnTo>
                    <a:cubicBezTo>
                      <a:pt x="1738" y="4799"/>
                      <a:pt x="1477" y="4239"/>
                      <a:pt x="1477" y="3608"/>
                    </a:cubicBezTo>
                    <a:cubicBezTo>
                      <a:pt x="1477" y="3406"/>
                      <a:pt x="1500" y="3203"/>
                      <a:pt x="1560" y="3013"/>
                    </a:cubicBezTo>
                    <a:cubicBezTo>
                      <a:pt x="1810" y="2120"/>
                      <a:pt x="2631" y="1477"/>
                      <a:pt x="3608" y="1477"/>
                    </a:cubicBezTo>
                    <a:cubicBezTo>
                      <a:pt x="4786" y="1477"/>
                      <a:pt x="5751" y="2430"/>
                      <a:pt x="5751" y="3608"/>
                    </a:cubicBezTo>
                    <a:cubicBezTo>
                      <a:pt x="5751" y="4239"/>
                      <a:pt x="5477" y="4799"/>
                      <a:pt x="5048" y="5192"/>
                    </a:cubicBezTo>
                    <a:lnTo>
                      <a:pt x="6858" y="5192"/>
                    </a:lnTo>
                    <a:cubicBezTo>
                      <a:pt x="7084" y="4716"/>
                      <a:pt x="7215" y="4180"/>
                      <a:pt x="7215" y="3608"/>
                    </a:cubicBezTo>
                    <a:cubicBezTo>
                      <a:pt x="7215" y="1620"/>
                      <a:pt x="5596" y="1"/>
                      <a:pt x="360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927605" y="3061926"/>
                <a:ext cx="57672" cy="241272"/>
              </a:xfrm>
              <a:custGeom>
                <a:avLst/>
                <a:gdLst/>
                <a:ahLst/>
                <a:cxnLst/>
                <a:rect l="l" t="t" r="r" b="b"/>
                <a:pathLst>
                  <a:path w="1335" h="5585" extrusionOk="0">
                    <a:moveTo>
                      <a:pt x="656" y="0"/>
                    </a:moveTo>
                    <a:lnTo>
                      <a:pt x="584" y="3262"/>
                    </a:lnTo>
                    <a:cubicBezTo>
                      <a:pt x="251" y="3298"/>
                      <a:pt x="1" y="3584"/>
                      <a:pt x="1" y="3917"/>
                    </a:cubicBezTo>
                    <a:cubicBezTo>
                      <a:pt x="1" y="4251"/>
                      <a:pt x="239" y="4525"/>
                      <a:pt x="549" y="4572"/>
                    </a:cubicBezTo>
                    <a:lnTo>
                      <a:pt x="537" y="5584"/>
                    </a:lnTo>
                    <a:lnTo>
                      <a:pt x="811" y="5584"/>
                    </a:lnTo>
                    <a:lnTo>
                      <a:pt x="787" y="4572"/>
                    </a:lnTo>
                    <a:cubicBezTo>
                      <a:pt x="1096" y="4525"/>
                      <a:pt x="1334" y="4251"/>
                      <a:pt x="1334" y="3917"/>
                    </a:cubicBezTo>
                    <a:cubicBezTo>
                      <a:pt x="1334" y="3584"/>
                      <a:pt x="1084" y="3298"/>
                      <a:pt x="763" y="3262"/>
                    </a:cubicBezTo>
                    <a:lnTo>
                      <a:pt x="691" y="0"/>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800080" y="3205392"/>
                <a:ext cx="93658" cy="94176"/>
              </a:xfrm>
              <a:custGeom>
                <a:avLst/>
                <a:gdLst/>
                <a:ahLst/>
                <a:cxnLst/>
                <a:rect l="l" t="t" r="r" b="b"/>
                <a:pathLst>
                  <a:path w="2168" h="2180" extrusionOk="0">
                    <a:moveTo>
                      <a:pt x="48" y="1"/>
                    </a:moveTo>
                    <a:cubicBezTo>
                      <a:pt x="24" y="203"/>
                      <a:pt x="0" y="394"/>
                      <a:pt x="0" y="596"/>
                    </a:cubicBezTo>
                    <a:cubicBezTo>
                      <a:pt x="0" y="1168"/>
                      <a:pt x="131" y="1704"/>
                      <a:pt x="369" y="2180"/>
                    </a:cubicBezTo>
                    <a:lnTo>
                      <a:pt x="2167" y="2180"/>
                    </a:lnTo>
                    <a:cubicBezTo>
                      <a:pt x="1738" y="1787"/>
                      <a:pt x="1477" y="1227"/>
                      <a:pt x="1477" y="596"/>
                    </a:cubicBezTo>
                    <a:cubicBezTo>
                      <a:pt x="1477" y="394"/>
                      <a:pt x="1500" y="191"/>
                      <a:pt x="1560"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7" name="Google Shape;747;p28"/>
          <p:cNvGrpSpPr/>
          <p:nvPr/>
        </p:nvGrpSpPr>
        <p:grpSpPr>
          <a:xfrm>
            <a:off x="-4" y="406"/>
            <a:ext cx="1658143" cy="5142859"/>
            <a:chOff x="-4" y="406"/>
            <a:chExt cx="1658143" cy="5142859"/>
          </a:xfrm>
        </p:grpSpPr>
        <p:grpSp>
          <p:nvGrpSpPr>
            <p:cNvPr id="748" name="Google Shape;748;p28"/>
            <p:cNvGrpSpPr/>
            <p:nvPr/>
          </p:nvGrpSpPr>
          <p:grpSpPr>
            <a:xfrm>
              <a:off x="187832" y="3612299"/>
              <a:ext cx="499050" cy="489937"/>
              <a:chOff x="7724587" y="136207"/>
              <a:chExt cx="652865" cy="641026"/>
            </a:xfrm>
          </p:grpSpPr>
          <p:sp>
            <p:nvSpPr>
              <p:cNvPr id="749" name="Google Shape;749;p28"/>
              <p:cNvSpPr/>
              <p:nvPr/>
            </p:nvSpPr>
            <p:spPr>
              <a:xfrm>
                <a:off x="7764726" y="177859"/>
                <a:ext cx="570037" cy="559753"/>
              </a:xfrm>
              <a:custGeom>
                <a:avLst/>
                <a:gdLst/>
                <a:ahLst/>
                <a:cxnLst/>
                <a:rect l="l" t="t" r="r" b="b"/>
                <a:pathLst>
                  <a:path w="13193" h="12955" extrusionOk="0">
                    <a:moveTo>
                      <a:pt x="6597" y="918"/>
                    </a:moveTo>
                    <a:cubicBezTo>
                      <a:pt x="9728" y="918"/>
                      <a:pt x="12264" y="3406"/>
                      <a:pt x="12264" y="6478"/>
                    </a:cubicBezTo>
                    <a:cubicBezTo>
                      <a:pt x="12264" y="9550"/>
                      <a:pt x="9728" y="12038"/>
                      <a:pt x="6597" y="12038"/>
                    </a:cubicBezTo>
                    <a:cubicBezTo>
                      <a:pt x="3465" y="12038"/>
                      <a:pt x="941" y="9550"/>
                      <a:pt x="941" y="6478"/>
                    </a:cubicBezTo>
                    <a:cubicBezTo>
                      <a:pt x="941" y="3406"/>
                      <a:pt x="3465" y="918"/>
                      <a:pt x="6597" y="918"/>
                    </a:cubicBezTo>
                    <a:close/>
                    <a:moveTo>
                      <a:pt x="6597" y="1"/>
                    </a:moveTo>
                    <a:cubicBezTo>
                      <a:pt x="2953" y="1"/>
                      <a:pt x="0" y="2894"/>
                      <a:pt x="0" y="6478"/>
                    </a:cubicBezTo>
                    <a:cubicBezTo>
                      <a:pt x="0" y="10050"/>
                      <a:pt x="2953" y="12955"/>
                      <a:pt x="6597" y="12955"/>
                    </a:cubicBezTo>
                    <a:cubicBezTo>
                      <a:pt x="10240" y="12955"/>
                      <a:pt x="13193" y="10050"/>
                      <a:pt x="13193" y="6478"/>
                    </a:cubicBezTo>
                    <a:cubicBezTo>
                      <a:pt x="13193" y="2894"/>
                      <a:pt x="10240" y="1"/>
                      <a:pt x="659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7961753" y="370780"/>
                <a:ext cx="176503" cy="173435"/>
              </a:xfrm>
              <a:custGeom>
                <a:avLst/>
                <a:gdLst/>
                <a:ahLst/>
                <a:cxnLst/>
                <a:rect l="l" t="t" r="r" b="b"/>
                <a:pathLst>
                  <a:path w="4085" h="4014" extrusionOk="0">
                    <a:moveTo>
                      <a:pt x="2037" y="668"/>
                    </a:moveTo>
                    <a:cubicBezTo>
                      <a:pt x="2787" y="668"/>
                      <a:pt x="3406" y="1275"/>
                      <a:pt x="3406" y="2013"/>
                    </a:cubicBezTo>
                    <a:cubicBezTo>
                      <a:pt x="3406" y="2751"/>
                      <a:pt x="2787" y="3346"/>
                      <a:pt x="2037" y="3346"/>
                    </a:cubicBezTo>
                    <a:cubicBezTo>
                      <a:pt x="1286" y="3346"/>
                      <a:pt x="667" y="2751"/>
                      <a:pt x="667" y="2013"/>
                    </a:cubicBezTo>
                    <a:cubicBezTo>
                      <a:pt x="667" y="1275"/>
                      <a:pt x="1286" y="668"/>
                      <a:pt x="2037" y="668"/>
                    </a:cubicBezTo>
                    <a:close/>
                    <a:moveTo>
                      <a:pt x="2037" y="1"/>
                    </a:moveTo>
                    <a:cubicBezTo>
                      <a:pt x="905" y="1"/>
                      <a:pt x="1" y="906"/>
                      <a:pt x="1" y="2013"/>
                    </a:cubicBezTo>
                    <a:cubicBezTo>
                      <a:pt x="1" y="3120"/>
                      <a:pt x="905" y="4013"/>
                      <a:pt x="2037" y="4013"/>
                    </a:cubicBezTo>
                    <a:cubicBezTo>
                      <a:pt x="3168" y="4013"/>
                      <a:pt x="4084" y="3120"/>
                      <a:pt x="4084" y="2013"/>
                    </a:cubicBezTo>
                    <a:cubicBezTo>
                      <a:pt x="4084" y="906"/>
                      <a:pt x="3168" y="1"/>
                      <a:pt x="203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8021941" y="136207"/>
                <a:ext cx="58157" cy="54053"/>
              </a:xfrm>
              <a:custGeom>
                <a:avLst/>
                <a:gdLst/>
                <a:ahLst/>
                <a:cxnLst/>
                <a:rect l="l" t="t" r="r" b="b"/>
                <a:pathLst>
                  <a:path w="1346" h="1251" extrusionOk="0">
                    <a:moveTo>
                      <a:pt x="346" y="1"/>
                    </a:moveTo>
                    <a:cubicBezTo>
                      <a:pt x="155" y="1"/>
                      <a:pt x="1" y="155"/>
                      <a:pt x="1" y="346"/>
                    </a:cubicBezTo>
                    <a:lnTo>
                      <a:pt x="1" y="894"/>
                    </a:lnTo>
                    <a:cubicBezTo>
                      <a:pt x="1" y="1096"/>
                      <a:pt x="155" y="1251"/>
                      <a:pt x="346" y="1251"/>
                    </a:cubicBezTo>
                    <a:lnTo>
                      <a:pt x="1001" y="1251"/>
                    </a:lnTo>
                    <a:cubicBezTo>
                      <a:pt x="1191" y="1251"/>
                      <a:pt x="1346" y="1096"/>
                      <a:pt x="1346" y="894"/>
                    </a:cubicBezTo>
                    <a:lnTo>
                      <a:pt x="1346" y="346"/>
                    </a:lnTo>
                    <a:cubicBezTo>
                      <a:pt x="1346" y="155"/>
                      <a:pt x="1191" y="1"/>
                      <a:pt x="1001"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8021941" y="723699"/>
                <a:ext cx="58157" cy="53534"/>
              </a:xfrm>
              <a:custGeom>
                <a:avLst/>
                <a:gdLst/>
                <a:ahLst/>
                <a:cxnLst/>
                <a:rect l="l" t="t" r="r" b="b"/>
                <a:pathLst>
                  <a:path w="1346" h="1239" extrusionOk="0">
                    <a:moveTo>
                      <a:pt x="346" y="0"/>
                    </a:moveTo>
                    <a:cubicBezTo>
                      <a:pt x="155" y="0"/>
                      <a:pt x="1" y="155"/>
                      <a:pt x="1" y="346"/>
                    </a:cubicBezTo>
                    <a:lnTo>
                      <a:pt x="1" y="893"/>
                    </a:lnTo>
                    <a:cubicBezTo>
                      <a:pt x="1" y="1084"/>
                      <a:pt x="155" y="1239"/>
                      <a:pt x="346" y="1239"/>
                    </a:cubicBezTo>
                    <a:lnTo>
                      <a:pt x="1001" y="1239"/>
                    </a:lnTo>
                    <a:cubicBezTo>
                      <a:pt x="1191" y="1239"/>
                      <a:pt x="1346" y="1084"/>
                      <a:pt x="1346" y="893"/>
                    </a:cubicBezTo>
                    <a:lnTo>
                      <a:pt x="1346" y="346"/>
                    </a:lnTo>
                    <a:cubicBezTo>
                      <a:pt x="1346" y="155"/>
                      <a:pt x="1191" y="0"/>
                      <a:pt x="100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8322881" y="428419"/>
                <a:ext cx="54571" cy="57120"/>
              </a:xfrm>
              <a:custGeom>
                <a:avLst/>
                <a:gdLst/>
                <a:ahLst/>
                <a:cxnLst/>
                <a:rect l="l" t="t" r="r" b="b"/>
                <a:pathLst>
                  <a:path w="1263" h="1322" extrusionOk="0">
                    <a:moveTo>
                      <a:pt x="346" y="0"/>
                    </a:moveTo>
                    <a:cubicBezTo>
                      <a:pt x="156" y="0"/>
                      <a:pt x="1" y="155"/>
                      <a:pt x="1" y="346"/>
                    </a:cubicBezTo>
                    <a:lnTo>
                      <a:pt x="1" y="965"/>
                    </a:lnTo>
                    <a:cubicBezTo>
                      <a:pt x="1" y="1167"/>
                      <a:pt x="156" y="1322"/>
                      <a:pt x="346" y="1322"/>
                    </a:cubicBezTo>
                    <a:lnTo>
                      <a:pt x="918" y="1322"/>
                    </a:lnTo>
                    <a:cubicBezTo>
                      <a:pt x="1108" y="1322"/>
                      <a:pt x="1263" y="1167"/>
                      <a:pt x="1263" y="965"/>
                    </a:cubicBezTo>
                    <a:lnTo>
                      <a:pt x="1263" y="346"/>
                    </a:lnTo>
                    <a:cubicBezTo>
                      <a:pt x="1263" y="155"/>
                      <a:pt x="1108" y="0"/>
                      <a:pt x="918"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7724587" y="428419"/>
                <a:ext cx="55090" cy="57120"/>
              </a:xfrm>
              <a:custGeom>
                <a:avLst/>
                <a:gdLst/>
                <a:ahLst/>
                <a:cxnLst/>
                <a:rect l="l" t="t" r="r" b="b"/>
                <a:pathLst>
                  <a:path w="1275" h="1322" extrusionOk="0">
                    <a:moveTo>
                      <a:pt x="358" y="0"/>
                    </a:moveTo>
                    <a:cubicBezTo>
                      <a:pt x="156" y="0"/>
                      <a:pt x="1" y="155"/>
                      <a:pt x="1" y="346"/>
                    </a:cubicBezTo>
                    <a:lnTo>
                      <a:pt x="1" y="965"/>
                    </a:lnTo>
                    <a:cubicBezTo>
                      <a:pt x="1" y="1167"/>
                      <a:pt x="156" y="1322"/>
                      <a:pt x="358" y="1322"/>
                    </a:cubicBezTo>
                    <a:lnTo>
                      <a:pt x="918" y="1322"/>
                    </a:lnTo>
                    <a:cubicBezTo>
                      <a:pt x="1120" y="1322"/>
                      <a:pt x="1275" y="1167"/>
                      <a:pt x="1275" y="965"/>
                    </a:cubicBezTo>
                    <a:lnTo>
                      <a:pt x="1275" y="346"/>
                    </a:lnTo>
                    <a:cubicBezTo>
                      <a:pt x="1275" y="155"/>
                      <a:pt x="1120" y="0"/>
                      <a:pt x="918"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8227738" y="631494"/>
                <a:ext cx="69478" cy="66151"/>
              </a:xfrm>
              <a:custGeom>
                <a:avLst/>
                <a:gdLst/>
                <a:ahLst/>
                <a:cxnLst/>
                <a:rect l="l" t="t" r="r" b="b"/>
                <a:pathLst>
                  <a:path w="1608" h="1531" extrusionOk="0">
                    <a:moveTo>
                      <a:pt x="832" y="0"/>
                    </a:moveTo>
                    <a:cubicBezTo>
                      <a:pt x="744" y="0"/>
                      <a:pt x="655" y="33"/>
                      <a:pt x="583" y="99"/>
                    </a:cubicBezTo>
                    <a:lnTo>
                      <a:pt x="131" y="539"/>
                    </a:lnTo>
                    <a:cubicBezTo>
                      <a:pt x="0" y="682"/>
                      <a:pt x="0" y="896"/>
                      <a:pt x="131" y="1039"/>
                    </a:cubicBezTo>
                    <a:lnTo>
                      <a:pt x="536" y="1432"/>
                    </a:lnTo>
                    <a:cubicBezTo>
                      <a:pt x="601" y="1498"/>
                      <a:pt x="688" y="1530"/>
                      <a:pt x="775" y="1530"/>
                    </a:cubicBezTo>
                    <a:cubicBezTo>
                      <a:pt x="863" y="1530"/>
                      <a:pt x="953" y="1498"/>
                      <a:pt x="1024" y="1432"/>
                    </a:cubicBezTo>
                    <a:lnTo>
                      <a:pt x="1476" y="980"/>
                    </a:lnTo>
                    <a:cubicBezTo>
                      <a:pt x="1607" y="849"/>
                      <a:pt x="1607" y="622"/>
                      <a:pt x="1476" y="491"/>
                    </a:cubicBezTo>
                    <a:lnTo>
                      <a:pt x="1072" y="99"/>
                    </a:lnTo>
                    <a:cubicBezTo>
                      <a:pt x="1006" y="33"/>
                      <a:pt x="920" y="0"/>
                      <a:pt x="83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7804866" y="215968"/>
                <a:ext cx="69996" cy="66496"/>
              </a:xfrm>
              <a:custGeom>
                <a:avLst/>
                <a:gdLst/>
                <a:ahLst/>
                <a:cxnLst/>
                <a:rect l="l" t="t" r="r" b="b"/>
                <a:pathLst>
                  <a:path w="1620" h="1539" extrusionOk="0">
                    <a:moveTo>
                      <a:pt x="834" y="0"/>
                    </a:moveTo>
                    <a:cubicBezTo>
                      <a:pt x="747" y="0"/>
                      <a:pt x="661" y="36"/>
                      <a:pt x="595" y="107"/>
                    </a:cubicBezTo>
                    <a:lnTo>
                      <a:pt x="131" y="548"/>
                    </a:lnTo>
                    <a:cubicBezTo>
                      <a:pt x="0" y="679"/>
                      <a:pt x="0" y="905"/>
                      <a:pt x="131" y="1048"/>
                    </a:cubicBezTo>
                    <a:lnTo>
                      <a:pt x="536" y="1441"/>
                    </a:lnTo>
                    <a:cubicBezTo>
                      <a:pt x="601" y="1506"/>
                      <a:pt x="691" y="1539"/>
                      <a:pt x="780" y="1539"/>
                    </a:cubicBezTo>
                    <a:cubicBezTo>
                      <a:pt x="869" y="1539"/>
                      <a:pt x="959" y="1506"/>
                      <a:pt x="1024" y="1441"/>
                    </a:cubicBezTo>
                    <a:lnTo>
                      <a:pt x="1477" y="988"/>
                    </a:lnTo>
                    <a:cubicBezTo>
                      <a:pt x="1619" y="857"/>
                      <a:pt x="1619" y="631"/>
                      <a:pt x="1477" y="500"/>
                    </a:cubicBezTo>
                    <a:lnTo>
                      <a:pt x="1072" y="107"/>
                    </a:lnTo>
                    <a:cubicBezTo>
                      <a:pt x="1006" y="36"/>
                      <a:pt x="920" y="0"/>
                      <a:pt x="834"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7804866" y="631494"/>
                <a:ext cx="69996" cy="66151"/>
              </a:xfrm>
              <a:custGeom>
                <a:avLst/>
                <a:gdLst/>
                <a:ahLst/>
                <a:cxnLst/>
                <a:rect l="l" t="t" r="r" b="b"/>
                <a:pathLst>
                  <a:path w="1620" h="1531" extrusionOk="0">
                    <a:moveTo>
                      <a:pt x="780" y="0"/>
                    </a:moveTo>
                    <a:cubicBezTo>
                      <a:pt x="691" y="0"/>
                      <a:pt x="601" y="33"/>
                      <a:pt x="536" y="99"/>
                    </a:cubicBezTo>
                    <a:lnTo>
                      <a:pt x="131" y="491"/>
                    </a:lnTo>
                    <a:cubicBezTo>
                      <a:pt x="0" y="622"/>
                      <a:pt x="0" y="849"/>
                      <a:pt x="131" y="980"/>
                    </a:cubicBezTo>
                    <a:lnTo>
                      <a:pt x="595" y="1432"/>
                    </a:lnTo>
                    <a:cubicBezTo>
                      <a:pt x="661" y="1498"/>
                      <a:pt x="747" y="1530"/>
                      <a:pt x="834" y="1530"/>
                    </a:cubicBezTo>
                    <a:cubicBezTo>
                      <a:pt x="920" y="1530"/>
                      <a:pt x="1006" y="1498"/>
                      <a:pt x="1072" y="1432"/>
                    </a:cubicBezTo>
                    <a:lnTo>
                      <a:pt x="1477" y="1039"/>
                    </a:lnTo>
                    <a:cubicBezTo>
                      <a:pt x="1619" y="896"/>
                      <a:pt x="1619" y="682"/>
                      <a:pt x="1477" y="539"/>
                    </a:cubicBezTo>
                    <a:lnTo>
                      <a:pt x="1024" y="99"/>
                    </a:lnTo>
                    <a:cubicBezTo>
                      <a:pt x="959" y="33"/>
                      <a:pt x="869" y="0"/>
                      <a:pt x="780"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8227738" y="215968"/>
                <a:ext cx="69478" cy="66496"/>
              </a:xfrm>
              <a:custGeom>
                <a:avLst/>
                <a:gdLst/>
                <a:ahLst/>
                <a:cxnLst/>
                <a:rect l="l" t="t" r="r" b="b"/>
                <a:pathLst>
                  <a:path w="1608" h="1539" extrusionOk="0">
                    <a:moveTo>
                      <a:pt x="775" y="0"/>
                    </a:moveTo>
                    <a:cubicBezTo>
                      <a:pt x="688" y="0"/>
                      <a:pt x="601" y="36"/>
                      <a:pt x="536" y="107"/>
                    </a:cubicBezTo>
                    <a:lnTo>
                      <a:pt x="131" y="500"/>
                    </a:lnTo>
                    <a:cubicBezTo>
                      <a:pt x="0" y="631"/>
                      <a:pt x="0" y="857"/>
                      <a:pt x="131" y="988"/>
                    </a:cubicBezTo>
                    <a:lnTo>
                      <a:pt x="583" y="1441"/>
                    </a:lnTo>
                    <a:cubicBezTo>
                      <a:pt x="655" y="1506"/>
                      <a:pt x="744" y="1539"/>
                      <a:pt x="832" y="1539"/>
                    </a:cubicBezTo>
                    <a:cubicBezTo>
                      <a:pt x="920" y="1539"/>
                      <a:pt x="1006" y="1506"/>
                      <a:pt x="1072" y="1441"/>
                    </a:cubicBezTo>
                    <a:lnTo>
                      <a:pt x="1476" y="1048"/>
                    </a:lnTo>
                    <a:cubicBezTo>
                      <a:pt x="1607" y="905"/>
                      <a:pt x="1607" y="679"/>
                      <a:pt x="1476" y="548"/>
                    </a:cubicBezTo>
                    <a:lnTo>
                      <a:pt x="1024" y="107"/>
                    </a:lnTo>
                    <a:cubicBezTo>
                      <a:pt x="953" y="36"/>
                      <a:pt x="863" y="0"/>
                      <a:pt x="775"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7738499" y="529697"/>
                <a:ext cx="66928" cy="63904"/>
              </a:xfrm>
              <a:custGeom>
                <a:avLst/>
                <a:gdLst/>
                <a:ahLst/>
                <a:cxnLst/>
                <a:rect l="l" t="t" r="r" b="b"/>
                <a:pathLst>
                  <a:path w="1549" h="1479" extrusionOk="0">
                    <a:moveTo>
                      <a:pt x="930" y="0"/>
                    </a:moveTo>
                    <a:cubicBezTo>
                      <a:pt x="886" y="0"/>
                      <a:pt x="841" y="8"/>
                      <a:pt x="798" y="26"/>
                    </a:cubicBezTo>
                    <a:lnTo>
                      <a:pt x="274" y="216"/>
                    </a:lnTo>
                    <a:cubicBezTo>
                      <a:pt x="84" y="288"/>
                      <a:pt x="0" y="490"/>
                      <a:pt x="72" y="669"/>
                    </a:cubicBezTo>
                    <a:lnTo>
                      <a:pt x="298" y="1252"/>
                    </a:lnTo>
                    <a:cubicBezTo>
                      <a:pt x="353" y="1390"/>
                      <a:pt x="479" y="1478"/>
                      <a:pt x="616" y="1478"/>
                    </a:cubicBezTo>
                    <a:cubicBezTo>
                      <a:pt x="657" y="1478"/>
                      <a:pt x="698" y="1471"/>
                      <a:pt x="738" y="1454"/>
                    </a:cubicBezTo>
                    <a:lnTo>
                      <a:pt x="1274" y="1252"/>
                    </a:lnTo>
                    <a:cubicBezTo>
                      <a:pt x="1453" y="1192"/>
                      <a:pt x="1548" y="990"/>
                      <a:pt x="1477" y="800"/>
                    </a:cubicBezTo>
                    <a:lnTo>
                      <a:pt x="1250" y="216"/>
                    </a:lnTo>
                    <a:cubicBezTo>
                      <a:pt x="1196" y="81"/>
                      <a:pt x="1067" y="0"/>
                      <a:pt x="930"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8296654" y="320055"/>
                <a:ext cx="66928" cy="63947"/>
              </a:xfrm>
              <a:custGeom>
                <a:avLst/>
                <a:gdLst/>
                <a:ahLst/>
                <a:cxnLst/>
                <a:rect l="l" t="t" r="r" b="b"/>
                <a:pathLst>
                  <a:path w="1549" h="1480" extrusionOk="0">
                    <a:moveTo>
                      <a:pt x="928" y="1"/>
                    </a:moveTo>
                    <a:cubicBezTo>
                      <a:pt x="888" y="1"/>
                      <a:pt x="849" y="7"/>
                      <a:pt x="810" y="20"/>
                    </a:cubicBezTo>
                    <a:lnTo>
                      <a:pt x="274" y="222"/>
                    </a:lnTo>
                    <a:cubicBezTo>
                      <a:pt x="96" y="294"/>
                      <a:pt x="1" y="496"/>
                      <a:pt x="72" y="675"/>
                    </a:cubicBezTo>
                    <a:lnTo>
                      <a:pt x="298" y="1258"/>
                    </a:lnTo>
                    <a:cubicBezTo>
                      <a:pt x="354" y="1398"/>
                      <a:pt x="491" y="1480"/>
                      <a:pt x="633" y="1480"/>
                    </a:cubicBezTo>
                    <a:cubicBezTo>
                      <a:pt x="672" y="1480"/>
                      <a:pt x="712" y="1473"/>
                      <a:pt x="751" y="1461"/>
                    </a:cubicBezTo>
                    <a:lnTo>
                      <a:pt x="1286" y="1258"/>
                    </a:lnTo>
                    <a:cubicBezTo>
                      <a:pt x="1465" y="1187"/>
                      <a:pt x="1548" y="984"/>
                      <a:pt x="1477" y="806"/>
                    </a:cubicBezTo>
                    <a:lnTo>
                      <a:pt x="1251" y="222"/>
                    </a:lnTo>
                    <a:cubicBezTo>
                      <a:pt x="1204" y="82"/>
                      <a:pt x="1070" y="1"/>
                      <a:pt x="92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7741567" y="311067"/>
                <a:ext cx="67447" cy="64466"/>
              </a:xfrm>
              <a:custGeom>
                <a:avLst/>
                <a:gdLst/>
                <a:ahLst/>
                <a:cxnLst/>
                <a:rect l="l" t="t" r="r" b="b"/>
                <a:pathLst>
                  <a:path w="1561" h="1492" extrusionOk="0">
                    <a:moveTo>
                      <a:pt x="644" y="0"/>
                    </a:moveTo>
                    <a:cubicBezTo>
                      <a:pt x="510" y="0"/>
                      <a:pt x="385" y="81"/>
                      <a:pt x="322" y="216"/>
                    </a:cubicBezTo>
                    <a:lnTo>
                      <a:pt x="84" y="788"/>
                    </a:lnTo>
                    <a:cubicBezTo>
                      <a:pt x="1" y="966"/>
                      <a:pt x="84" y="1169"/>
                      <a:pt x="263" y="1240"/>
                    </a:cubicBezTo>
                    <a:lnTo>
                      <a:pt x="786" y="1466"/>
                    </a:lnTo>
                    <a:cubicBezTo>
                      <a:pt x="830" y="1483"/>
                      <a:pt x="874" y="1492"/>
                      <a:pt x="918" y="1492"/>
                    </a:cubicBezTo>
                    <a:cubicBezTo>
                      <a:pt x="1055" y="1492"/>
                      <a:pt x="1185" y="1411"/>
                      <a:pt x="1239" y="1276"/>
                    </a:cubicBezTo>
                    <a:lnTo>
                      <a:pt x="1489" y="704"/>
                    </a:lnTo>
                    <a:cubicBezTo>
                      <a:pt x="1560" y="526"/>
                      <a:pt x="1477" y="311"/>
                      <a:pt x="1298" y="240"/>
                    </a:cubicBezTo>
                    <a:lnTo>
                      <a:pt x="775" y="26"/>
                    </a:lnTo>
                    <a:cubicBezTo>
                      <a:pt x="731" y="8"/>
                      <a:pt x="687" y="0"/>
                      <a:pt x="644"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8293068" y="538425"/>
                <a:ext cx="67404" cy="64077"/>
              </a:xfrm>
              <a:custGeom>
                <a:avLst/>
                <a:gdLst/>
                <a:ahLst/>
                <a:cxnLst/>
                <a:rect l="l" t="t" r="r" b="b"/>
                <a:pathLst>
                  <a:path w="1560" h="1483" extrusionOk="0">
                    <a:moveTo>
                      <a:pt x="641" y="0"/>
                    </a:moveTo>
                    <a:cubicBezTo>
                      <a:pt x="504" y="0"/>
                      <a:pt x="376" y="79"/>
                      <a:pt x="322" y="205"/>
                    </a:cubicBezTo>
                    <a:lnTo>
                      <a:pt x="72" y="788"/>
                    </a:lnTo>
                    <a:cubicBezTo>
                      <a:pt x="0" y="967"/>
                      <a:pt x="84" y="1169"/>
                      <a:pt x="262" y="1240"/>
                    </a:cubicBezTo>
                    <a:lnTo>
                      <a:pt x="786" y="1455"/>
                    </a:lnTo>
                    <a:cubicBezTo>
                      <a:pt x="832" y="1473"/>
                      <a:pt x="880" y="1482"/>
                      <a:pt x="926" y="1482"/>
                    </a:cubicBezTo>
                    <a:cubicBezTo>
                      <a:pt x="1060" y="1482"/>
                      <a:pt x="1185" y="1409"/>
                      <a:pt x="1238" y="1276"/>
                    </a:cubicBezTo>
                    <a:lnTo>
                      <a:pt x="1488" y="693"/>
                    </a:lnTo>
                    <a:cubicBezTo>
                      <a:pt x="1560" y="514"/>
                      <a:pt x="1477" y="312"/>
                      <a:pt x="1298" y="240"/>
                    </a:cubicBezTo>
                    <a:lnTo>
                      <a:pt x="774" y="26"/>
                    </a:lnTo>
                    <a:cubicBezTo>
                      <a:pt x="730" y="9"/>
                      <a:pt x="685" y="0"/>
                      <a:pt x="64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7901565" y="154656"/>
                <a:ext cx="69478" cy="62435"/>
              </a:xfrm>
              <a:custGeom>
                <a:avLst/>
                <a:gdLst/>
                <a:ahLst/>
                <a:cxnLst/>
                <a:rect l="l" t="t" r="r" b="b"/>
                <a:pathLst>
                  <a:path w="1608" h="1445" extrusionOk="0">
                    <a:moveTo>
                      <a:pt x="991" y="0"/>
                    </a:moveTo>
                    <a:cubicBezTo>
                      <a:pt x="947" y="0"/>
                      <a:pt x="901" y="9"/>
                      <a:pt x="858" y="26"/>
                    </a:cubicBezTo>
                    <a:lnTo>
                      <a:pt x="262" y="264"/>
                    </a:lnTo>
                    <a:cubicBezTo>
                      <a:pt x="84" y="336"/>
                      <a:pt x="1" y="550"/>
                      <a:pt x="72" y="717"/>
                    </a:cubicBezTo>
                    <a:lnTo>
                      <a:pt x="286" y="1229"/>
                    </a:lnTo>
                    <a:cubicBezTo>
                      <a:pt x="349" y="1364"/>
                      <a:pt x="481" y="1445"/>
                      <a:pt x="614" y="1445"/>
                    </a:cubicBezTo>
                    <a:cubicBezTo>
                      <a:pt x="656" y="1445"/>
                      <a:pt x="698" y="1436"/>
                      <a:pt x="739" y="1419"/>
                    </a:cubicBezTo>
                    <a:lnTo>
                      <a:pt x="1346" y="1169"/>
                    </a:lnTo>
                    <a:cubicBezTo>
                      <a:pt x="1525" y="1098"/>
                      <a:pt x="1608" y="895"/>
                      <a:pt x="1525" y="717"/>
                    </a:cubicBezTo>
                    <a:lnTo>
                      <a:pt x="1310" y="205"/>
                    </a:lnTo>
                    <a:cubicBezTo>
                      <a:pt x="1256" y="79"/>
                      <a:pt x="1128" y="0"/>
                      <a:pt x="99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8131515" y="696867"/>
                <a:ext cx="69002" cy="62435"/>
              </a:xfrm>
              <a:custGeom>
                <a:avLst/>
                <a:gdLst/>
                <a:ahLst/>
                <a:cxnLst/>
                <a:rect l="l" t="t" r="r" b="b"/>
                <a:pathLst>
                  <a:path w="1597" h="1445" extrusionOk="0">
                    <a:moveTo>
                      <a:pt x="989" y="0"/>
                    </a:moveTo>
                    <a:cubicBezTo>
                      <a:pt x="946" y="0"/>
                      <a:pt x="902" y="9"/>
                      <a:pt x="858" y="26"/>
                    </a:cubicBezTo>
                    <a:lnTo>
                      <a:pt x="263" y="264"/>
                    </a:lnTo>
                    <a:cubicBezTo>
                      <a:pt x="84" y="336"/>
                      <a:pt x="1" y="550"/>
                      <a:pt x="72" y="717"/>
                    </a:cubicBezTo>
                    <a:lnTo>
                      <a:pt x="286" y="1229"/>
                    </a:lnTo>
                    <a:cubicBezTo>
                      <a:pt x="340" y="1364"/>
                      <a:pt x="470" y="1445"/>
                      <a:pt x="607" y="1445"/>
                    </a:cubicBezTo>
                    <a:cubicBezTo>
                      <a:pt x="651" y="1445"/>
                      <a:pt x="696" y="1437"/>
                      <a:pt x="739" y="1419"/>
                    </a:cubicBezTo>
                    <a:lnTo>
                      <a:pt x="1334" y="1169"/>
                    </a:lnTo>
                    <a:cubicBezTo>
                      <a:pt x="1513" y="1098"/>
                      <a:pt x="1596" y="895"/>
                      <a:pt x="1525" y="717"/>
                    </a:cubicBezTo>
                    <a:lnTo>
                      <a:pt x="1310" y="205"/>
                    </a:lnTo>
                    <a:cubicBezTo>
                      <a:pt x="1247" y="79"/>
                      <a:pt x="1123" y="0"/>
                      <a:pt x="989"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8137175" y="156903"/>
                <a:ext cx="69478" cy="62824"/>
              </a:xfrm>
              <a:custGeom>
                <a:avLst/>
                <a:gdLst/>
                <a:ahLst/>
                <a:cxnLst/>
                <a:rect l="l" t="t" r="r" b="b"/>
                <a:pathLst>
                  <a:path w="1608" h="1454" extrusionOk="0">
                    <a:moveTo>
                      <a:pt x="617" y="1"/>
                    </a:moveTo>
                    <a:cubicBezTo>
                      <a:pt x="485" y="1"/>
                      <a:pt x="362" y="78"/>
                      <a:pt x="310" y="200"/>
                    </a:cubicBezTo>
                    <a:lnTo>
                      <a:pt x="84" y="712"/>
                    </a:lnTo>
                    <a:cubicBezTo>
                      <a:pt x="1" y="879"/>
                      <a:pt x="84" y="1093"/>
                      <a:pt x="263" y="1165"/>
                    </a:cubicBezTo>
                    <a:lnTo>
                      <a:pt x="846" y="1427"/>
                    </a:lnTo>
                    <a:cubicBezTo>
                      <a:pt x="892" y="1445"/>
                      <a:pt x="940" y="1454"/>
                      <a:pt x="986" y="1454"/>
                    </a:cubicBezTo>
                    <a:cubicBezTo>
                      <a:pt x="1120" y="1454"/>
                      <a:pt x="1245" y="1380"/>
                      <a:pt x="1298" y="1248"/>
                    </a:cubicBezTo>
                    <a:lnTo>
                      <a:pt x="1525" y="748"/>
                    </a:lnTo>
                    <a:cubicBezTo>
                      <a:pt x="1608" y="569"/>
                      <a:pt x="1525" y="367"/>
                      <a:pt x="1358" y="284"/>
                    </a:cubicBezTo>
                    <a:lnTo>
                      <a:pt x="763" y="34"/>
                    </a:lnTo>
                    <a:cubicBezTo>
                      <a:pt x="715" y="11"/>
                      <a:pt x="665" y="1"/>
                      <a:pt x="61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7895386" y="693972"/>
                <a:ext cx="69478" cy="62867"/>
              </a:xfrm>
              <a:custGeom>
                <a:avLst/>
                <a:gdLst/>
                <a:ahLst/>
                <a:cxnLst/>
                <a:rect l="l" t="t" r="r" b="b"/>
                <a:pathLst>
                  <a:path w="1608" h="1455" extrusionOk="0">
                    <a:moveTo>
                      <a:pt x="617" y="1"/>
                    </a:moveTo>
                    <a:cubicBezTo>
                      <a:pt x="485" y="1"/>
                      <a:pt x="362" y="78"/>
                      <a:pt x="310" y="200"/>
                    </a:cubicBezTo>
                    <a:lnTo>
                      <a:pt x="84" y="712"/>
                    </a:lnTo>
                    <a:cubicBezTo>
                      <a:pt x="1" y="879"/>
                      <a:pt x="84" y="1093"/>
                      <a:pt x="263" y="1165"/>
                    </a:cubicBezTo>
                    <a:lnTo>
                      <a:pt x="846" y="1427"/>
                    </a:lnTo>
                    <a:cubicBezTo>
                      <a:pt x="892" y="1445"/>
                      <a:pt x="940" y="1454"/>
                      <a:pt x="987" y="1454"/>
                    </a:cubicBezTo>
                    <a:cubicBezTo>
                      <a:pt x="1121" y="1454"/>
                      <a:pt x="1249" y="1381"/>
                      <a:pt x="1310" y="1248"/>
                    </a:cubicBezTo>
                    <a:lnTo>
                      <a:pt x="1537" y="748"/>
                    </a:lnTo>
                    <a:cubicBezTo>
                      <a:pt x="1608" y="569"/>
                      <a:pt x="1525" y="367"/>
                      <a:pt x="1358" y="284"/>
                    </a:cubicBezTo>
                    <a:lnTo>
                      <a:pt x="763" y="34"/>
                    </a:lnTo>
                    <a:cubicBezTo>
                      <a:pt x="715" y="11"/>
                      <a:pt x="665" y="1"/>
                      <a:pt x="61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8039440" y="204129"/>
                <a:ext cx="30375" cy="178533"/>
              </a:xfrm>
              <a:custGeom>
                <a:avLst/>
                <a:gdLst/>
                <a:ahLst/>
                <a:cxnLst/>
                <a:rect l="l" t="t" r="r" b="b"/>
                <a:pathLst>
                  <a:path w="703" h="4132" extrusionOk="0">
                    <a:moveTo>
                      <a:pt x="0" y="0"/>
                    </a:moveTo>
                    <a:lnTo>
                      <a:pt x="0" y="4132"/>
                    </a:lnTo>
                    <a:lnTo>
                      <a:pt x="703" y="4132"/>
                    </a:lnTo>
                    <a:lnTo>
                      <a:pt x="703"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7817180" y="464411"/>
                <a:ext cx="172916" cy="114241"/>
              </a:xfrm>
              <a:custGeom>
                <a:avLst/>
                <a:gdLst/>
                <a:ahLst/>
                <a:cxnLst/>
                <a:rect l="l" t="t" r="r" b="b"/>
                <a:pathLst>
                  <a:path w="4002" h="2644" extrusionOk="0">
                    <a:moveTo>
                      <a:pt x="3644" y="1"/>
                    </a:moveTo>
                    <a:lnTo>
                      <a:pt x="1" y="2049"/>
                    </a:lnTo>
                    <a:lnTo>
                      <a:pt x="346" y="2644"/>
                    </a:lnTo>
                    <a:lnTo>
                      <a:pt x="4001" y="596"/>
                    </a:lnTo>
                    <a:lnTo>
                      <a:pt x="3644"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8109911" y="461862"/>
                <a:ext cx="172398" cy="114241"/>
              </a:xfrm>
              <a:custGeom>
                <a:avLst/>
                <a:gdLst/>
                <a:ahLst/>
                <a:cxnLst/>
                <a:rect l="l" t="t" r="r" b="b"/>
                <a:pathLst>
                  <a:path w="3990" h="2644" extrusionOk="0">
                    <a:moveTo>
                      <a:pt x="346" y="0"/>
                    </a:moveTo>
                    <a:lnTo>
                      <a:pt x="1" y="596"/>
                    </a:lnTo>
                    <a:lnTo>
                      <a:pt x="3644" y="2643"/>
                    </a:lnTo>
                    <a:lnTo>
                      <a:pt x="3989" y="2048"/>
                    </a:lnTo>
                    <a:lnTo>
                      <a:pt x="346"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28"/>
            <p:cNvSpPr/>
            <p:nvPr/>
          </p:nvSpPr>
          <p:spPr>
            <a:xfrm>
              <a:off x="414901" y="4067001"/>
              <a:ext cx="841012" cy="83878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rot="10800000">
              <a:off x="764659" y="2254670"/>
              <a:ext cx="375041" cy="142023"/>
            </a:xfrm>
            <a:custGeom>
              <a:avLst/>
              <a:gdLst/>
              <a:ahLst/>
              <a:cxnLst/>
              <a:rect l="l" t="t" r="r" b="b"/>
              <a:pathLst>
                <a:path w="8680" h="3287" extrusionOk="0">
                  <a:moveTo>
                    <a:pt x="0" y="1"/>
                  </a:moveTo>
                  <a:lnTo>
                    <a:pt x="0" y="3287"/>
                  </a:lnTo>
                  <a:lnTo>
                    <a:pt x="8680" y="3287"/>
                  </a:lnTo>
                  <a:lnTo>
                    <a:pt x="8680"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rot="10800000">
              <a:off x="1149456" y="2278821"/>
              <a:ext cx="349681" cy="93674"/>
            </a:xfrm>
            <a:custGeom>
              <a:avLst/>
              <a:gdLst/>
              <a:ahLst/>
              <a:cxnLst/>
              <a:rect l="l" t="t" r="r" b="b"/>
              <a:pathLst>
                <a:path w="11657" h="2168" extrusionOk="0">
                  <a:moveTo>
                    <a:pt x="1" y="0"/>
                  </a:moveTo>
                  <a:lnTo>
                    <a:pt x="1" y="2167"/>
                  </a:lnTo>
                  <a:lnTo>
                    <a:pt x="11657" y="2167"/>
                  </a:lnTo>
                  <a:lnTo>
                    <a:pt x="11657"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rot="10800000">
              <a:off x="1108288" y="2202173"/>
              <a:ext cx="62824" cy="246974"/>
            </a:xfrm>
            <a:custGeom>
              <a:avLst/>
              <a:gdLst/>
              <a:ahLst/>
              <a:cxnLst/>
              <a:rect l="l" t="t" r="r" b="b"/>
              <a:pathLst>
                <a:path w="1454" h="5716" extrusionOk="0">
                  <a:moveTo>
                    <a:pt x="727" y="0"/>
                  </a:moveTo>
                  <a:cubicBezTo>
                    <a:pt x="334" y="0"/>
                    <a:pt x="1" y="334"/>
                    <a:pt x="1" y="727"/>
                  </a:cubicBezTo>
                  <a:lnTo>
                    <a:pt x="1" y="4989"/>
                  </a:lnTo>
                  <a:cubicBezTo>
                    <a:pt x="1" y="5382"/>
                    <a:pt x="334" y="5715"/>
                    <a:pt x="727" y="5715"/>
                  </a:cubicBezTo>
                  <a:cubicBezTo>
                    <a:pt x="1132" y="5715"/>
                    <a:pt x="1453" y="5382"/>
                    <a:pt x="1453" y="4989"/>
                  </a:cubicBezTo>
                  <a:lnTo>
                    <a:pt x="1453" y="727"/>
                  </a:lnTo>
                  <a:cubicBezTo>
                    <a:pt x="1453" y="334"/>
                    <a:pt x="1132" y="0"/>
                    <a:pt x="727"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rot="10800000">
              <a:off x="187831" y="406"/>
              <a:ext cx="122493" cy="1390028"/>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rot="10800000">
              <a:off x="1461588" y="1885289"/>
              <a:ext cx="121975" cy="808758"/>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rot="10800000">
              <a:off x="-4" y="2857595"/>
              <a:ext cx="1091702" cy="122450"/>
            </a:xfrm>
            <a:custGeom>
              <a:avLst/>
              <a:gdLst/>
              <a:ahLst/>
              <a:cxnLst/>
              <a:rect l="l" t="t" r="r" b="b"/>
              <a:pathLst>
                <a:path w="26635" h="2834" extrusionOk="0">
                  <a:moveTo>
                    <a:pt x="0" y="0"/>
                  </a:moveTo>
                  <a:lnTo>
                    <a:pt x="0" y="2834"/>
                  </a:lnTo>
                  <a:lnTo>
                    <a:pt x="26634" y="2834"/>
                  </a:lnTo>
                  <a:lnTo>
                    <a:pt x="266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rot="10800000">
              <a:off x="421848" y="1593063"/>
              <a:ext cx="793323" cy="122507"/>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rot="10800000">
              <a:off x="178585" y="1225252"/>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rot="10800000">
              <a:off x="518628" y="1517983"/>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rot="10800000">
              <a:off x="112737" y="1189778"/>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rot="10800000">
              <a:off x="1215176" y="1591046"/>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rot="10800000">
              <a:off x="1181215" y="1531377"/>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rot="10800000">
              <a:off x="1392629" y="2054533"/>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rot="10800000">
              <a:off x="1091689" y="2610139"/>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rot="10800000">
              <a:off x="1384420" y="2576177"/>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rot="10800000">
              <a:off x="1056216" y="2787635"/>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rot="10800000">
              <a:off x="1461588" y="3767624"/>
              <a:ext cx="121975" cy="1375640"/>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rot="10800000">
              <a:off x="773387" y="3473"/>
              <a:ext cx="122493" cy="5139791"/>
            </a:xfrm>
            <a:custGeom>
              <a:avLst/>
              <a:gdLst/>
              <a:ahLst/>
              <a:cxnLst/>
              <a:rect l="l" t="t" r="r" b="b"/>
              <a:pathLst>
                <a:path w="2835" h="118956" extrusionOk="0">
                  <a:moveTo>
                    <a:pt x="1" y="0"/>
                  </a:moveTo>
                  <a:lnTo>
                    <a:pt x="1" y="118955"/>
                  </a:lnTo>
                  <a:lnTo>
                    <a:pt x="2834" y="118955"/>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rot="10800000">
              <a:off x="52" y="3311310"/>
              <a:ext cx="1150832"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rot="10800000">
              <a:off x="1030464" y="3301545"/>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rot="10800000">
              <a:off x="1386969" y="3899321"/>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rot="10800000">
              <a:off x="994991" y="3235697"/>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rot="10800000">
              <a:off x="764659" y="1996938"/>
              <a:ext cx="141505" cy="680648"/>
            </a:xfrm>
            <a:custGeom>
              <a:avLst/>
              <a:gdLst/>
              <a:ahLst/>
              <a:cxnLst/>
              <a:rect l="l" t="t" r="r" b="b"/>
              <a:pathLst>
                <a:path w="3275" h="15753" extrusionOk="0">
                  <a:moveTo>
                    <a:pt x="1" y="1"/>
                  </a:moveTo>
                  <a:lnTo>
                    <a:pt x="1" y="15753"/>
                  </a:lnTo>
                  <a:lnTo>
                    <a:pt x="3275" y="15753"/>
                  </a:lnTo>
                  <a:lnTo>
                    <a:pt x="3275"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rot="10800000">
              <a:off x="712162" y="1969155"/>
              <a:ext cx="246456" cy="62262"/>
            </a:xfrm>
            <a:custGeom>
              <a:avLst/>
              <a:gdLst/>
              <a:ahLst/>
              <a:cxnLst/>
              <a:rect l="l" t="t" r="r" b="b"/>
              <a:pathLst>
                <a:path w="5704" h="1441" extrusionOk="0">
                  <a:moveTo>
                    <a:pt x="726" y="0"/>
                  </a:moveTo>
                  <a:cubicBezTo>
                    <a:pt x="322" y="0"/>
                    <a:pt x="0" y="322"/>
                    <a:pt x="0" y="726"/>
                  </a:cubicBezTo>
                  <a:cubicBezTo>
                    <a:pt x="0" y="1119"/>
                    <a:pt x="322" y="1441"/>
                    <a:pt x="726" y="1441"/>
                  </a:cubicBezTo>
                  <a:lnTo>
                    <a:pt x="4989" y="1441"/>
                  </a:lnTo>
                  <a:cubicBezTo>
                    <a:pt x="5382" y="1441"/>
                    <a:pt x="5703" y="1119"/>
                    <a:pt x="5703" y="726"/>
                  </a:cubicBezTo>
                  <a:cubicBezTo>
                    <a:pt x="5703" y="322"/>
                    <a:pt x="5382" y="0"/>
                    <a:pt x="4989"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rot="10800000">
              <a:off x="712162" y="2646649"/>
              <a:ext cx="246456" cy="62305"/>
            </a:xfrm>
            <a:custGeom>
              <a:avLst/>
              <a:gdLst/>
              <a:ahLst/>
              <a:cxnLst/>
              <a:rect l="l" t="t" r="r" b="b"/>
              <a:pathLst>
                <a:path w="5704" h="1442" extrusionOk="0">
                  <a:moveTo>
                    <a:pt x="726" y="1"/>
                  </a:moveTo>
                  <a:cubicBezTo>
                    <a:pt x="322" y="1"/>
                    <a:pt x="0" y="322"/>
                    <a:pt x="0" y="727"/>
                  </a:cubicBezTo>
                  <a:cubicBezTo>
                    <a:pt x="0" y="1120"/>
                    <a:pt x="322" y="1441"/>
                    <a:pt x="726" y="1441"/>
                  </a:cubicBezTo>
                  <a:lnTo>
                    <a:pt x="4989" y="1441"/>
                  </a:lnTo>
                  <a:cubicBezTo>
                    <a:pt x="5382" y="1441"/>
                    <a:pt x="5703" y="1120"/>
                    <a:pt x="5703" y="727"/>
                  </a:cubicBezTo>
                  <a:cubicBezTo>
                    <a:pt x="5703" y="322"/>
                    <a:pt x="5382" y="1"/>
                    <a:pt x="4989"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stretch>
            <a:fillRect/>
          </a:stretch>
        </a:blipFill>
        <a:effectLst/>
      </p:bgPr>
    </p:bg>
    <p:spTree>
      <p:nvGrpSpPr>
        <p:cNvPr id="1" name="Shape 121"/>
        <p:cNvGrpSpPr/>
        <p:nvPr/>
      </p:nvGrpSpPr>
      <p:grpSpPr>
        <a:xfrm>
          <a:off x="0" y="0"/>
          <a:ext cx="0" cy="0"/>
          <a:chOff x="0" y="0"/>
          <a:chExt cx="0" cy="0"/>
        </a:xfrm>
      </p:grpSpPr>
      <p:grpSp>
        <p:nvGrpSpPr>
          <p:cNvPr id="122" name="Google Shape;122;p4"/>
          <p:cNvGrpSpPr/>
          <p:nvPr/>
        </p:nvGrpSpPr>
        <p:grpSpPr>
          <a:xfrm>
            <a:off x="-1" y="-23"/>
            <a:ext cx="986724" cy="959451"/>
            <a:chOff x="-1" y="-23"/>
            <a:chExt cx="986724" cy="959451"/>
          </a:xfrm>
        </p:grpSpPr>
        <p:sp>
          <p:nvSpPr>
            <p:cNvPr id="123" name="Google Shape;123;p4"/>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flipH="1">
            <a:off x="8574663" y="2"/>
            <a:ext cx="986724" cy="959451"/>
            <a:chOff x="-1" y="-23"/>
            <a:chExt cx="986724" cy="959451"/>
          </a:xfrm>
        </p:grpSpPr>
        <p:sp>
          <p:nvSpPr>
            <p:cNvPr id="129" name="Google Shape;129;p4"/>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flipH="1">
            <a:off x="-245469" y="4805263"/>
            <a:ext cx="1932971" cy="666322"/>
            <a:chOff x="7213579" y="4485138"/>
            <a:chExt cx="1932971" cy="666322"/>
          </a:xfrm>
        </p:grpSpPr>
        <p:sp>
          <p:nvSpPr>
            <p:cNvPr id="135" name="Google Shape;135;p4"/>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4"/>
            <p:cNvGrpSpPr/>
            <p:nvPr/>
          </p:nvGrpSpPr>
          <p:grpSpPr>
            <a:xfrm>
              <a:off x="7711810" y="4485138"/>
              <a:ext cx="592677" cy="273720"/>
              <a:chOff x="2029210" y="3484363"/>
              <a:chExt cx="592677" cy="273720"/>
            </a:xfrm>
          </p:grpSpPr>
          <p:sp>
            <p:nvSpPr>
              <p:cNvPr id="140" name="Google Shape;140;p4"/>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4"/>
          <p:cNvSpPr/>
          <p:nvPr/>
        </p:nvSpPr>
        <p:spPr>
          <a:xfrm rot="-5690340">
            <a:off x="8186291" y="770123"/>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4" name="Google Shape;144;p4"/>
          <p:cNvSpPr/>
          <p:nvPr/>
        </p:nvSpPr>
        <p:spPr>
          <a:xfrm rot="10381545">
            <a:off x="8540439" y="-846016"/>
            <a:ext cx="1566919" cy="1562765"/>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5" name="Google Shape;145;p4"/>
          <p:cNvSpPr/>
          <p:nvPr/>
        </p:nvSpPr>
        <p:spPr>
          <a:xfrm>
            <a:off x="6902125" y="-38990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7" name="Google Shape;147;p4"/>
          <p:cNvSpPr txBox="1">
            <a:spLocks noGrp="1"/>
          </p:cNvSpPr>
          <p:nvPr>
            <p:ph type="body" idx="1"/>
          </p:nvPr>
        </p:nvSpPr>
        <p:spPr>
          <a:xfrm>
            <a:off x="709350" y="1152475"/>
            <a:ext cx="7725300" cy="34536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48" name="Google Shape;148;p4"/>
          <p:cNvSpPr/>
          <p:nvPr/>
        </p:nvSpPr>
        <p:spPr>
          <a:xfrm rot="10800000">
            <a:off x="-1336197" y="3789092"/>
            <a:ext cx="2715041" cy="270784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stretch>
            <a:fillRect/>
          </a:stretch>
        </a:blipFill>
        <a:effectLst/>
      </p:bgPr>
    </p:bg>
    <p:spTree>
      <p:nvGrpSpPr>
        <p:cNvPr id="1" name="Shape 149"/>
        <p:cNvGrpSpPr/>
        <p:nvPr/>
      </p:nvGrpSpPr>
      <p:grpSpPr>
        <a:xfrm>
          <a:off x="0" y="0"/>
          <a:ext cx="0" cy="0"/>
          <a:chOff x="0" y="0"/>
          <a:chExt cx="0" cy="0"/>
        </a:xfrm>
      </p:grpSpPr>
      <p:grpSp>
        <p:nvGrpSpPr>
          <p:cNvPr id="150" name="Google Shape;150;p5"/>
          <p:cNvGrpSpPr/>
          <p:nvPr/>
        </p:nvGrpSpPr>
        <p:grpSpPr>
          <a:xfrm flipH="1">
            <a:off x="-381001" y="4805263"/>
            <a:ext cx="1932971" cy="666322"/>
            <a:chOff x="7213579" y="4485138"/>
            <a:chExt cx="1932971" cy="666322"/>
          </a:xfrm>
        </p:grpSpPr>
        <p:sp>
          <p:nvSpPr>
            <p:cNvPr id="151" name="Google Shape;151;p5"/>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7711810" y="4485138"/>
              <a:ext cx="592677" cy="273720"/>
              <a:chOff x="2029210" y="3484363"/>
              <a:chExt cx="592677" cy="273720"/>
            </a:xfrm>
          </p:grpSpPr>
          <p:sp>
            <p:nvSpPr>
              <p:cNvPr id="156" name="Google Shape;156;p5"/>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 name="Google Shape;159;p5"/>
          <p:cNvGrpSpPr/>
          <p:nvPr/>
        </p:nvGrpSpPr>
        <p:grpSpPr>
          <a:xfrm flipH="1">
            <a:off x="8193663" y="-23"/>
            <a:ext cx="986724" cy="959451"/>
            <a:chOff x="-1" y="-23"/>
            <a:chExt cx="986724" cy="959451"/>
          </a:xfrm>
        </p:grpSpPr>
        <p:sp>
          <p:nvSpPr>
            <p:cNvPr id="160" name="Google Shape;160;p5"/>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5"/>
          <p:cNvSpPr/>
          <p:nvPr/>
        </p:nvSpPr>
        <p:spPr>
          <a:xfrm rot="-5690351">
            <a:off x="-483791" y="362359"/>
            <a:ext cx="1613832" cy="1613869"/>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 name="Google Shape;166;p5"/>
          <p:cNvSpPr/>
          <p:nvPr/>
        </p:nvSpPr>
        <p:spPr>
          <a:xfrm rot="10381548">
            <a:off x="7975726" y="3493042"/>
            <a:ext cx="1868664" cy="186375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5"/>
          <p:cNvSpPr/>
          <p:nvPr/>
        </p:nvSpPr>
        <p:spPr>
          <a:xfrm>
            <a:off x="6666541" y="4479824"/>
            <a:ext cx="1254043" cy="1232071"/>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652216" y="-747701"/>
            <a:ext cx="1254043" cy="1232071"/>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70" name="Google Shape;170;p5"/>
          <p:cNvSpPr txBox="1">
            <a:spLocks noGrp="1"/>
          </p:cNvSpPr>
          <p:nvPr>
            <p:ph type="body" idx="1"/>
          </p:nvPr>
        </p:nvSpPr>
        <p:spPr>
          <a:xfrm>
            <a:off x="1316966" y="3171525"/>
            <a:ext cx="2828100" cy="1232100"/>
          </a:xfrm>
          <a:prstGeom prst="rect">
            <a:avLst/>
          </a:prstGeom>
          <a:noFill/>
        </p:spPr>
        <p:txBody>
          <a:bodyPr spcFirstLastPara="1" wrap="square" lIns="91425" tIns="91425" rIns="91425" bIns="91425" anchor="t" anchorCtr="0">
            <a:noAutofit/>
          </a:bodyPr>
          <a:lstStyle>
            <a:lvl1pPr marL="457200" lvl="0" indent="-330200" algn="r">
              <a:spcBef>
                <a:spcPts val="0"/>
              </a:spcBef>
              <a:spcAft>
                <a:spcPts val="0"/>
              </a:spcAft>
              <a:buSzPts val="1600"/>
              <a:buChar char="●"/>
              <a:defRPr/>
            </a:lvl1pPr>
            <a:lvl2pPr marL="914400" lvl="1" indent="-330200" algn="r">
              <a:spcBef>
                <a:spcPts val="0"/>
              </a:spcBef>
              <a:spcAft>
                <a:spcPts val="0"/>
              </a:spcAft>
              <a:buSzPts val="1600"/>
              <a:buChar char="○"/>
              <a:defRPr/>
            </a:lvl2pPr>
            <a:lvl3pPr marL="1371600" lvl="2" indent="-330200" algn="r">
              <a:spcBef>
                <a:spcPts val="0"/>
              </a:spcBef>
              <a:spcAft>
                <a:spcPts val="0"/>
              </a:spcAft>
              <a:buSzPts val="1600"/>
              <a:buChar char="■"/>
              <a:defRPr/>
            </a:lvl3pPr>
            <a:lvl4pPr marL="1828800" lvl="3" indent="-330200" algn="r">
              <a:spcBef>
                <a:spcPts val="0"/>
              </a:spcBef>
              <a:spcAft>
                <a:spcPts val="0"/>
              </a:spcAft>
              <a:buSzPts val="1600"/>
              <a:buChar char="●"/>
              <a:defRPr/>
            </a:lvl4pPr>
            <a:lvl5pPr marL="2286000" lvl="4" indent="-330200" algn="r">
              <a:spcBef>
                <a:spcPts val="0"/>
              </a:spcBef>
              <a:spcAft>
                <a:spcPts val="0"/>
              </a:spcAft>
              <a:buSzPts val="1600"/>
              <a:buChar char="○"/>
              <a:defRPr/>
            </a:lvl5pPr>
            <a:lvl6pPr marL="2743200" lvl="5" indent="-330200" algn="r">
              <a:spcBef>
                <a:spcPts val="0"/>
              </a:spcBef>
              <a:spcAft>
                <a:spcPts val="0"/>
              </a:spcAft>
              <a:buSzPts val="1600"/>
              <a:buChar char="■"/>
              <a:defRPr/>
            </a:lvl6pPr>
            <a:lvl7pPr marL="3200400" lvl="6" indent="-330200" algn="r">
              <a:spcBef>
                <a:spcPts val="0"/>
              </a:spcBef>
              <a:spcAft>
                <a:spcPts val="0"/>
              </a:spcAft>
              <a:buSzPts val="1600"/>
              <a:buChar char="●"/>
              <a:defRPr/>
            </a:lvl7pPr>
            <a:lvl8pPr marL="3657600" lvl="7" indent="-330200" algn="r">
              <a:spcBef>
                <a:spcPts val="0"/>
              </a:spcBef>
              <a:spcAft>
                <a:spcPts val="0"/>
              </a:spcAft>
              <a:buSzPts val="1600"/>
              <a:buChar char="○"/>
              <a:defRPr/>
            </a:lvl8pPr>
            <a:lvl9pPr marL="4114800" lvl="8" indent="-330200" algn="r">
              <a:spcBef>
                <a:spcPts val="0"/>
              </a:spcBef>
              <a:spcAft>
                <a:spcPts val="0"/>
              </a:spcAft>
              <a:buSzPts val="1600"/>
              <a:buChar char="■"/>
              <a:defRPr/>
            </a:lvl9pPr>
          </a:lstStyle>
          <a:p>
            <a:endParaRPr/>
          </a:p>
        </p:txBody>
      </p:sp>
      <p:sp>
        <p:nvSpPr>
          <p:cNvPr id="171" name="Google Shape;171;p5"/>
          <p:cNvSpPr txBox="1">
            <a:spLocks noGrp="1"/>
          </p:cNvSpPr>
          <p:nvPr>
            <p:ph type="body" idx="2"/>
          </p:nvPr>
        </p:nvSpPr>
        <p:spPr>
          <a:xfrm>
            <a:off x="5041550" y="3171525"/>
            <a:ext cx="2828100" cy="1232100"/>
          </a:xfrm>
          <a:prstGeom prst="rect">
            <a:avLst/>
          </a:prstGeom>
          <a:noFill/>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72" name="Google Shape;172;p5"/>
          <p:cNvSpPr txBox="1">
            <a:spLocks noGrp="1"/>
          </p:cNvSpPr>
          <p:nvPr>
            <p:ph type="subTitle" idx="3"/>
          </p:nvPr>
        </p:nvSpPr>
        <p:spPr>
          <a:xfrm>
            <a:off x="1316900" y="2665050"/>
            <a:ext cx="2828100" cy="5754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algn="r">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3" name="Google Shape;173;p5"/>
          <p:cNvSpPr txBox="1">
            <a:spLocks noGrp="1"/>
          </p:cNvSpPr>
          <p:nvPr>
            <p:ph type="subTitle" idx="4"/>
          </p:nvPr>
        </p:nvSpPr>
        <p:spPr>
          <a:xfrm>
            <a:off x="5041561" y="2665050"/>
            <a:ext cx="2828100" cy="575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1pPr>
            <a:lvl2pPr lvl="1"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None/>
              <a:defRPr sz="2500">
                <a:solidFill>
                  <a:schemeClr val="lt2"/>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stretch>
            <a:fillRect/>
          </a:stretch>
        </a:blipFill>
        <a:effectLst/>
      </p:bgPr>
    </p:bg>
    <p:spTree>
      <p:nvGrpSpPr>
        <p:cNvPr id="1" name="Shape 174"/>
        <p:cNvGrpSpPr/>
        <p:nvPr/>
      </p:nvGrpSpPr>
      <p:grpSpPr>
        <a:xfrm>
          <a:off x="0" y="0"/>
          <a:ext cx="0" cy="0"/>
          <a:chOff x="0" y="0"/>
          <a:chExt cx="0" cy="0"/>
        </a:xfrm>
      </p:grpSpPr>
      <p:sp>
        <p:nvSpPr>
          <p:cNvPr id="175" name="Google Shape;175;p6"/>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76" name="Google Shape;176;p6"/>
          <p:cNvSpPr/>
          <p:nvPr/>
        </p:nvSpPr>
        <p:spPr>
          <a:xfrm rot="-5690359">
            <a:off x="8570713" y="2471670"/>
            <a:ext cx="1007852" cy="1007852"/>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7" name="Google Shape;177;p6"/>
          <p:cNvSpPr/>
          <p:nvPr/>
        </p:nvSpPr>
        <p:spPr>
          <a:xfrm rot="10381531">
            <a:off x="7226705" y="3533474"/>
            <a:ext cx="2475529" cy="246896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8" name="Google Shape;178;p6"/>
          <p:cNvSpPr/>
          <p:nvPr/>
        </p:nvSpPr>
        <p:spPr>
          <a:xfrm>
            <a:off x="5504025" y="4413197"/>
            <a:ext cx="1581963" cy="155424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381582">
            <a:off x="-1006111" y="-974679"/>
            <a:ext cx="2176012" cy="2170244"/>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80" name="Google Shape;180;p6"/>
          <p:cNvGrpSpPr/>
          <p:nvPr/>
        </p:nvGrpSpPr>
        <p:grpSpPr>
          <a:xfrm>
            <a:off x="7286656" y="4805263"/>
            <a:ext cx="1932971" cy="666322"/>
            <a:chOff x="7213579" y="4485138"/>
            <a:chExt cx="1932971" cy="666322"/>
          </a:xfrm>
        </p:grpSpPr>
        <p:sp>
          <p:nvSpPr>
            <p:cNvPr id="181" name="Google Shape;181;p6"/>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6"/>
            <p:cNvGrpSpPr/>
            <p:nvPr/>
          </p:nvGrpSpPr>
          <p:grpSpPr>
            <a:xfrm>
              <a:off x="7711810" y="4485138"/>
              <a:ext cx="592677" cy="273720"/>
              <a:chOff x="2029210" y="3484363"/>
              <a:chExt cx="592677" cy="273720"/>
            </a:xfrm>
          </p:grpSpPr>
          <p:sp>
            <p:nvSpPr>
              <p:cNvPr id="186" name="Google Shape;186;p6"/>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9" name="Google Shape;189;p6"/>
          <p:cNvGrpSpPr/>
          <p:nvPr/>
        </p:nvGrpSpPr>
        <p:grpSpPr>
          <a:xfrm flipH="1">
            <a:off x="8358449" y="-228623"/>
            <a:ext cx="986724" cy="959451"/>
            <a:chOff x="-1" y="-23"/>
            <a:chExt cx="986724" cy="959451"/>
          </a:xfrm>
        </p:grpSpPr>
        <p:sp>
          <p:nvSpPr>
            <p:cNvPr id="190" name="Google Shape;190;p6"/>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6"/>
          <p:cNvGrpSpPr/>
          <p:nvPr/>
        </p:nvGrpSpPr>
        <p:grpSpPr>
          <a:xfrm flipH="1">
            <a:off x="-167203" y="4525862"/>
            <a:ext cx="1932971" cy="666322"/>
            <a:chOff x="7213579" y="4485138"/>
            <a:chExt cx="1932971" cy="666322"/>
          </a:xfrm>
        </p:grpSpPr>
        <p:sp>
          <p:nvSpPr>
            <p:cNvPr id="196" name="Google Shape;196;p6"/>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6"/>
            <p:cNvGrpSpPr/>
            <p:nvPr/>
          </p:nvGrpSpPr>
          <p:grpSpPr>
            <a:xfrm>
              <a:off x="7711810" y="4485138"/>
              <a:ext cx="592677" cy="273720"/>
              <a:chOff x="2029210" y="3484363"/>
              <a:chExt cx="592677" cy="273720"/>
            </a:xfrm>
          </p:grpSpPr>
          <p:sp>
            <p:nvSpPr>
              <p:cNvPr id="201" name="Google Shape;201;p6"/>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204"/>
        <p:cNvGrpSpPr/>
        <p:nvPr/>
      </p:nvGrpSpPr>
      <p:grpSpPr>
        <a:xfrm>
          <a:off x="0" y="0"/>
          <a:ext cx="0" cy="0"/>
          <a:chOff x="0" y="0"/>
          <a:chExt cx="0" cy="0"/>
        </a:xfrm>
      </p:grpSpPr>
      <p:sp>
        <p:nvSpPr>
          <p:cNvPr id="205" name="Google Shape;205;p7"/>
          <p:cNvSpPr txBox="1">
            <a:spLocks noGrp="1"/>
          </p:cNvSpPr>
          <p:nvPr>
            <p:ph type="title"/>
          </p:nvPr>
        </p:nvSpPr>
        <p:spPr>
          <a:xfrm>
            <a:off x="1247975" y="1310400"/>
            <a:ext cx="2922000" cy="13974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2"/>
              </a:buClr>
              <a:buSzPts val="3500"/>
              <a:buNone/>
              <a:defRPr>
                <a:solidFill>
                  <a:schemeClr val="lt2"/>
                </a:solidFill>
              </a:defRPr>
            </a:lvl1pPr>
            <a:lvl2pPr lvl="1" algn="r">
              <a:spcBef>
                <a:spcPts val="0"/>
              </a:spcBef>
              <a:spcAft>
                <a:spcPts val="0"/>
              </a:spcAft>
              <a:buClr>
                <a:schemeClr val="lt2"/>
              </a:buClr>
              <a:buSzPts val="3500"/>
              <a:buNone/>
              <a:defRPr>
                <a:solidFill>
                  <a:schemeClr val="lt2"/>
                </a:solidFill>
              </a:defRPr>
            </a:lvl2pPr>
            <a:lvl3pPr lvl="2" algn="r">
              <a:spcBef>
                <a:spcPts val="0"/>
              </a:spcBef>
              <a:spcAft>
                <a:spcPts val="0"/>
              </a:spcAft>
              <a:buClr>
                <a:schemeClr val="lt2"/>
              </a:buClr>
              <a:buSzPts val="3500"/>
              <a:buNone/>
              <a:defRPr>
                <a:solidFill>
                  <a:schemeClr val="lt2"/>
                </a:solidFill>
              </a:defRPr>
            </a:lvl3pPr>
            <a:lvl4pPr lvl="3" algn="r">
              <a:spcBef>
                <a:spcPts val="0"/>
              </a:spcBef>
              <a:spcAft>
                <a:spcPts val="0"/>
              </a:spcAft>
              <a:buClr>
                <a:schemeClr val="lt2"/>
              </a:buClr>
              <a:buSzPts val="3500"/>
              <a:buNone/>
              <a:defRPr>
                <a:solidFill>
                  <a:schemeClr val="lt2"/>
                </a:solidFill>
              </a:defRPr>
            </a:lvl4pPr>
            <a:lvl5pPr lvl="4" algn="r">
              <a:spcBef>
                <a:spcPts val="0"/>
              </a:spcBef>
              <a:spcAft>
                <a:spcPts val="0"/>
              </a:spcAft>
              <a:buClr>
                <a:schemeClr val="lt2"/>
              </a:buClr>
              <a:buSzPts val="3500"/>
              <a:buNone/>
              <a:defRPr>
                <a:solidFill>
                  <a:schemeClr val="lt2"/>
                </a:solidFill>
              </a:defRPr>
            </a:lvl5pPr>
            <a:lvl6pPr lvl="5" algn="r">
              <a:spcBef>
                <a:spcPts val="0"/>
              </a:spcBef>
              <a:spcAft>
                <a:spcPts val="0"/>
              </a:spcAft>
              <a:buClr>
                <a:schemeClr val="lt2"/>
              </a:buClr>
              <a:buSzPts val="3500"/>
              <a:buNone/>
              <a:defRPr>
                <a:solidFill>
                  <a:schemeClr val="lt2"/>
                </a:solidFill>
              </a:defRPr>
            </a:lvl6pPr>
            <a:lvl7pPr lvl="6" algn="r">
              <a:spcBef>
                <a:spcPts val="0"/>
              </a:spcBef>
              <a:spcAft>
                <a:spcPts val="0"/>
              </a:spcAft>
              <a:buClr>
                <a:schemeClr val="lt2"/>
              </a:buClr>
              <a:buSzPts val="3500"/>
              <a:buNone/>
              <a:defRPr>
                <a:solidFill>
                  <a:schemeClr val="lt2"/>
                </a:solidFill>
              </a:defRPr>
            </a:lvl7pPr>
            <a:lvl8pPr lvl="7" algn="r">
              <a:spcBef>
                <a:spcPts val="0"/>
              </a:spcBef>
              <a:spcAft>
                <a:spcPts val="0"/>
              </a:spcAft>
              <a:buClr>
                <a:schemeClr val="lt2"/>
              </a:buClr>
              <a:buSzPts val="3500"/>
              <a:buNone/>
              <a:defRPr>
                <a:solidFill>
                  <a:schemeClr val="lt2"/>
                </a:solidFill>
              </a:defRPr>
            </a:lvl8pPr>
            <a:lvl9pPr lvl="8" algn="r">
              <a:spcBef>
                <a:spcPts val="0"/>
              </a:spcBef>
              <a:spcAft>
                <a:spcPts val="0"/>
              </a:spcAft>
              <a:buClr>
                <a:schemeClr val="lt2"/>
              </a:buClr>
              <a:buSzPts val="3500"/>
              <a:buNone/>
              <a:defRPr>
                <a:solidFill>
                  <a:schemeClr val="lt2"/>
                </a:solidFill>
              </a:defRPr>
            </a:lvl9pPr>
          </a:lstStyle>
          <a:p>
            <a:endParaRPr/>
          </a:p>
        </p:txBody>
      </p:sp>
      <p:sp>
        <p:nvSpPr>
          <p:cNvPr id="206" name="Google Shape;206;p7"/>
          <p:cNvSpPr txBox="1">
            <a:spLocks noGrp="1"/>
          </p:cNvSpPr>
          <p:nvPr>
            <p:ph type="body" idx="1"/>
          </p:nvPr>
        </p:nvSpPr>
        <p:spPr>
          <a:xfrm>
            <a:off x="1247975" y="2707800"/>
            <a:ext cx="2943000" cy="1125300"/>
          </a:xfrm>
          <a:prstGeom prst="rect">
            <a:avLst/>
          </a:prstGeom>
        </p:spPr>
        <p:txBody>
          <a:bodyPr spcFirstLastPara="1" wrap="square" lIns="91425" tIns="91425" rIns="91425" bIns="91425" anchor="t" anchorCtr="0">
            <a:noAutofit/>
          </a:bodyPr>
          <a:lstStyle>
            <a:lvl1pPr marL="457200" lvl="0" indent="-330200" algn="r">
              <a:spcBef>
                <a:spcPts val="0"/>
              </a:spcBef>
              <a:spcAft>
                <a:spcPts val="0"/>
              </a:spcAft>
              <a:buSzPts val="1600"/>
              <a:buChar char="●"/>
              <a:defRPr/>
            </a:lvl1pPr>
            <a:lvl2pPr marL="914400" lvl="1" indent="-330200" algn="r">
              <a:spcBef>
                <a:spcPts val="0"/>
              </a:spcBef>
              <a:spcAft>
                <a:spcPts val="0"/>
              </a:spcAft>
              <a:buSzPts val="1600"/>
              <a:buChar char="○"/>
              <a:defRPr/>
            </a:lvl2pPr>
            <a:lvl3pPr marL="1371600" lvl="2" indent="-330200" algn="r">
              <a:spcBef>
                <a:spcPts val="0"/>
              </a:spcBef>
              <a:spcAft>
                <a:spcPts val="0"/>
              </a:spcAft>
              <a:buSzPts val="1600"/>
              <a:buChar char="■"/>
              <a:defRPr/>
            </a:lvl3pPr>
            <a:lvl4pPr marL="1828800" lvl="3" indent="-330200" algn="r">
              <a:spcBef>
                <a:spcPts val="0"/>
              </a:spcBef>
              <a:spcAft>
                <a:spcPts val="0"/>
              </a:spcAft>
              <a:buSzPts val="1600"/>
              <a:buChar char="●"/>
              <a:defRPr/>
            </a:lvl4pPr>
            <a:lvl5pPr marL="2286000" lvl="4" indent="-330200" algn="r">
              <a:spcBef>
                <a:spcPts val="0"/>
              </a:spcBef>
              <a:spcAft>
                <a:spcPts val="0"/>
              </a:spcAft>
              <a:buSzPts val="1600"/>
              <a:buChar char="○"/>
              <a:defRPr/>
            </a:lvl5pPr>
            <a:lvl6pPr marL="2743200" lvl="5" indent="-330200" algn="r">
              <a:spcBef>
                <a:spcPts val="0"/>
              </a:spcBef>
              <a:spcAft>
                <a:spcPts val="0"/>
              </a:spcAft>
              <a:buSzPts val="1600"/>
              <a:buChar char="■"/>
              <a:defRPr/>
            </a:lvl6pPr>
            <a:lvl7pPr marL="3200400" lvl="6" indent="-330200" algn="r">
              <a:spcBef>
                <a:spcPts val="0"/>
              </a:spcBef>
              <a:spcAft>
                <a:spcPts val="0"/>
              </a:spcAft>
              <a:buSzPts val="1600"/>
              <a:buChar char="●"/>
              <a:defRPr/>
            </a:lvl7pPr>
            <a:lvl8pPr marL="3657600" lvl="7" indent="-330200" algn="r">
              <a:spcBef>
                <a:spcPts val="0"/>
              </a:spcBef>
              <a:spcAft>
                <a:spcPts val="0"/>
              </a:spcAft>
              <a:buSzPts val="1600"/>
              <a:buChar char="○"/>
              <a:defRPr/>
            </a:lvl8pPr>
            <a:lvl9pPr marL="4114800" lvl="8" indent="-330200" algn="r">
              <a:spcBef>
                <a:spcPts val="0"/>
              </a:spcBef>
              <a:spcAft>
                <a:spcPts val="0"/>
              </a:spcAft>
              <a:buSzPts val="1600"/>
              <a:buChar char="■"/>
              <a:defRPr/>
            </a:lvl9pPr>
          </a:lstStyle>
          <a:p>
            <a:endParaRPr/>
          </a:p>
        </p:txBody>
      </p:sp>
      <p:grpSp>
        <p:nvGrpSpPr>
          <p:cNvPr id="207" name="Google Shape;207;p7"/>
          <p:cNvGrpSpPr/>
          <p:nvPr/>
        </p:nvGrpSpPr>
        <p:grpSpPr>
          <a:xfrm rot="10800000" flipH="1">
            <a:off x="6074302" y="1972940"/>
            <a:ext cx="4021424" cy="4227317"/>
            <a:chOff x="5808502" y="-783360"/>
            <a:chExt cx="4021424" cy="4227317"/>
          </a:xfrm>
        </p:grpSpPr>
        <p:sp>
          <p:nvSpPr>
            <p:cNvPr id="208" name="Google Shape;208;p7"/>
            <p:cNvSpPr/>
            <p:nvPr/>
          </p:nvSpPr>
          <p:spPr>
            <a:xfrm rot="-5690340">
              <a:off x="5852591" y="-306002"/>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9" name="Google Shape;209;p7"/>
            <p:cNvSpPr/>
            <p:nvPr/>
          </p:nvSpPr>
          <p:spPr>
            <a:xfrm rot="10381552">
              <a:off x="7257443" y="-644565"/>
              <a:ext cx="2434104" cy="2427651"/>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0" name="Google Shape;210;p7"/>
            <p:cNvSpPr/>
            <p:nvPr/>
          </p:nvSpPr>
          <p:spPr>
            <a:xfrm>
              <a:off x="8102150" y="1921875"/>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7"/>
          <p:cNvSpPr/>
          <p:nvPr/>
        </p:nvSpPr>
        <p:spPr>
          <a:xfrm flipH="1">
            <a:off x="498875" y="-1"/>
            <a:ext cx="122450" cy="412529"/>
          </a:xfrm>
          <a:custGeom>
            <a:avLst/>
            <a:gdLst/>
            <a:ahLst/>
            <a:cxnLst/>
            <a:rect l="l" t="t" r="r" b="b"/>
            <a:pathLst>
              <a:path w="2834" h="5335" extrusionOk="0">
                <a:moveTo>
                  <a:pt x="0" y="0"/>
                </a:moveTo>
                <a:lnTo>
                  <a:pt x="0" y="5334"/>
                </a:lnTo>
                <a:lnTo>
                  <a:pt x="2834" y="5334"/>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flipH="1">
            <a:off x="1" y="615175"/>
            <a:ext cx="387275" cy="122472"/>
          </a:xfrm>
          <a:custGeom>
            <a:avLst/>
            <a:gdLst/>
            <a:ahLst/>
            <a:cxnLst/>
            <a:rect l="l" t="t" r="r" b="b"/>
            <a:pathLst>
              <a:path w="6490" h="2835" extrusionOk="0">
                <a:moveTo>
                  <a:pt x="0" y="0"/>
                </a:moveTo>
                <a:lnTo>
                  <a:pt x="0" y="2834"/>
                </a:lnTo>
                <a:lnTo>
                  <a:pt x="6489" y="2834"/>
                </a:lnTo>
                <a:lnTo>
                  <a:pt x="648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flipH="1">
            <a:off x="253509" y="247342"/>
            <a:ext cx="377115" cy="498528"/>
          </a:xfrm>
          <a:custGeom>
            <a:avLst/>
            <a:gdLst/>
            <a:ahLst/>
            <a:cxnLst/>
            <a:rect l="l" t="t" r="r" b="b"/>
            <a:pathLst>
              <a:path w="8728" h="11538" extrusionOk="0">
                <a:moveTo>
                  <a:pt x="1" y="1"/>
                </a:moveTo>
                <a:lnTo>
                  <a:pt x="1" y="2584"/>
                </a:lnTo>
                <a:cubicBezTo>
                  <a:pt x="1" y="8335"/>
                  <a:pt x="1703" y="11538"/>
                  <a:pt x="7454" y="11538"/>
                </a:cubicBezTo>
                <a:lnTo>
                  <a:pt x="8728" y="11538"/>
                </a:lnTo>
                <a:lnTo>
                  <a:pt x="8728" y="8263"/>
                </a:lnTo>
                <a:lnTo>
                  <a:pt x="7454" y="8263"/>
                </a:lnTo>
                <a:cubicBezTo>
                  <a:pt x="3513" y="8263"/>
                  <a:pt x="3275" y="6537"/>
                  <a:pt x="3275" y="2584"/>
                </a:cubicBezTo>
                <a:lnTo>
                  <a:pt x="3275" y="1"/>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flipH="1">
            <a:off x="219548" y="539554"/>
            <a:ext cx="70515" cy="265985"/>
          </a:xfrm>
          <a:custGeom>
            <a:avLst/>
            <a:gdLst/>
            <a:ahLst/>
            <a:cxnLst/>
            <a:rect l="l" t="t" r="r" b="b"/>
            <a:pathLst>
              <a:path w="1632" h="6156" extrusionOk="0">
                <a:moveTo>
                  <a:pt x="810" y="0"/>
                </a:moveTo>
                <a:cubicBezTo>
                  <a:pt x="358" y="0"/>
                  <a:pt x="1" y="369"/>
                  <a:pt x="1" y="822"/>
                </a:cubicBezTo>
                <a:lnTo>
                  <a:pt x="1" y="5334"/>
                </a:lnTo>
                <a:cubicBezTo>
                  <a:pt x="1" y="5787"/>
                  <a:pt x="358" y="6156"/>
                  <a:pt x="810" y="6156"/>
                </a:cubicBezTo>
                <a:cubicBezTo>
                  <a:pt x="1275" y="6156"/>
                  <a:pt x="1632" y="5787"/>
                  <a:pt x="1632" y="5334"/>
                </a:cubicBezTo>
                <a:lnTo>
                  <a:pt x="1632" y="822"/>
                </a:lnTo>
                <a:cubicBezTo>
                  <a:pt x="1632" y="369"/>
                  <a:pt x="1275" y="0"/>
                  <a:pt x="810"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flipH="1">
            <a:off x="430962" y="211825"/>
            <a:ext cx="265510" cy="71076"/>
          </a:xfrm>
          <a:custGeom>
            <a:avLst/>
            <a:gdLst/>
            <a:ahLst/>
            <a:cxnLst/>
            <a:rect l="l" t="t" r="r" b="b"/>
            <a:pathLst>
              <a:path w="6145" h="1645" extrusionOk="0">
                <a:moveTo>
                  <a:pt x="822" y="1"/>
                </a:moveTo>
                <a:cubicBezTo>
                  <a:pt x="358" y="1"/>
                  <a:pt x="1" y="370"/>
                  <a:pt x="1" y="823"/>
                </a:cubicBezTo>
                <a:cubicBezTo>
                  <a:pt x="1" y="1275"/>
                  <a:pt x="358" y="1644"/>
                  <a:pt x="822" y="1644"/>
                </a:cubicBezTo>
                <a:lnTo>
                  <a:pt x="5323" y="1644"/>
                </a:lnTo>
                <a:cubicBezTo>
                  <a:pt x="5775" y="1644"/>
                  <a:pt x="6144" y="1275"/>
                  <a:pt x="6144" y="823"/>
                </a:cubicBezTo>
                <a:cubicBezTo>
                  <a:pt x="6144" y="370"/>
                  <a:pt x="5775" y="1"/>
                  <a:pt x="5323"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flipH="1">
            <a:off x="1275600" y="-2"/>
            <a:ext cx="121975" cy="918924"/>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flipH="1">
            <a:off x="-19" y="1253200"/>
            <a:ext cx="964919"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flipH="1">
            <a:off x="844475" y="750621"/>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flipH="1">
            <a:off x="1200980" y="716141"/>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flipH="1">
            <a:off x="809002" y="1185332"/>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4358325" y="537550"/>
            <a:ext cx="3446400" cy="4068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accent1"/>
              </a:buClr>
              <a:buSzPts val="5000"/>
              <a:buNone/>
              <a:defRPr sz="5000">
                <a:solidFill>
                  <a:schemeClr val="accent1"/>
                </a:solidFill>
              </a:defRPr>
            </a:lvl1pPr>
            <a:lvl2pPr lvl="1">
              <a:lnSpc>
                <a:spcPct val="80000"/>
              </a:lnSpc>
              <a:spcBef>
                <a:spcPts val="0"/>
              </a:spcBef>
              <a:spcAft>
                <a:spcPts val="0"/>
              </a:spcAft>
              <a:buClr>
                <a:schemeClr val="accent1"/>
              </a:buClr>
              <a:buSzPts val="5000"/>
              <a:buNone/>
              <a:defRPr sz="5000">
                <a:solidFill>
                  <a:schemeClr val="accent1"/>
                </a:solidFill>
              </a:defRPr>
            </a:lvl2pPr>
            <a:lvl3pPr lvl="2">
              <a:lnSpc>
                <a:spcPct val="80000"/>
              </a:lnSpc>
              <a:spcBef>
                <a:spcPts val="0"/>
              </a:spcBef>
              <a:spcAft>
                <a:spcPts val="0"/>
              </a:spcAft>
              <a:buClr>
                <a:schemeClr val="accent1"/>
              </a:buClr>
              <a:buSzPts val="5000"/>
              <a:buNone/>
              <a:defRPr sz="5000">
                <a:solidFill>
                  <a:schemeClr val="accent1"/>
                </a:solidFill>
              </a:defRPr>
            </a:lvl3pPr>
            <a:lvl4pPr lvl="3">
              <a:lnSpc>
                <a:spcPct val="80000"/>
              </a:lnSpc>
              <a:spcBef>
                <a:spcPts val="0"/>
              </a:spcBef>
              <a:spcAft>
                <a:spcPts val="0"/>
              </a:spcAft>
              <a:buClr>
                <a:schemeClr val="accent1"/>
              </a:buClr>
              <a:buSzPts val="5000"/>
              <a:buNone/>
              <a:defRPr sz="5000">
                <a:solidFill>
                  <a:schemeClr val="accent1"/>
                </a:solidFill>
              </a:defRPr>
            </a:lvl4pPr>
            <a:lvl5pPr lvl="4">
              <a:lnSpc>
                <a:spcPct val="80000"/>
              </a:lnSpc>
              <a:spcBef>
                <a:spcPts val="0"/>
              </a:spcBef>
              <a:spcAft>
                <a:spcPts val="0"/>
              </a:spcAft>
              <a:buClr>
                <a:schemeClr val="accent1"/>
              </a:buClr>
              <a:buSzPts val="5000"/>
              <a:buNone/>
              <a:defRPr sz="5000">
                <a:solidFill>
                  <a:schemeClr val="accent1"/>
                </a:solidFill>
              </a:defRPr>
            </a:lvl5pPr>
            <a:lvl6pPr lvl="5">
              <a:lnSpc>
                <a:spcPct val="80000"/>
              </a:lnSpc>
              <a:spcBef>
                <a:spcPts val="0"/>
              </a:spcBef>
              <a:spcAft>
                <a:spcPts val="0"/>
              </a:spcAft>
              <a:buClr>
                <a:schemeClr val="accent1"/>
              </a:buClr>
              <a:buSzPts val="5000"/>
              <a:buNone/>
              <a:defRPr sz="5000">
                <a:solidFill>
                  <a:schemeClr val="accent1"/>
                </a:solidFill>
              </a:defRPr>
            </a:lvl6pPr>
            <a:lvl7pPr lvl="6">
              <a:lnSpc>
                <a:spcPct val="80000"/>
              </a:lnSpc>
              <a:spcBef>
                <a:spcPts val="0"/>
              </a:spcBef>
              <a:spcAft>
                <a:spcPts val="0"/>
              </a:spcAft>
              <a:buClr>
                <a:schemeClr val="accent1"/>
              </a:buClr>
              <a:buSzPts val="5000"/>
              <a:buNone/>
              <a:defRPr sz="5000">
                <a:solidFill>
                  <a:schemeClr val="accent1"/>
                </a:solidFill>
              </a:defRPr>
            </a:lvl7pPr>
            <a:lvl8pPr lvl="7">
              <a:lnSpc>
                <a:spcPct val="80000"/>
              </a:lnSpc>
              <a:spcBef>
                <a:spcPts val="0"/>
              </a:spcBef>
              <a:spcAft>
                <a:spcPts val="0"/>
              </a:spcAft>
              <a:buClr>
                <a:schemeClr val="accent1"/>
              </a:buClr>
              <a:buSzPts val="5000"/>
              <a:buNone/>
              <a:defRPr sz="5000">
                <a:solidFill>
                  <a:schemeClr val="accent1"/>
                </a:solidFill>
              </a:defRPr>
            </a:lvl8pPr>
            <a:lvl9pPr lvl="8">
              <a:lnSpc>
                <a:spcPct val="80000"/>
              </a:lnSpc>
              <a:spcBef>
                <a:spcPts val="0"/>
              </a:spcBef>
              <a:spcAft>
                <a:spcPts val="0"/>
              </a:spcAft>
              <a:buClr>
                <a:schemeClr val="accent1"/>
              </a:buClr>
              <a:buSzPts val="5000"/>
              <a:buNone/>
              <a:defRPr sz="5000">
                <a:solidFill>
                  <a:schemeClr val="accent1"/>
                </a:solidFill>
              </a:defRPr>
            </a:lvl9pPr>
          </a:lstStyle>
          <a:p>
            <a:endParaRPr/>
          </a:p>
        </p:txBody>
      </p:sp>
      <p:grpSp>
        <p:nvGrpSpPr>
          <p:cNvPr id="223" name="Google Shape;223;p8"/>
          <p:cNvGrpSpPr/>
          <p:nvPr/>
        </p:nvGrpSpPr>
        <p:grpSpPr>
          <a:xfrm>
            <a:off x="304790" y="228612"/>
            <a:ext cx="1857769" cy="2244059"/>
            <a:chOff x="228590" y="229012"/>
            <a:chExt cx="1857769" cy="2244059"/>
          </a:xfrm>
        </p:grpSpPr>
        <p:sp>
          <p:nvSpPr>
            <p:cNvPr id="224" name="Google Shape;224;p8"/>
            <p:cNvSpPr/>
            <p:nvPr/>
          </p:nvSpPr>
          <p:spPr>
            <a:xfrm>
              <a:off x="1051651" y="1438400"/>
              <a:ext cx="1034708" cy="1034671"/>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flipH="1">
              <a:off x="228590" y="229012"/>
              <a:ext cx="1274211" cy="1270383"/>
            </a:xfrm>
            <a:custGeom>
              <a:avLst/>
              <a:gdLst/>
              <a:ahLst/>
              <a:cxnLst/>
              <a:rect l="l" t="t" r="r" b="b"/>
              <a:pathLst>
                <a:path w="18873" h="18817" extrusionOk="0">
                  <a:moveTo>
                    <a:pt x="11200" y="3195"/>
                  </a:moveTo>
                  <a:cubicBezTo>
                    <a:pt x="11272" y="3195"/>
                    <a:pt x="11346" y="3206"/>
                    <a:pt x="11419" y="3229"/>
                  </a:cubicBezTo>
                  <a:cubicBezTo>
                    <a:pt x="12824" y="3694"/>
                    <a:pt x="14038" y="4622"/>
                    <a:pt x="14836" y="5861"/>
                  </a:cubicBezTo>
                  <a:cubicBezTo>
                    <a:pt x="15074" y="6230"/>
                    <a:pt x="14931" y="6730"/>
                    <a:pt x="14538" y="6920"/>
                  </a:cubicBezTo>
                  <a:cubicBezTo>
                    <a:pt x="14122" y="7123"/>
                    <a:pt x="13717" y="7313"/>
                    <a:pt x="13300" y="7504"/>
                  </a:cubicBezTo>
                  <a:cubicBezTo>
                    <a:pt x="13197" y="7553"/>
                    <a:pt x="13089" y="7577"/>
                    <a:pt x="12981" y="7577"/>
                  </a:cubicBezTo>
                  <a:cubicBezTo>
                    <a:pt x="12752" y="7577"/>
                    <a:pt x="12529" y="7468"/>
                    <a:pt x="12383" y="7265"/>
                  </a:cubicBezTo>
                  <a:cubicBezTo>
                    <a:pt x="11967" y="6670"/>
                    <a:pt x="11371" y="6218"/>
                    <a:pt x="10693" y="5968"/>
                  </a:cubicBezTo>
                  <a:cubicBezTo>
                    <a:pt x="10359" y="5837"/>
                    <a:pt x="10157" y="5491"/>
                    <a:pt x="10228" y="5146"/>
                  </a:cubicBezTo>
                  <a:cubicBezTo>
                    <a:pt x="10312" y="4694"/>
                    <a:pt x="10395" y="4241"/>
                    <a:pt x="10478" y="3801"/>
                  </a:cubicBezTo>
                  <a:cubicBezTo>
                    <a:pt x="10547" y="3437"/>
                    <a:pt x="10859" y="3195"/>
                    <a:pt x="11200" y="3195"/>
                  </a:cubicBezTo>
                  <a:close/>
                  <a:moveTo>
                    <a:pt x="6244" y="3840"/>
                  </a:moveTo>
                  <a:cubicBezTo>
                    <a:pt x="6517" y="3840"/>
                    <a:pt x="6779" y="3994"/>
                    <a:pt x="6906" y="4265"/>
                  </a:cubicBezTo>
                  <a:cubicBezTo>
                    <a:pt x="7109" y="4670"/>
                    <a:pt x="7299" y="5087"/>
                    <a:pt x="7502" y="5491"/>
                  </a:cubicBezTo>
                  <a:cubicBezTo>
                    <a:pt x="7657" y="5825"/>
                    <a:pt x="7549" y="6206"/>
                    <a:pt x="7252" y="6408"/>
                  </a:cubicBezTo>
                  <a:cubicBezTo>
                    <a:pt x="6656" y="6837"/>
                    <a:pt x="6204" y="7420"/>
                    <a:pt x="5954" y="8099"/>
                  </a:cubicBezTo>
                  <a:cubicBezTo>
                    <a:pt x="5839" y="8402"/>
                    <a:pt x="5559" y="8586"/>
                    <a:pt x="5258" y="8586"/>
                  </a:cubicBezTo>
                  <a:cubicBezTo>
                    <a:pt x="5217" y="8586"/>
                    <a:pt x="5174" y="8582"/>
                    <a:pt x="5132" y="8575"/>
                  </a:cubicBezTo>
                  <a:cubicBezTo>
                    <a:pt x="4680" y="8492"/>
                    <a:pt x="4228" y="8408"/>
                    <a:pt x="3787" y="8325"/>
                  </a:cubicBezTo>
                  <a:cubicBezTo>
                    <a:pt x="3346" y="8242"/>
                    <a:pt x="3085" y="7801"/>
                    <a:pt x="3227" y="7373"/>
                  </a:cubicBezTo>
                  <a:cubicBezTo>
                    <a:pt x="3680" y="5968"/>
                    <a:pt x="4609" y="4765"/>
                    <a:pt x="5847" y="3956"/>
                  </a:cubicBezTo>
                  <a:cubicBezTo>
                    <a:pt x="5972" y="3877"/>
                    <a:pt x="6109" y="3840"/>
                    <a:pt x="6244" y="3840"/>
                  </a:cubicBezTo>
                  <a:close/>
                  <a:moveTo>
                    <a:pt x="9211" y="7035"/>
                  </a:moveTo>
                  <a:cubicBezTo>
                    <a:pt x="9716" y="7035"/>
                    <a:pt x="10226" y="7195"/>
                    <a:pt x="10657" y="7527"/>
                  </a:cubicBezTo>
                  <a:cubicBezTo>
                    <a:pt x="11693" y="8325"/>
                    <a:pt x="11883" y="9813"/>
                    <a:pt x="11086" y="10849"/>
                  </a:cubicBezTo>
                  <a:cubicBezTo>
                    <a:pt x="10620" y="11454"/>
                    <a:pt x="9919" y="11771"/>
                    <a:pt x="9210" y="11771"/>
                  </a:cubicBezTo>
                  <a:cubicBezTo>
                    <a:pt x="8704" y="11771"/>
                    <a:pt x="8195" y="11610"/>
                    <a:pt x="7764" y="11278"/>
                  </a:cubicBezTo>
                  <a:cubicBezTo>
                    <a:pt x="6728" y="10480"/>
                    <a:pt x="6537" y="8992"/>
                    <a:pt x="7335" y="7956"/>
                  </a:cubicBezTo>
                  <a:cubicBezTo>
                    <a:pt x="7801" y="7351"/>
                    <a:pt x="8502" y="7035"/>
                    <a:pt x="9211" y="7035"/>
                  </a:cubicBezTo>
                  <a:close/>
                  <a:moveTo>
                    <a:pt x="13533" y="10220"/>
                  </a:moveTo>
                  <a:cubicBezTo>
                    <a:pt x="13574" y="10220"/>
                    <a:pt x="13615" y="10223"/>
                    <a:pt x="13657" y="10230"/>
                  </a:cubicBezTo>
                  <a:cubicBezTo>
                    <a:pt x="14110" y="10313"/>
                    <a:pt x="14550" y="10409"/>
                    <a:pt x="15003" y="10492"/>
                  </a:cubicBezTo>
                  <a:cubicBezTo>
                    <a:pt x="15431" y="10563"/>
                    <a:pt x="15705" y="11016"/>
                    <a:pt x="15562" y="11433"/>
                  </a:cubicBezTo>
                  <a:cubicBezTo>
                    <a:pt x="15110" y="12838"/>
                    <a:pt x="14181" y="14052"/>
                    <a:pt x="12931" y="14850"/>
                  </a:cubicBezTo>
                  <a:cubicBezTo>
                    <a:pt x="12809" y="14929"/>
                    <a:pt x="12672" y="14966"/>
                    <a:pt x="12537" y="14966"/>
                  </a:cubicBezTo>
                  <a:cubicBezTo>
                    <a:pt x="12264" y="14966"/>
                    <a:pt x="11999" y="14815"/>
                    <a:pt x="11871" y="14552"/>
                  </a:cubicBezTo>
                  <a:cubicBezTo>
                    <a:pt x="11681" y="14135"/>
                    <a:pt x="11478" y="13731"/>
                    <a:pt x="11288" y="13314"/>
                  </a:cubicBezTo>
                  <a:cubicBezTo>
                    <a:pt x="11133" y="12992"/>
                    <a:pt x="11240" y="12599"/>
                    <a:pt x="11538" y="12397"/>
                  </a:cubicBezTo>
                  <a:cubicBezTo>
                    <a:pt x="12121" y="11980"/>
                    <a:pt x="12586" y="11385"/>
                    <a:pt x="12836" y="10706"/>
                  </a:cubicBezTo>
                  <a:cubicBezTo>
                    <a:pt x="12941" y="10412"/>
                    <a:pt x="13222" y="10220"/>
                    <a:pt x="13533" y="10220"/>
                  </a:cubicBezTo>
                  <a:close/>
                  <a:moveTo>
                    <a:pt x="5799" y="11231"/>
                  </a:moveTo>
                  <a:cubicBezTo>
                    <a:pt x="6031" y="11231"/>
                    <a:pt x="6255" y="11343"/>
                    <a:pt x="6394" y="11540"/>
                  </a:cubicBezTo>
                  <a:cubicBezTo>
                    <a:pt x="6823" y="12135"/>
                    <a:pt x="7407" y="12588"/>
                    <a:pt x="8097" y="12849"/>
                  </a:cubicBezTo>
                  <a:cubicBezTo>
                    <a:pt x="8430" y="12969"/>
                    <a:pt x="8633" y="13314"/>
                    <a:pt x="8561" y="13671"/>
                  </a:cubicBezTo>
                  <a:cubicBezTo>
                    <a:pt x="8478" y="14112"/>
                    <a:pt x="8395" y="14564"/>
                    <a:pt x="8311" y="15016"/>
                  </a:cubicBezTo>
                  <a:cubicBezTo>
                    <a:pt x="8243" y="15370"/>
                    <a:pt x="7931" y="15610"/>
                    <a:pt x="7584" y="15610"/>
                  </a:cubicBezTo>
                  <a:cubicBezTo>
                    <a:pt x="7510" y="15610"/>
                    <a:pt x="7434" y="15599"/>
                    <a:pt x="7359" y="15576"/>
                  </a:cubicBezTo>
                  <a:cubicBezTo>
                    <a:pt x="5954" y="15124"/>
                    <a:pt x="4751" y="14195"/>
                    <a:pt x="3954" y="12945"/>
                  </a:cubicBezTo>
                  <a:cubicBezTo>
                    <a:pt x="3704" y="12576"/>
                    <a:pt x="3847" y="12076"/>
                    <a:pt x="4251" y="11885"/>
                  </a:cubicBezTo>
                  <a:cubicBezTo>
                    <a:pt x="4656" y="11695"/>
                    <a:pt x="5073" y="11492"/>
                    <a:pt x="5490" y="11302"/>
                  </a:cubicBezTo>
                  <a:cubicBezTo>
                    <a:pt x="5590" y="11254"/>
                    <a:pt x="5695" y="11231"/>
                    <a:pt x="5799" y="11231"/>
                  </a:cubicBezTo>
                  <a:close/>
                  <a:moveTo>
                    <a:pt x="8666" y="0"/>
                  </a:moveTo>
                  <a:cubicBezTo>
                    <a:pt x="8651" y="0"/>
                    <a:pt x="8636" y="1"/>
                    <a:pt x="8621" y="3"/>
                  </a:cubicBezTo>
                  <a:lnTo>
                    <a:pt x="7823" y="110"/>
                  </a:lnTo>
                  <a:cubicBezTo>
                    <a:pt x="7585" y="146"/>
                    <a:pt x="7407" y="360"/>
                    <a:pt x="7442" y="598"/>
                  </a:cubicBezTo>
                  <a:lnTo>
                    <a:pt x="7537" y="1300"/>
                  </a:lnTo>
                  <a:cubicBezTo>
                    <a:pt x="7537" y="1324"/>
                    <a:pt x="7549" y="1348"/>
                    <a:pt x="7549" y="1372"/>
                  </a:cubicBezTo>
                  <a:cubicBezTo>
                    <a:pt x="7049" y="1491"/>
                    <a:pt x="6561" y="1646"/>
                    <a:pt x="6097" y="1860"/>
                  </a:cubicBezTo>
                  <a:cubicBezTo>
                    <a:pt x="6085" y="1836"/>
                    <a:pt x="6073" y="1812"/>
                    <a:pt x="6061" y="1789"/>
                  </a:cubicBezTo>
                  <a:lnTo>
                    <a:pt x="5716" y="1181"/>
                  </a:lnTo>
                  <a:cubicBezTo>
                    <a:pt x="5636" y="1037"/>
                    <a:pt x="5490" y="957"/>
                    <a:pt x="5339" y="957"/>
                  </a:cubicBezTo>
                  <a:cubicBezTo>
                    <a:pt x="5265" y="957"/>
                    <a:pt x="5190" y="976"/>
                    <a:pt x="5121" y="1015"/>
                  </a:cubicBezTo>
                  <a:lnTo>
                    <a:pt x="4418" y="1408"/>
                  </a:lnTo>
                  <a:cubicBezTo>
                    <a:pt x="4216" y="1527"/>
                    <a:pt x="4144" y="1800"/>
                    <a:pt x="4263" y="2003"/>
                  </a:cubicBezTo>
                  <a:lnTo>
                    <a:pt x="4609" y="2622"/>
                  </a:lnTo>
                  <a:cubicBezTo>
                    <a:pt x="4620" y="2634"/>
                    <a:pt x="4632" y="2658"/>
                    <a:pt x="4644" y="2670"/>
                  </a:cubicBezTo>
                  <a:cubicBezTo>
                    <a:pt x="4204" y="2979"/>
                    <a:pt x="3787" y="3348"/>
                    <a:pt x="3406" y="3753"/>
                  </a:cubicBezTo>
                  <a:cubicBezTo>
                    <a:pt x="3370" y="3694"/>
                    <a:pt x="3335" y="3646"/>
                    <a:pt x="3287" y="3610"/>
                  </a:cubicBezTo>
                  <a:lnTo>
                    <a:pt x="2715" y="3170"/>
                  </a:lnTo>
                  <a:cubicBezTo>
                    <a:pt x="2637" y="3111"/>
                    <a:pt x="2545" y="3082"/>
                    <a:pt x="2453" y="3082"/>
                  </a:cubicBezTo>
                  <a:cubicBezTo>
                    <a:pt x="2322" y="3082"/>
                    <a:pt x="2192" y="3141"/>
                    <a:pt x="2108" y="3253"/>
                  </a:cubicBezTo>
                  <a:lnTo>
                    <a:pt x="1608" y="3896"/>
                  </a:lnTo>
                  <a:cubicBezTo>
                    <a:pt x="1465" y="4086"/>
                    <a:pt x="1501" y="4360"/>
                    <a:pt x="1692" y="4515"/>
                  </a:cubicBezTo>
                  <a:lnTo>
                    <a:pt x="2251" y="4944"/>
                  </a:lnTo>
                  <a:cubicBezTo>
                    <a:pt x="2299" y="4979"/>
                    <a:pt x="2358" y="5015"/>
                    <a:pt x="2418" y="5027"/>
                  </a:cubicBezTo>
                  <a:cubicBezTo>
                    <a:pt x="2168" y="5420"/>
                    <a:pt x="1953" y="5825"/>
                    <a:pt x="1787" y="6242"/>
                  </a:cubicBezTo>
                  <a:cubicBezTo>
                    <a:pt x="1775" y="6242"/>
                    <a:pt x="1751" y="6230"/>
                    <a:pt x="1739" y="6230"/>
                  </a:cubicBezTo>
                  <a:lnTo>
                    <a:pt x="1060" y="6027"/>
                  </a:lnTo>
                  <a:cubicBezTo>
                    <a:pt x="1018" y="6014"/>
                    <a:pt x="976" y="6008"/>
                    <a:pt x="933" y="6008"/>
                  </a:cubicBezTo>
                  <a:cubicBezTo>
                    <a:pt x="748" y="6008"/>
                    <a:pt x="573" y="6129"/>
                    <a:pt x="525" y="6313"/>
                  </a:cubicBezTo>
                  <a:lnTo>
                    <a:pt x="287" y="7087"/>
                  </a:lnTo>
                  <a:cubicBezTo>
                    <a:pt x="215" y="7313"/>
                    <a:pt x="346" y="7563"/>
                    <a:pt x="584" y="7635"/>
                  </a:cubicBezTo>
                  <a:lnTo>
                    <a:pt x="1263" y="7837"/>
                  </a:lnTo>
                  <a:lnTo>
                    <a:pt x="1299" y="7837"/>
                  </a:lnTo>
                  <a:cubicBezTo>
                    <a:pt x="1191" y="8444"/>
                    <a:pt x="1144" y="9039"/>
                    <a:pt x="1156" y="9647"/>
                  </a:cubicBezTo>
                  <a:lnTo>
                    <a:pt x="1108" y="9647"/>
                  </a:lnTo>
                  <a:lnTo>
                    <a:pt x="418" y="9742"/>
                  </a:lnTo>
                  <a:cubicBezTo>
                    <a:pt x="168" y="9766"/>
                    <a:pt x="1" y="9992"/>
                    <a:pt x="37" y="10230"/>
                  </a:cubicBezTo>
                  <a:lnTo>
                    <a:pt x="144" y="11028"/>
                  </a:lnTo>
                  <a:cubicBezTo>
                    <a:pt x="165" y="11244"/>
                    <a:pt x="354" y="11402"/>
                    <a:pt x="567" y="11402"/>
                  </a:cubicBezTo>
                  <a:cubicBezTo>
                    <a:pt x="589" y="11402"/>
                    <a:pt x="610" y="11400"/>
                    <a:pt x="632" y="11397"/>
                  </a:cubicBezTo>
                  <a:lnTo>
                    <a:pt x="1322" y="11314"/>
                  </a:lnTo>
                  <a:cubicBezTo>
                    <a:pt x="1346" y="11302"/>
                    <a:pt x="1358" y="11302"/>
                    <a:pt x="1370" y="11302"/>
                  </a:cubicBezTo>
                  <a:cubicBezTo>
                    <a:pt x="1477" y="11742"/>
                    <a:pt x="1620" y="12183"/>
                    <a:pt x="1799" y="12611"/>
                  </a:cubicBezTo>
                  <a:cubicBezTo>
                    <a:pt x="1787" y="12623"/>
                    <a:pt x="1775" y="12623"/>
                    <a:pt x="1763" y="12635"/>
                  </a:cubicBezTo>
                  <a:lnTo>
                    <a:pt x="1144" y="12969"/>
                  </a:lnTo>
                  <a:cubicBezTo>
                    <a:pt x="930" y="13088"/>
                    <a:pt x="846" y="13350"/>
                    <a:pt x="965" y="13564"/>
                  </a:cubicBezTo>
                  <a:lnTo>
                    <a:pt x="1346" y="14266"/>
                  </a:lnTo>
                  <a:cubicBezTo>
                    <a:pt x="1428" y="14414"/>
                    <a:pt x="1578" y="14499"/>
                    <a:pt x="1733" y="14499"/>
                  </a:cubicBezTo>
                  <a:cubicBezTo>
                    <a:pt x="1804" y="14499"/>
                    <a:pt x="1875" y="14482"/>
                    <a:pt x="1942" y="14445"/>
                  </a:cubicBezTo>
                  <a:lnTo>
                    <a:pt x="2561" y="14112"/>
                  </a:lnTo>
                  <a:cubicBezTo>
                    <a:pt x="2573" y="14100"/>
                    <a:pt x="2596" y="14088"/>
                    <a:pt x="2608" y="14076"/>
                  </a:cubicBezTo>
                  <a:cubicBezTo>
                    <a:pt x="2942" y="14552"/>
                    <a:pt x="3323" y="15004"/>
                    <a:pt x="3763" y="15421"/>
                  </a:cubicBezTo>
                  <a:cubicBezTo>
                    <a:pt x="3751" y="15433"/>
                    <a:pt x="3727" y="15445"/>
                    <a:pt x="3716" y="15469"/>
                  </a:cubicBezTo>
                  <a:lnTo>
                    <a:pt x="3287" y="16017"/>
                  </a:lnTo>
                  <a:cubicBezTo>
                    <a:pt x="3144" y="16219"/>
                    <a:pt x="3180" y="16493"/>
                    <a:pt x="3370" y="16636"/>
                  </a:cubicBezTo>
                  <a:lnTo>
                    <a:pt x="4001" y="17124"/>
                  </a:lnTo>
                  <a:cubicBezTo>
                    <a:pt x="4080" y="17183"/>
                    <a:pt x="4172" y="17211"/>
                    <a:pt x="4265" y="17211"/>
                  </a:cubicBezTo>
                  <a:cubicBezTo>
                    <a:pt x="4397" y="17211"/>
                    <a:pt x="4529" y="17153"/>
                    <a:pt x="4620" y="17040"/>
                  </a:cubicBezTo>
                  <a:lnTo>
                    <a:pt x="5049" y="16481"/>
                  </a:lnTo>
                  <a:cubicBezTo>
                    <a:pt x="5061" y="16469"/>
                    <a:pt x="5073" y="16445"/>
                    <a:pt x="5085" y="16421"/>
                  </a:cubicBezTo>
                  <a:cubicBezTo>
                    <a:pt x="5549" y="16707"/>
                    <a:pt x="6025" y="16945"/>
                    <a:pt x="6514" y="17124"/>
                  </a:cubicBezTo>
                  <a:cubicBezTo>
                    <a:pt x="6502" y="17148"/>
                    <a:pt x="6490" y="17171"/>
                    <a:pt x="6478" y="17195"/>
                  </a:cubicBezTo>
                  <a:lnTo>
                    <a:pt x="6299" y="17874"/>
                  </a:lnTo>
                  <a:cubicBezTo>
                    <a:pt x="6240" y="18112"/>
                    <a:pt x="6383" y="18350"/>
                    <a:pt x="6609" y="18410"/>
                  </a:cubicBezTo>
                  <a:lnTo>
                    <a:pt x="7383" y="18624"/>
                  </a:lnTo>
                  <a:cubicBezTo>
                    <a:pt x="7419" y="18633"/>
                    <a:pt x="7456" y="18638"/>
                    <a:pt x="7492" y="18638"/>
                  </a:cubicBezTo>
                  <a:cubicBezTo>
                    <a:pt x="7690" y="18638"/>
                    <a:pt x="7868" y="18506"/>
                    <a:pt x="7918" y="18314"/>
                  </a:cubicBezTo>
                  <a:lnTo>
                    <a:pt x="8109" y="17624"/>
                  </a:lnTo>
                  <a:cubicBezTo>
                    <a:pt x="8109" y="17600"/>
                    <a:pt x="8121" y="17576"/>
                    <a:pt x="8121" y="17541"/>
                  </a:cubicBezTo>
                  <a:cubicBezTo>
                    <a:pt x="8528" y="17607"/>
                    <a:pt x="8943" y="17643"/>
                    <a:pt x="9354" y="17643"/>
                  </a:cubicBezTo>
                  <a:cubicBezTo>
                    <a:pt x="9459" y="17643"/>
                    <a:pt x="9564" y="17641"/>
                    <a:pt x="9669" y="17636"/>
                  </a:cubicBezTo>
                  <a:cubicBezTo>
                    <a:pt x="9669" y="17671"/>
                    <a:pt x="9669" y="17695"/>
                    <a:pt x="9681" y="17731"/>
                  </a:cubicBezTo>
                  <a:lnTo>
                    <a:pt x="9764" y="18433"/>
                  </a:lnTo>
                  <a:cubicBezTo>
                    <a:pt x="9797" y="18656"/>
                    <a:pt x="9987" y="18817"/>
                    <a:pt x="10207" y="18817"/>
                  </a:cubicBezTo>
                  <a:cubicBezTo>
                    <a:pt x="10222" y="18817"/>
                    <a:pt x="10237" y="18816"/>
                    <a:pt x="10252" y="18814"/>
                  </a:cubicBezTo>
                  <a:lnTo>
                    <a:pt x="11050" y="18707"/>
                  </a:lnTo>
                  <a:cubicBezTo>
                    <a:pt x="11288" y="18672"/>
                    <a:pt x="11455" y="18457"/>
                    <a:pt x="11431" y="18219"/>
                  </a:cubicBezTo>
                  <a:lnTo>
                    <a:pt x="11336" y="17517"/>
                  </a:lnTo>
                  <a:cubicBezTo>
                    <a:pt x="11336" y="17481"/>
                    <a:pt x="11324" y="17445"/>
                    <a:pt x="11312" y="17421"/>
                  </a:cubicBezTo>
                  <a:cubicBezTo>
                    <a:pt x="11812" y="17302"/>
                    <a:pt x="12300" y="17136"/>
                    <a:pt x="12764" y="16921"/>
                  </a:cubicBezTo>
                  <a:cubicBezTo>
                    <a:pt x="12776" y="16957"/>
                    <a:pt x="12788" y="16993"/>
                    <a:pt x="12812" y="17029"/>
                  </a:cubicBezTo>
                  <a:lnTo>
                    <a:pt x="13157" y="17636"/>
                  </a:lnTo>
                  <a:cubicBezTo>
                    <a:pt x="13238" y="17780"/>
                    <a:pt x="13383" y="17860"/>
                    <a:pt x="13535" y="17860"/>
                  </a:cubicBezTo>
                  <a:cubicBezTo>
                    <a:pt x="13608" y="17860"/>
                    <a:pt x="13683" y="17841"/>
                    <a:pt x="13753" y="17802"/>
                  </a:cubicBezTo>
                  <a:lnTo>
                    <a:pt x="14455" y="17398"/>
                  </a:lnTo>
                  <a:cubicBezTo>
                    <a:pt x="14657" y="17279"/>
                    <a:pt x="14729" y="17017"/>
                    <a:pt x="14610" y="16802"/>
                  </a:cubicBezTo>
                  <a:lnTo>
                    <a:pt x="14265" y="16195"/>
                  </a:lnTo>
                  <a:cubicBezTo>
                    <a:pt x="14241" y="16159"/>
                    <a:pt x="14217" y="16124"/>
                    <a:pt x="14193" y="16100"/>
                  </a:cubicBezTo>
                  <a:cubicBezTo>
                    <a:pt x="14622" y="15790"/>
                    <a:pt x="15027" y="15433"/>
                    <a:pt x="15408" y="15040"/>
                  </a:cubicBezTo>
                  <a:cubicBezTo>
                    <a:pt x="15431" y="15064"/>
                    <a:pt x="15455" y="15100"/>
                    <a:pt x="15491" y="15124"/>
                  </a:cubicBezTo>
                  <a:lnTo>
                    <a:pt x="16050" y="15552"/>
                  </a:lnTo>
                  <a:cubicBezTo>
                    <a:pt x="16131" y="15618"/>
                    <a:pt x="16227" y="15649"/>
                    <a:pt x="16322" y="15649"/>
                  </a:cubicBezTo>
                  <a:cubicBezTo>
                    <a:pt x="16451" y="15649"/>
                    <a:pt x="16580" y="15591"/>
                    <a:pt x="16670" y="15481"/>
                  </a:cubicBezTo>
                  <a:lnTo>
                    <a:pt x="17158" y="14838"/>
                  </a:lnTo>
                  <a:cubicBezTo>
                    <a:pt x="17301" y="14647"/>
                    <a:pt x="17265" y="14373"/>
                    <a:pt x="17074" y="14231"/>
                  </a:cubicBezTo>
                  <a:lnTo>
                    <a:pt x="16515" y="13802"/>
                  </a:lnTo>
                  <a:cubicBezTo>
                    <a:pt x="16479" y="13766"/>
                    <a:pt x="16443" y="13754"/>
                    <a:pt x="16408" y="13731"/>
                  </a:cubicBezTo>
                  <a:cubicBezTo>
                    <a:pt x="16646" y="13350"/>
                    <a:pt x="16848" y="12945"/>
                    <a:pt x="17015" y="12528"/>
                  </a:cubicBezTo>
                  <a:cubicBezTo>
                    <a:pt x="17051" y="12552"/>
                    <a:pt x="17086" y="12576"/>
                    <a:pt x="17134" y="12588"/>
                  </a:cubicBezTo>
                  <a:lnTo>
                    <a:pt x="17813" y="12790"/>
                  </a:lnTo>
                  <a:cubicBezTo>
                    <a:pt x="17855" y="12803"/>
                    <a:pt x="17897" y="12809"/>
                    <a:pt x="17940" y="12809"/>
                  </a:cubicBezTo>
                  <a:cubicBezTo>
                    <a:pt x="18125" y="12809"/>
                    <a:pt x="18300" y="12688"/>
                    <a:pt x="18348" y="12504"/>
                  </a:cubicBezTo>
                  <a:lnTo>
                    <a:pt x="18586" y="11730"/>
                  </a:lnTo>
                  <a:cubicBezTo>
                    <a:pt x="18658" y="11504"/>
                    <a:pt x="18527" y="11254"/>
                    <a:pt x="18289" y="11183"/>
                  </a:cubicBezTo>
                  <a:lnTo>
                    <a:pt x="17610" y="10980"/>
                  </a:lnTo>
                  <a:cubicBezTo>
                    <a:pt x="17574" y="10968"/>
                    <a:pt x="17527" y="10968"/>
                    <a:pt x="17479" y="10968"/>
                  </a:cubicBezTo>
                  <a:cubicBezTo>
                    <a:pt x="17598" y="10373"/>
                    <a:pt x="17646" y="9766"/>
                    <a:pt x="17622" y="9159"/>
                  </a:cubicBezTo>
                  <a:lnTo>
                    <a:pt x="17622" y="9159"/>
                  </a:lnTo>
                  <a:cubicBezTo>
                    <a:pt x="17670" y="9170"/>
                    <a:pt x="17717" y="9170"/>
                    <a:pt x="17765" y="9170"/>
                  </a:cubicBezTo>
                  <a:lnTo>
                    <a:pt x="18456" y="9075"/>
                  </a:lnTo>
                  <a:cubicBezTo>
                    <a:pt x="18706" y="9051"/>
                    <a:pt x="18872" y="8825"/>
                    <a:pt x="18837" y="8587"/>
                  </a:cubicBezTo>
                  <a:lnTo>
                    <a:pt x="18729" y="7789"/>
                  </a:lnTo>
                  <a:cubicBezTo>
                    <a:pt x="18708" y="7573"/>
                    <a:pt x="18519" y="7415"/>
                    <a:pt x="18306" y="7415"/>
                  </a:cubicBezTo>
                  <a:cubicBezTo>
                    <a:pt x="18284" y="7415"/>
                    <a:pt x="18263" y="7417"/>
                    <a:pt x="18241" y="7420"/>
                  </a:cubicBezTo>
                  <a:lnTo>
                    <a:pt x="17551" y="7504"/>
                  </a:lnTo>
                  <a:cubicBezTo>
                    <a:pt x="17503" y="7515"/>
                    <a:pt x="17455" y="7527"/>
                    <a:pt x="17420" y="7539"/>
                  </a:cubicBezTo>
                  <a:cubicBezTo>
                    <a:pt x="17313" y="7099"/>
                    <a:pt x="17170" y="6658"/>
                    <a:pt x="16991" y="6230"/>
                  </a:cubicBezTo>
                  <a:cubicBezTo>
                    <a:pt x="17039" y="6218"/>
                    <a:pt x="17074" y="6206"/>
                    <a:pt x="17110" y="6182"/>
                  </a:cubicBezTo>
                  <a:lnTo>
                    <a:pt x="17729" y="5849"/>
                  </a:lnTo>
                  <a:cubicBezTo>
                    <a:pt x="17944" y="5730"/>
                    <a:pt x="18027" y="5468"/>
                    <a:pt x="17908" y="5253"/>
                  </a:cubicBezTo>
                  <a:lnTo>
                    <a:pt x="17527" y="4551"/>
                  </a:lnTo>
                  <a:cubicBezTo>
                    <a:pt x="17445" y="4403"/>
                    <a:pt x="17295" y="4318"/>
                    <a:pt x="17140" y="4318"/>
                  </a:cubicBezTo>
                  <a:cubicBezTo>
                    <a:pt x="17070" y="4318"/>
                    <a:pt x="16998" y="4335"/>
                    <a:pt x="16932" y="4372"/>
                  </a:cubicBezTo>
                  <a:lnTo>
                    <a:pt x="16312" y="4706"/>
                  </a:lnTo>
                  <a:cubicBezTo>
                    <a:pt x="16277" y="4729"/>
                    <a:pt x="16241" y="4753"/>
                    <a:pt x="16217" y="4777"/>
                  </a:cubicBezTo>
                  <a:cubicBezTo>
                    <a:pt x="15884" y="4301"/>
                    <a:pt x="15503" y="3848"/>
                    <a:pt x="15074" y="3432"/>
                  </a:cubicBezTo>
                  <a:cubicBezTo>
                    <a:pt x="15098" y="3408"/>
                    <a:pt x="15134" y="3384"/>
                    <a:pt x="15157" y="3348"/>
                  </a:cubicBezTo>
                  <a:lnTo>
                    <a:pt x="15586" y="2789"/>
                  </a:lnTo>
                  <a:cubicBezTo>
                    <a:pt x="15729" y="2598"/>
                    <a:pt x="15693" y="2324"/>
                    <a:pt x="15503" y="2181"/>
                  </a:cubicBezTo>
                  <a:lnTo>
                    <a:pt x="14872" y="1693"/>
                  </a:lnTo>
                  <a:cubicBezTo>
                    <a:pt x="14791" y="1628"/>
                    <a:pt x="14696" y="1596"/>
                    <a:pt x="14601" y="1596"/>
                  </a:cubicBezTo>
                  <a:cubicBezTo>
                    <a:pt x="14471" y="1596"/>
                    <a:pt x="14342" y="1655"/>
                    <a:pt x="14253" y="1765"/>
                  </a:cubicBezTo>
                  <a:lnTo>
                    <a:pt x="13824" y="2324"/>
                  </a:lnTo>
                  <a:cubicBezTo>
                    <a:pt x="13800" y="2360"/>
                    <a:pt x="13788" y="2396"/>
                    <a:pt x="13764" y="2420"/>
                  </a:cubicBezTo>
                  <a:cubicBezTo>
                    <a:pt x="13312" y="2134"/>
                    <a:pt x="12836" y="1908"/>
                    <a:pt x="12348" y="1717"/>
                  </a:cubicBezTo>
                  <a:cubicBezTo>
                    <a:pt x="12371" y="1681"/>
                    <a:pt x="12383" y="1658"/>
                    <a:pt x="12395" y="1622"/>
                  </a:cubicBezTo>
                  <a:lnTo>
                    <a:pt x="12574" y="943"/>
                  </a:lnTo>
                  <a:cubicBezTo>
                    <a:pt x="12633" y="705"/>
                    <a:pt x="12490" y="467"/>
                    <a:pt x="12264" y="407"/>
                  </a:cubicBezTo>
                  <a:lnTo>
                    <a:pt x="11490" y="193"/>
                  </a:lnTo>
                  <a:cubicBezTo>
                    <a:pt x="11454" y="184"/>
                    <a:pt x="11417" y="180"/>
                    <a:pt x="11381" y="180"/>
                  </a:cubicBezTo>
                  <a:cubicBezTo>
                    <a:pt x="11183" y="180"/>
                    <a:pt x="11005" y="311"/>
                    <a:pt x="10955" y="503"/>
                  </a:cubicBezTo>
                  <a:lnTo>
                    <a:pt x="10764" y="1181"/>
                  </a:lnTo>
                  <a:cubicBezTo>
                    <a:pt x="10764" y="1217"/>
                    <a:pt x="10752" y="1253"/>
                    <a:pt x="10752" y="1277"/>
                  </a:cubicBezTo>
                  <a:cubicBezTo>
                    <a:pt x="10304" y="1204"/>
                    <a:pt x="9847" y="1167"/>
                    <a:pt x="9397" y="1167"/>
                  </a:cubicBezTo>
                  <a:cubicBezTo>
                    <a:pt x="9333" y="1167"/>
                    <a:pt x="9268" y="1168"/>
                    <a:pt x="9204" y="1169"/>
                  </a:cubicBezTo>
                  <a:cubicBezTo>
                    <a:pt x="9204" y="1146"/>
                    <a:pt x="9204" y="1110"/>
                    <a:pt x="9192" y="1086"/>
                  </a:cubicBezTo>
                  <a:lnTo>
                    <a:pt x="9109" y="384"/>
                  </a:lnTo>
                  <a:cubicBezTo>
                    <a:pt x="9076" y="161"/>
                    <a:pt x="8886" y="0"/>
                    <a:pt x="8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57663" y="1570546"/>
              <a:ext cx="643184" cy="63191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7869771" y="406"/>
            <a:ext cx="1274236" cy="5139791"/>
            <a:chOff x="7869771" y="406"/>
            <a:chExt cx="1274236" cy="5139791"/>
          </a:xfrm>
        </p:grpSpPr>
        <p:sp>
          <p:nvSpPr>
            <p:cNvPr id="228" name="Google Shape;228;p8"/>
            <p:cNvSpPr/>
            <p:nvPr/>
          </p:nvSpPr>
          <p:spPr>
            <a:xfrm>
              <a:off x="8388211" y="2746977"/>
              <a:ext cx="375041" cy="142023"/>
            </a:xfrm>
            <a:custGeom>
              <a:avLst/>
              <a:gdLst/>
              <a:ahLst/>
              <a:cxnLst/>
              <a:rect l="l" t="t" r="r" b="b"/>
              <a:pathLst>
                <a:path w="8680" h="3287" extrusionOk="0">
                  <a:moveTo>
                    <a:pt x="0" y="1"/>
                  </a:moveTo>
                  <a:lnTo>
                    <a:pt x="0" y="3287"/>
                  </a:lnTo>
                  <a:lnTo>
                    <a:pt x="8680" y="3287"/>
                  </a:lnTo>
                  <a:lnTo>
                    <a:pt x="8680"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8028774" y="2771175"/>
              <a:ext cx="349681" cy="93674"/>
            </a:xfrm>
            <a:custGeom>
              <a:avLst/>
              <a:gdLst/>
              <a:ahLst/>
              <a:cxnLst/>
              <a:rect l="l" t="t" r="r" b="b"/>
              <a:pathLst>
                <a:path w="11657" h="2168" extrusionOk="0">
                  <a:moveTo>
                    <a:pt x="1" y="0"/>
                  </a:moveTo>
                  <a:lnTo>
                    <a:pt x="1" y="2167"/>
                  </a:lnTo>
                  <a:lnTo>
                    <a:pt x="11657" y="2167"/>
                  </a:lnTo>
                  <a:lnTo>
                    <a:pt x="11657"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8356799" y="2694523"/>
              <a:ext cx="62824" cy="246974"/>
            </a:xfrm>
            <a:custGeom>
              <a:avLst/>
              <a:gdLst/>
              <a:ahLst/>
              <a:cxnLst/>
              <a:rect l="l" t="t" r="r" b="b"/>
              <a:pathLst>
                <a:path w="1454" h="5716" extrusionOk="0">
                  <a:moveTo>
                    <a:pt x="727" y="0"/>
                  </a:moveTo>
                  <a:cubicBezTo>
                    <a:pt x="334" y="0"/>
                    <a:pt x="1" y="334"/>
                    <a:pt x="1" y="727"/>
                  </a:cubicBezTo>
                  <a:lnTo>
                    <a:pt x="1" y="4989"/>
                  </a:lnTo>
                  <a:cubicBezTo>
                    <a:pt x="1" y="5382"/>
                    <a:pt x="334" y="5715"/>
                    <a:pt x="727" y="5715"/>
                  </a:cubicBezTo>
                  <a:cubicBezTo>
                    <a:pt x="1132" y="5715"/>
                    <a:pt x="1453" y="5382"/>
                    <a:pt x="1453" y="4989"/>
                  </a:cubicBezTo>
                  <a:lnTo>
                    <a:pt x="1453" y="727"/>
                  </a:lnTo>
                  <a:cubicBezTo>
                    <a:pt x="1453" y="334"/>
                    <a:pt x="1132" y="0"/>
                    <a:pt x="727"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7944348" y="2449623"/>
              <a:ext cx="121975" cy="808758"/>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8416468" y="2163623"/>
              <a:ext cx="727535" cy="122450"/>
            </a:xfrm>
            <a:custGeom>
              <a:avLst/>
              <a:gdLst/>
              <a:ahLst/>
              <a:cxnLst/>
              <a:rect l="l" t="t" r="r" b="b"/>
              <a:pathLst>
                <a:path w="26635" h="2834" extrusionOk="0">
                  <a:moveTo>
                    <a:pt x="0" y="0"/>
                  </a:moveTo>
                  <a:lnTo>
                    <a:pt x="0" y="2834"/>
                  </a:lnTo>
                  <a:lnTo>
                    <a:pt x="26634" y="2834"/>
                  </a:lnTo>
                  <a:lnTo>
                    <a:pt x="266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8312751" y="3428100"/>
              <a:ext cx="831257"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7935620" y="3053577"/>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8276181" y="3346308"/>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7869771" y="3018104"/>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7937175" y="2155898"/>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7877506" y="2496460"/>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8400662" y="2090050"/>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7944348" y="406"/>
              <a:ext cx="121975" cy="1375640"/>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8632031" y="406"/>
              <a:ext cx="122493" cy="5139791"/>
            </a:xfrm>
            <a:custGeom>
              <a:avLst/>
              <a:gdLst/>
              <a:ahLst/>
              <a:cxnLst/>
              <a:rect l="l" t="t" r="r" b="b"/>
              <a:pathLst>
                <a:path w="2835" h="118956" extrusionOk="0">
                  <a:moveTo>
                    <a:pt x="1" y="0"/>
                  </a:moveTo>
                  <a:lnTo>
                    <a:pt x="1" y="118955"/>
                  </a:lnTo>
                  <a:lnTo>
                    <a:pt x="2834" y="118955"/>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8377026" y="1710375"/>
              <a:ext cx="766955"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7934583" y="1207796"/>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7874913" y="1173316"/>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8461887" y="1642507"/>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621748" y="2466085"/>
              <a:ext cx="141505" cy="680648"/>
            </a:xfrm>
            <a:custGeom>
              <a:avLst/>
              <a:gdLst/>
              <a:ahLst/>
              <a:cxnLst/>
              <a:rect l="l" t="t" r="r" b="b"/>
              <a:pathLst>
                <a:path w="3275" h="15753" extrusionOk="0">
                  <a:moveTo>
                    <a:pt x="1" y="1"/>
                  </a:moveTo>
                  <a:lnTo>
                    <a:pt x="1" y="15753"/>
                  </a:lnTo>
                  <a:lnTo>
                    <a:pt x="3275" y="15753"/>
                  </a:lnTo>
                  <a:lnTo>
                    <a:pt x="3275"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8569294" y="3112253"/>
              <a:ext cx="246456" cy="62262"/>
            </a:xfrm>
            <a:custGeom>
              <a:avLst/>
              <a:gdLst/>
              <a:ahLst/>
              <a:cxnLst/>
              <a:rect l="l" t="t" r="r" b="b"/>
              <a:pathLst>
                <a:path w="5704" h="1441" extrusionOk="0">
                  <a:moveTo>
                    <a:pt x="726" y="0"/>
                  </a:moveTo>
                  <a:cubicBezTo>
                    <a:pt x="322" y="0"/>
                    <a:pt x="0" y="322"/>
                    <a:pt x="0" y="726"/>
                  </a:cubicBezTo>
                  <a:cubicBezTo>
                    <a:pt x="0" y="1119"/>
                    <a:pt x="322" y="1441"/>
                    <a:pt x="726" y="1441"/>
                  </a:cubicBezTo>
                  <a:lnTo>
                    <a:pt x="4989" y="1441"/>
                  </a:lnTo>
                  <a:cubicBezTo>
                    <a:pt x="5382" y="1441"/>
                    <a:pt x="5703" y="1119"/>
                    <a:pt x="5703" y="726"/>
                  </a:cubicBezTo>
                  <a:cubicBezTo>
                    <a:pt x="5703" y="322"/>
                    <a:pt x="5382" y="0"/>
                    <a:pt x="4989"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8569294" y="2434716"/>
              <a:ext cx="246456" cy="62305"/>
            </a:xfrm>
            <a:custGeom>
              <a:avLst/>
              <a:gdLst/>
              <a:ahLst/>
              <a:cxnLst/>
              <a:rect l="l" t="t" r="r" b="b"/>
              <a:pathLst>
                <a:path w="5704" h="1442" extrusionOk="0">
                  <a:moveTo>
                    <a:pt x="726" y="1"/>
                  </a:moveTo>
                  <a:cubicBezTo>
                    <a:pt x="322" y="1"/>
                    <a:pt x="0" y="322"/>
                    <a:pt x="0" y="727"/>
                  </a:cubicBezTo>
                  <a:cubicBezTo>
                    <a:pt x="0" y="1120"/>
                    <a:pt x="322" y="1441"/>
                    <a:pt x="726" y="1441"/>
                  </a:cubicBezTo>
                  <a:lnTo>
                    <a:pt x="4989" y="1441"/>
                  </a:lnTo>
                  <a:cubicBezTo>
                    <a:pt x="5382" y="1441"/>
                    <a:pt x="5703" y="1120"/>
                    <a:pt x="5703" y="727"/>
                  </a:cubicBezTo>
                  <a:cubicBezTo>
                    <a:pt x="5703" y="322"/>
                    <a:pt x="5382" y="1"/>
                    <a:pt x="4989"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rot="-5400000">
              <a:off x="8408991" y="4037216"/>
              <a:ext cx="566993" cy="56697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709350" y="12331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52" name="Google Shape;252;p9"/>
          <p:cNvSpPr txBox="1">
            <a:spLocks noGrp="1"/>
          </p:cNvSpPr>
          <p:nvPr>
            <p:ph type="subTitle" idx="1"/>
          </p:nvPr>
        </p:nvSpPr>
        <p:spPr>
          <a:xfrm>
            <a:off x="709350" y="2803075"/>
            <a:ext cx="3837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3" name="Google Shape;253;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254"/>
        <p:cNvGrpSpPr/>
        <p:nvPr/>
      </p:nvGrpSpPr>
      <p:grpSpPr>
        <a:xfrm>
          <a:off x="0" y="0"/>
          <a:ext cx="0" cy="0"/>
          <a:chOff x="0" y="0"/>
          <a:chExt cx="0" cy="0"/>
        </a:xfrm>
      </p:grpSpPr>
      <p:grpSp>
        <p:nvGrpSpPr>
          <p:cNvPr id="255" name="Google Shape;255;p10"/>
          <p:cNvGrpSpPr/>
          <p:nvPr/>
        </p:nvGrpSpPr>
        <p:grpSpPr>
          <a:xfrm>
            <a:off x="-269356" y="2"/>
            <a:ext cx="986724" cy="959451"/>
            <a:chOff x="-1" y="-23"/>
            <a:chExt cx="986724" cy="959451"/>
          </a:xfrm>
        </p:grpSpPr>
        <p:sp>
          <p:nvSpPr>
            <p:cNvPr id="256" name="Google Shape;256;p10"/>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0"/>
          <p:cNvGrpSpPr/>
          <p:nvPr/>
        </p:nvGrpSpPr>
        <p:grpSpPr>
          <a:xfrm>
            <a:off x="7628416" y="4805263"/>
            <a:ext cx="1932971" cy="666322"/>
            <a:chOff x="7213579" y="4485138"/>
            <a:chExt cx="1932971" cy="666322"/>
          </a:xfrm>
        </p:grpSpPr>
        <p:sp>
          <p:nvSpPr>
            <p:cNvPr id="262" name="Google Shape;262;p10"/>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0"/>
            <p:cNvGrpSpPr/>
            <p:nvPr/>
          </p:nvGrpSpPr>
          <p:grpSpPr>
            <a:xfrm>
              <a:off x="7711810" y="4485138"/>
              <a:ext cx="592677" cy="273720"/>
              <a:chOff x="2029210" y="3484363"/>
              <a:chExt cx="592677" cy="273720"/>
            </a:xfrm>
          </p:grpSpPr>
          <p:sp>
            <p:nvSpPr>
              <p:cNvPr id="267" name="Google Shape;267;p10"/>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0" name="Google Shape;270;p10"/>
          <p:cNvSpPr/>
          <p:nvPr/>
        </p:nvSpPr>
        <p:spPr>
          <a:xfrm rot="-5690359">
            <a:off x="8600213" y="2118770"/>
            <a:ext cx="1007852" cy="1007852"/>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1" name="Google Shape;271;p10"/>
          <p:cNvSpPr/>
          <p:nvPr/>
        </p:nvSpPr>
        <p:spPr>
          <a:xfrm rot="10381533">
            <a:off x="6688661" y="3058514"/>
            <a:ext cx="2984630" cy="297671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2" name="Google Shape;272;p10"/>
          <p:cNvSpPr/>
          <p:nvPr/>
        </p:nvSpPr>
        <p:spPr>
          <a:xfrm>
            <a:off x="4937025" y="4363972"/>
            <a:ext cx="1581963" cy="155424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txBox="1">
            <a:spLocks noGrp="1"/>
          </p:cNvSpPr>
          <p:nvPr>
            <p:ph type="title"/>
          </p:nvPr>
        </p:nvSpPr>
        <p:spPr>
          <a:xfrm>
            <a:off x="4585463" y="2674063"/>
            <a:ext cx="3456000" cy="4485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500">
                <a:solidFill>
                  <a:schemeClr val="lt2"/>
                </a:solidFill>
              </a:defRPr>
            </a:lvl1pPr>
            <a:lvl2pPr lvl="1" algn="l" rtl="0">
              <a:spcBef>
                <a:spcPts val="0"/>
              </a:spcBef>
              <a:spcAft>
                <a:spcPts val="0"/>
              </a:spcAft>
              <a:buNone/>
              <a:defRPr sz="2500">
                <a:solidFill>
                  <a:schemeClr val="lt2"/>
                </a:solidFill>
              </a:defRPr>
            </a:lvl2pPr>
            <a:lvl3pPr lvl="2" algn="l" rtl="0">
              <a:spcBef>
                <a:spcPts val="0"/>
              </a:spcBef>
              <a:spcAft>
                <a:spcPts val="0"/>
              </a:spcAft>
              <a:buNone/>
              <a:defRPr sz="2500">
                <a:solidFill>
                  <a:schemeClr val="lt2"/>
                </a:solidFill>
              </a:defRPr>
            </a:lvl3pPr>
            <a:lvl4pPr lvl="3" algn="l" rtl="0">
              <a:spcBef>
                <a:spcPts val="0"/>
              </a:spcBef>
              <a:spcAft>
                <a:spcPts val="0"/>
              </a:spcAft>
              <a:buNone/>
              <a:defRPr sz="2500">
                <a:solidFill>
                  <a:schemeClr val="lt2"/>
                </a:solidFill>
              </a:defRPr>
            </a:lvl4pPr>
            <a:lvl5pPr lvl="4" algn="l" rtl="0">
              <a:spcBef>
                <a:spcPts val="0"/>
              </a:spcBef>
              <a:spcAft>
                <a:spcPts val="0"/>
              </a:spcAft>
              <a:buNone/>
              <a:defRPr sz="2500">
                <a:solidFill>
                  <a:schemeClr val="lt2"/>
                </a:solidFill>
              </a:defRPr>
            </a:lvl5pPr>
            <a:lvl6pPr lvl="5" algn="l" rtl="0">
              <a:spcBef>
                <a:spcPts val="0"/>
              </a:spcBef>
              <a:spcAft>
                <a:spcPts val="0"/>
              </a:spcAft>
              <a:buNone/>
              <a:defRPr sz="2500">
                <a:solidFill>
                  <a:schemeClr val="lt2"/>
                </a:solidFill>
              </a:defRPr>
            </a:lvl6pPr>
            <a:lvl7pPr lvl="6" algn="l" rtl="0">
              <a:spcBef>
                <a:spcPts val="0"/>
              </a:spcBef>
              <a:spcAft>
                <a:spcPts val="0"/>
              </a:spcAft>
              <a:buNone/>
              <a:defRPr sz="2500">
                <a:solidFill>
                  <a:schemeClr val="lt2"/>
                </a:solidFill>
              </a:defRPr>
            </a:lvl7pPr>
            <a:lvl8pPr lvl="7" algn="l" rtl="0">
              <a:spcBef>
                <a:spcPts val="0"/>
              </a:spcBef>
              <a:spcAft>
                <a:spcPts val="0"/>
              </a:spcAft>
              <a:buNone/>
              <a:defRPr sz="2500">
                <a:solidFill>
                  <a:schemeClr val="lt2"/>
                </a:solidFill>
              </a:defRPr>
            </a:lvl8pPr>
            <a:lvl9pPr lvl="8" algn="l" rtl="0">
              <a:spcBef>
                <a:spcPts val="0"/>
              </a:spcBef>
              <a:spcAft>
                <a:spcPts val="0"/>
              </a:spcAft>
              <a:buNone/>
              <a:defRPr sz="2500">
                <a:solidFill>
                  <a:schemeClr val="lt2"/>
                </a:solidFill>
              </a:defRPr>
            </a:lvl9pPr>
          </a:lstStyle>
          <a:p>
            <a:endParaRPr/>
          </a:p>
        </p:txBody>
      </p:sp>
      <p:sp>
        <p:nvSpPr>
          <p:cNvPr id="274" name="Google Shape;274;p10"/>
          <p:cNvSpPr txBox="1">
            <a:spLocks noGrp="1"/>
          </p:cNvSpPr>
          <p:nvPr>
            <p:ph type="subTitle" idx="1"/>
          </p:nvPr>
        </p:nvSpPr>
        <p:spPr>
          <a:xfrm>
            <a:off x="3664763" y="1043688"/>
            <a:ext cx="4376700" cy="1554300"/>
          </a:xfrm>
          <a:prstGeom prst="rect">
            <a:avLst/>
          </a:prstGeom>
        </p:spPr>
        <p:txBody>
          <a:bodyPr spcFirstLastPara="1" wrap="square" lIns="91425" tIns="91425" rIns="91425" bIns="91425" anchor="ctr" anchorCtr="0">
            <a:noAutofit/>
          </a:bodyPr>
          <a:lstStyle>
            <a:lvl1pPr lvl="0">
              <a:spcBef>
                <a:spcPts val="0"/>
              </a:spcBef>
              <a:spcAft>
                <a:spcPts val="0"/>
              </a:spcAft>
              <a:buNone/>
              <a:defRPr sz="2200"/>
            </a:lvl1pPr>
            <a:lvl2pPr lvl="1">
              <a:spcBef>
                <a:spcPts val="0"/>
              </a:spcBef>
              <a:spcAft>
                <a:spcPts val="0"/>
              </a:spcAft>
              <a:buNone/>
              <a:defRPr sz="2200"/>
            </a:lvl2pPr>
            <a:lvl3pPr lvl="2">
              <a:spcBef>
                <a:spcPts val="0"/>
              </a:spcBef>
              <a:spcAft>
                <a:spcPts val="0"/>
              </a:spcAft>
              <a:buNone/>
              <a:defRPr sz="2200"/>
            </a:lvl3pPr>
            <a:lvl4pPr lvl="3">
              <a:spcBef>
                <a:spcPts val="0"/>
              </a:spcBef>
              <a:spcAft>
                <a:spcPts val="0"/>
              </a:spcAft>
              <a:buNone/>
              <a:defRPr sz="2200"/>
            </a:lvl4pPr>
            <a:lvl5pPr lvl="4">
              <a:spcBef>
                <a:spcPts val="0"/>
              </a:spcBef>
              <a:spcAft>
                <a:spcPts val="0"/>
              </a:spcAft>
              <a:buNone/>
              <a:defRPr sz="2200"/>
            </a:lvl5pPr>
            <a:lvl6pPr lvl="5">
              <a:spcBef>
                <a:spcPts val="0"/>
              </a:spcBef>
              <a:spcAft>
                <a:spcPts val="0"/>
              </a:spcAft>
              <a:buNone/>
              <a:defRPr sz="2200"/>
            </a:lvl6pPr>
            <a:lvl7pPr lvl="6">
              <a:spcBef>
                <a:spcPts val="0"/>
              </a:spcBef>
              <a:spcAft>
                <a:spcPts val="0"/>
              </a:spcAft>
              <a:buNone/>
              <a:defRPr sz="2200"/>
            </a:lvl7pPr>
            <a:lvl8pPr lvl="7">
              <a:spcBef>
                <a:spcPts val="0"/>
              </a:spcBef>
              <a:spcAft>
                <a:spcPts val="0"/>
              </a:spcAft>
              <a:buNone/>
              <a:defRPr sz="2200"/>
            </a:lvl8pPr>
            <a:lvl9pPr lvl="8">
              <a:spcBef>
                <a:spcPts val="0"/>
              </a:spcBef>
              <a:spcAft>
                <a:spcPts val="0"/>
              </a:spcAft>
              <a:buNone/>
              <a:defRPr sz="2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9"/>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9350" y="537550"/>
            <a:ext cx="7725300" cy="471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709350" y="1152475"/>
            <a:ext cx="7725300" cy="34536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1pPr>
            <a:lvl2pPr marL="914400" lvl="1"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2pPr>
            <a:lvl3pPr marL="1371600" lvl="2"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3pPr>
            <a:lvl4pPr marL="1828800" lvl="3"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4pPr>
            <a:lvl5pPr marL="2286000" lvl="4"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5pPr>
            <a:lvl6pPr marL="2743200" lvl="5"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6pPr>
            <a:lvl7pPr marL="3200400" lvl="6"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7pPr>
            <a:lvl8pPr marL="3657600" lvl="7"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8pPr>
            <a:lvl9pPr marL="4114800" lvl="8" indent="-330200">
              <a:lnSpc>
                <a:spcPct val="100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4" name="TextBox 3"/>
          <p:cNvSpPr txBox="1"/>
          <p:nvPr/>
        </p:nvSpPr>
        <p:spPr>
          <a:xfrm>
            <a:off x="1286327" y="1809247"/>
            <a:ext cx="6328229" cy="1107996"/>
          </a:xfrm>
          <a:prstGeom prst="rect">
            <a:avLst/>
          </a:prstGeom>
          <a:noFill/>
        </p:spPr>
        <p:txBody>
          <a:bodyPr wrap="square" rtlCol="0">
            <a:spAutoFit/>
          </a:bodyPr>
          <a:lstStyle/>
          <a:p>
            <a:pPr algn="ctr"/>
            <a:r>
              <a:rPr lang="en-US" sz="2200" b="1" dirty="0">
                <a:solidFill>
                  <a:schemeClr val="tx1"/>
                </a:solidFill>
              </a:rPr>
              <a:t>DESIGN AND IMPLEMENTATION OF A </a:t>
            </a:r>
            <a:br>
              <a:rPr lang="en-US" sz="2200" dirty="0">
                <a:solidFill>
                  <a:schemeClr val="tx1"/>
                </a:solidFill>
              </a:rPr>
            </a:br>
            <a:r>
              <a:rPr lang="en-US" sz="2200" b="1" dirty="0">
                <a:solidFill>
                  <a:schemeClr val="tx1"/>
                </a:solidFill>
              </a:rPr>
              <a:t>MICROPROCESSOR BASED TEMPERATURE </a:t>
            </a:r>
            <a:br>
              <a:rPr lang="en-US" sz="2200" dirty="0">
                <a:solidFill>
                  <a:schemeClr val="tx1"/>
                </a:solidFill>
              </a:rPr>
            </a:br>
            <a:r>
              <a:rPr lang="en-US" sz="2200" b="1" dirty="0">
                <a:solidFill>
                  <a:schemeClr val="tx1"/>
                </a:solidFill>
              </a:rPr>
              <a:t>CONTROLLER WITH REAL TIME DISPLAY</a:t>
            </a:r>
            <a:endParaRPr lang="en-IN" sz="22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492826" y="3635824"/>
            <a:ext cx="3915229" cy="830997"/>
          </a:xfrm>
          <a:prstGeom prst="rect">
            <a:avLst/>
          </a:prstGeom>
          <a:noFill/>
        </p:spPr>
        <p:txBody>
          <a:bodyPr wrap="square" rtlCol="0">
            <a:spAutoFit/>
          </a:bodyPr>
          <a:lstStyle/>
          <a:p>
            <a:r>
              <a:rPr lang="en-US" sz="1600" b="1" dirty="0">
                <a:solidFill>
                  <a:schemeClr val="tx1"/>
                </a:solidFill>
                <a:latin typeface="Times New Roman" panose="02020603050405020304" pitchFamily="18" charset="0"/>
                <a:cs typeface="Times New Roman" panose="02020603050405020304" pitchFamily="18" charset="0"/>
              </a:rPr>
              <a:t>By:</a:t>
            </a:r>
          </a:p>
          <a:p>
            <a:r>
              <a:rPr lang="en-US" sz="1600" b="1" dirty="0">
                <a:solidFill>
                  <a:schemeClr val="tx1"/>
                </a:solidFill>
                <a:latin typeface="Times New Roman" panose="02020603050405020304" pitchFamily="18" charset="0"/>
                <a:cs typeface="Times New Roman" panose="02020603050405020304" pitchFamily="18" charset="0"/>
              </a:rPr>
              <a:t>Angad Singh Nagi (2K18/EE/026)</a:t>
            </a:r>
          </a:p>
          <a:p>
            <a:endParaRPr lang="en-IN"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pic>
        <p:nvPicPr>
          <p:cNvPr id="3" name="Picture 2">
            <a:extLst>
              <a:ext uri="{FF2B5EF4-FFF2-40B4-BE49-F238E27FC236}">
                <a16:creationId xmlns:a16="http://schemas.microsoft.com/office/drawing/2014/main" id="{65EF4DBE-CF8D-406E-99EB-8399218C1C15}"/>
              </a:ext>
            </a:extLst>
          </p:cNvPr>
          <p:cNvPicPr>
            <a:picLocks noChangeAspect="1"/>
          </p:cNvPicPr>
          <p:nvPr/>
        </p:nvPicPr>
        <p:blipFill>
          <a:blip r:embed="rId3"/>
          <a:stretch>
            <a:fillRect/>
          </a:stretch>
        </p:blipFill>
        <p:spPr>
          <a:xfrm>
            <a:off x="252333" y="129720"/>
            <a:ext cx="8176880" cy="48840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pic>
        <p:nvPicPr>
          <p:cNvPr id="6" name="Picture 5">
            <a:extLst>
              <a:ext uri="{FF2B5EF4-FFF2-40B4-BE49-F238E27FC236}">
                <a16:creationId xmlns:a16="http://schemas.microsoft.com/office/drawing/2014/main" id="{7F12ADE8-66F2-44E8-9E15-DA644E735C15}"/>
              </a:ext>
            </a:extLst>
          </p:cNvPr>
          <p:cNvPicPr>
            <a:picLocks noChangeAspect="1"/>
          </p:cNvPicPr>
          <p:nvPr/>
        </p:nvPicPr>
        <p:blipFill>
          <a:blip r:embed="rId3"/>
          <a:stretch>
            <a:fillRect/>
          </a:stretch>
        </p:blipFill>
        <p:spPr>
          <a:xfrm>
            <a:off x="1311349" y="545806"/>
            <a:ext cx="6436242" cy="4597696"/>
          </a:xfrm>
          <a:prstGeom prst="rect">
            <a:avLst/>
          </a:prstGeom>
        </p:spPr>
      </p:pic>
      <p:sp>
        <p:nvSpPr>
          <p:cNvPr id="3" name="TextBox 2">
            <a:extLst>
              <a:ext uri="{FF2B5EF4-FFF2-40B4-BE49-F238E27FC236}">
                <a16:creationId xmlns:a16="http://schemas.microsoft.com/office/drawing/2014/main" id="{99132D51-1ED0-4258-8144-4784C947B0C6}"/>
              </a:ext>
            </a:extLst>
          </p:cNvPr>
          <p:cNvSpPr txBox="1"/>
          <p:nvPr/>
        </p:nvSpPr>
        <p:spPr>
          <a:xfrm>
            <a:off x="92149" y="0"/>
            <a:ext cx="9051851" cy="630942"/>
          </a:xfrm>
          <a:prstGeom prst="rect">
            <a:avLst/>
          </a:prstGeom>
          <a:noFill/>
        </p:spPr>
        <p:txBody>
          <a:bodyPr wrap="square" rtlCol="0">
            <a:spAutoFit/>
          </a:bodyPr>
          <a:lstStyle/>
          <a:p>
            <a:pPr algn="ctr"/>
            <a:r>
              <a:rPr lang="en-US" sz="3500" b="1" dirty="0">
                <a:solidFill>
                  <a:schemeClr val="tx1"/>
                </a:solidFill>
                <a:latin typeface="Bahnschrift" panose="020B0502040204020203" pitchFamily="34" charset="0"/>
              </a:rPr>
              <a:t>CODE:</a:t>
            </a:r>
            <a:endParaRPr lang="en-IN" sz="3500" b="1" dirty="0">
              <a:solidFill>
                <a:schemeClr val="tx1"/>
              </a:solidFill>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7F04C-AD7C-4A97-9519-019E9264D18F}"/>
              </a:ext>
            </a:extLst>
          </p:cNvPr>
          <p:cNvSpPr txBox="1"/>
          <p:nvPr/>
        </p:nvSpPr>
        <p:spPr>
          <a:xfrm>
            <a:off x="70885" y="49619"/>
            <a:ext cx="3707218" cy="630942"/>
          </a:xfrm>
          <a:prstGeom prst="rect">
            <a:avLst/>
          </a:prstGeom>
          <a:noFill/>
        </p:spPr>
        <p:txBody>
          <a:bodyPr wrap="square" rtlCol="0">
            <a:spAutoFit/>
          </a:bodyPr>
          <a:lstStyle/>
          <a:p>
            <a:r>
              <a:rPr lang="en-US" sz="3500" b="1" dirty="0">
                <a:solidFill>
                  <a:schemeClr val="tx1"/>
                </a:solidFill>
                <a:latin typeface="Bahnschrift" panose="020B0502040204020203" pitchFamily="34" charset="0"/>
                <a:ea typeface="Courier New" panose="02070309020205020404" pitchFamily="49" charset="0"/>
                <a:cs typeface="Calibri" panose="020F0502020204030204" pitchFamily="34" charset="0"/>
              </a:rPr>
              <a:t>Circuit</a:t>
            </a:r>
            <a:r>
              <a:rPr lang="en-US" sz="3500" b="1" spc="-75" dirty="0">
                <a:solidFill>
                  <a:schemeClr val="tx1"/>
                </a:solidFill>
                <a:latin typeface="Bahnschrift" panose="020B0502040204020203" pitchFamily="34" charset="0"/>
                <a:ea typeface="Courier New" panose="02070309020205020404" pitchFamily="49" charset="0"/>
                <a:cs typeface="Calibri" panose="020F0502020204030204" pitchFamily="34" charset="0"/>
              </a:rPr>
              <a:t> </a:t>
            </a:r>
            <a:r>
              <a:rPr lang="en-US" sz="3500" b="1" dirty="0">
                <a:solidFill>
                  <a:schemeClr val="tx1"/>
                </a:solidFill>
                <a:latin typeface="Bahnschrift" panose="020B0502040204020203" pitchFamily="34" charset="0"/>
                <a:ea typeface="Courier New" panose="02070309020205020404" pitchFamily="49" charset="0"/>
                <a:cs typeface="Calibri" panose="020F0502020204030204" pitchFamily="34" charset="0"/>
              </a:rPr>
              <a:t>Diagram</a:t>
            </a:r>
            <a:endParaRPr lang="en-IN" sz="3500" b="1" dirty="0">
              <a:solidFill>
                <a:schemeClr val="tx1"/>
              </a:solidFill>
              <a:latin typeface="Bahnschrift" panose="020B0502040204020203" pitchFamily="34" charset="0"/>
              <a:cs typeface="Calibri" panose="020F0502020204030204" pitchFamily="34" charset="0"/>
            </a:endParaRPr>
          </a:p>
        </p:txBody>
      </p:sp>
      <p:pic>
        <p:nvPicPr>
          <p:cNvPr id="6" name="Picture 5">
            <a:extLst>
              <a:ext uri="{FF2B5EF4-FFF2-40B4-BE49-F238E27FC236}">
                <a16:creationId xmlns:a16="http://schemas.microsoft.com/office/drawing/2014/main" id="{1F28EBA6-10B3-40FD-92CD-94329FFD5BD6}"/>
              </a:ext>
            </a:extLst>
          </p:cNvPr>
          <p:cNvPicPr>
            <a:picLocks noChangeAspect="1"/>
          </p:cNvPicPr>
          <p:nvPr/>
        </p:nvPicPr>
        <p:blipFill>
          <a:blip r:embed="rId2"/>
          <a:stretch>
            <a:fillRect/>
          </a:stretch>
        </p:blipFill>
        <p:spPr>
          <a:xfrm>
            <a:off x="70886" y="673473"/>
            <a:ext cx="4550734" cy="4462939"/>
          </a:xfrm>
          <a:prstGeom prst="rect">
            <a:avLst/>
          </a:prstGeom>
        </p:spPr>
      </p:pic>
      <p:sp>
        <p:nvSpPr>
          <p:cNvPr id="7" name="TextBox 6">
            <a:extLst>
              <a:ext uri="{FF2B5EF4-FFF2-40B4-BE49-F238E27FC236}">
                <a16:creationId xmlns:a16="http://schemas.microsoft.com/office/drawing/2014/main" id="{F94DB2C3-554C-46DB-AEF7-ABE7FACE95DD}"/>
              </a:ext>
            </a:extLst>
          </p:cNvPr>
          <p:cNvSpPr txBox="1"/>
          <p:nvPr/>
        </p:nvSpPr>
        <p:spPr>
          <a:xfrm>
            <a:off x="4882014" y="49619"/>
            <a:ext cx="3425558" cy="584775"/>
          </a:xfrm>
          <a:prstGeom prst="rect">
            <a:avLst/>
          </a:prstGeom>
          <a:noFill/>
        </p:spPr>
        <p:txBody>
          <a:bodyPr wrap="square" rtlCol="0">
            <a:spAutoFit/>
          </a:bodyPr>
          <a:lstStyle/>
          <a:p>
            <a:pPr algn="ctr"/>
            <a:r>
              <a:rPr lang="en-US" sz="3200" b="1" dirty="0">
                <a:solidFill>
                  <a:schemeClr val="tx1"/>
                </a:solidFill>
                <a:latin typeface="Bahnschrift" panose="020B0502040204020203" pitchFamily="34" charset="0"/>
                <a:ea typeface="Courier New" panose="02070309020205020404" pitchFamily="49" charset="0"/>
                <a:cs typeface="Calibri" panose="020F0502020204030204" pitchFamily="34" charset="0"/>
              </a:rPr>
              <a:t>Block</a:t>
            </a:r>
            <a:r>
              <a:rPr lang="en-US" sz="3200" b="1" spc="-65" dirty="0">
                <a:solidFill>
                  <a:schemeClr val="tx1"/>
                </a:solidFill>
                <a:latin typeface="Bahnschrift" panose="020B0502040204020203" pitchFamily="34" charset="0"/>
                <a:ea typeface="Courier New" panose="02070309020205020404" pitchFamily="49" charset="0"/>
                <a:cs typeface="Calibri" panose="020F0502020204030204" pitchFamily="34" charset="0"/>
              </a:rPr>
              <a:t> </a:t>
            </a:r>
            <a:r>
              <a:rPr lang="en-US" sz="3200" b="1" dirty="0">
                <a:solidFill>
                  <a:schemeClr val="tx1"/>
                </a:solidFill>
                <a:latin typeface="Bahnschrift" panose="020B0502040204020203" pitchFamily="34" charset="0"/>
                <a:ea typeface="Courier New" panose="02070309020205020404" pitchFamily="49" charset="0"/>
                <a:cs typeface="Calibri" panose="020F0502020204030204" pitchFamily="34" charset="0"/>
              </a:rPr>
              <a:t>Diagram</a:t>
            </a:r>
            <a:endParaRPr lang="en-IN" sz="3200" b="1" dirty="0">
              <a:solidFill>
                <a:schemeClr val="tx1"/>
              </a:solidFill>
              <a:latin typeface="Bahnschrift" panose="020B0502040204020203" pitchFamily="34" charset="0"/>
              <a:cs typeface="Calibri" panose="020F0502020204030204" pitchFamily="34" charset="0"/>
            </a:endParaRPr>
          </a:p>
        </p:txBody>
      </p:sp>
      <p:pic>
        <p:nvPicPr>
          <p:cNvPr id="8" name="Picture 7">
            <a:extLst>
              <a:ext uri="{FF2B5EF4-FFF2-40B4-BE49-F238E27FC236}">
                <a16:creationId xmlns:a16="http://schemas.microsoft.com/office/drawing/2014/main" id="{351B62F7-FF93-4CF4-B817-DE417BD35526}"/>
              </a:ext>
            </a:extLst>
          </p:cNvPr>
          <p:cNvPicPr>
            <a:picLocks noChangeAspect="1"/>
          </p:cNvPicPr>
          <p:nvPr/>
        </p:nvPicPr>
        <p:blipFill>
          <a:blip r:embed="rId3"/>
          <a:stretch>
            <a:fillRect/>
          </a:stretch>
        </p:blipFill>
        <p:spPr>
          <a:xfrm>
            <a:off x="5052134" y="736870"/>
            <a:ext cx="4020979" cy="2105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8.jpeg">
            <a:extLst>
              <a:ext uri="{FF2B5EF4-FFF2-40B4-BE49-F238E27FC236}">
                <a16:creationId xmlns:a16="http://schemas.microsoft.com/office/drawing/2014/main" id="{3396687A-CA80-44D2-99F6-E47058A1506F}"/>
              </a:ext>
            </a:extLst>
          </p:cNvPr>
          <p:cNvPicPr/>
          <p:nvPr/>
        </p:nvPicPr>
        <p:blipFill>
          <a:blip r:embed="rId4" cstate="print"/>
          <a:stretch>
            <a:fillRect/>
          </a:stretch>
        </p:blipFill>
        <p:spPr>
          <a:xfrm>
            <a:off x="5052135" y="3083045"/>
            <a:ext cx="4020978" cy="1875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2" name="TextBox 1">
            <a:extLst>
              <a:ext uri="{FF2B5EF4-FFF2-40B4-BE49-F238E27FC236}">
                <a16:creationId xmlns:a16="http://schemas.microsoft.com/office/drawing/2014/main" id="{34559AF6-F335-472C-8BA1-80711ACB3429}"/>
              </a:ext>
            </a:extLst>
          </p:cNvPr>
          <p:cNvSpPr txBox="1"/>
          <p:nvPr/>
        </p:nvSpPr>
        <p:spPr>
          <a:xfrm>
            <a:off x="77972" y="814305"/>
            <a:ext cx="8633637" cy="630942"/>
          </a:xfrm>
          <a:prstGeom prst="rect">
            <a:avLst/>
          </a:prstGeom>
          <a:noFill/>
        </p:spPr>
        <p:txBody>
          <a:bodyPr wrap="square" rtlCol="0">
            <a:spAutoFit/>
          </a:bodyPr>
          <a:lstStyle/>
          <a:p>
            <a:pPr algn="ctr"/>
            <a:r>
              <a:rPr lang="en-US" sz="3500" b="1" dirty="0">
                <a:solidFill>
                  <a:schemeClr val="tx1"/>
                </a:solidFill>
                <a:latin typeface="Bahnschrift" panose="020B0502040204020203" pitchFamily="34" charset="0"/>
                <a:ea typeface="Courier New" panose="02070309020205020404" pitchFamily="49" charset="0"/>
                <a:cs typeface="Calibri" panose="020F0502020204030204" pitchFamily="34" charset="0"/>
              </a:rPr>
              <a:t>Application:</a:t>
            </a:r>
            <a:endParaRPr lang="en-IN" sz="3500" b="1" dirty="0">
              <a:solidFill>
                <a:schemeClr val="tx1"/>
              </a:solidFill>
              <a:latin typeface="Bahnschrift" panose="020B0502040204020203" pitchFamily="34" charset="0"/>
              <a:cs typeface="Calibri" panose="020F0502020204030204" pitchFamily="34" charset="0"/>
            </a:endParaRPr>
          </a:p>
        </p:txBody>
      </p:sp>
      <p:sp>
        <p:nvSpPr>
          <p:cNvPr id="3" name="TextBox 2">
            <a:extLst>
              <a:ext uri="{FF2B5EF4-FFF2-40B4-BE49-F238E27FC236}">
                <a16:creationId xmlns:a16="http://schemas.microsoft.com/office/drawing/2014/main" id="{8B429A10-BB02-4BCA-BEB1-A5E6F88893F6}"/>
              </a:ext>
            </a:extLst>
          </p:cNvPr>
          <p:cNvSpPr txBox="1"/>
          <p:nvPr/>
        </p:nvSpPr>
        <p:spPr>
          <a:xfrm>
            <a:off x="77972" y="2013176"/>
            <a:ext cx="8988056" cy="2000548"/>
          </a:xfrm>
          <a:prstGeom prst="rect">
            <a:avLst/>
          </a:prstGeom>
          <a:noFill/>
        </p:spPr>
        <p:txBody>
          <a:bodyPr wrap="square" rtlCol="0">
            <a:spAutoFit/>
          </a:bodyPr>
          <a:lstStyle/>
          <a:p>
            <a:pPr marL="342900" marR="454025" lvl="0" indent="-342900" algn="just">
              <a:spcAft>
                <a:spcPts val="0"/>
              </a:spcAft>
              <a:buSzPts val="1200"/>
              <a:buFont typeface="Courier New" panose="02070309020205020404" pitchFamily="49" charset="0"/>
              <a:buAutoNum type="arabicPeriod"/>
              <a:tabLst>
                <a:tab pos="435610" algn="l"/>
              </a:tabLst>
            </a:pPr>
            <a:r>
              <a:rPr lang="en-US" spc="-5" dirty="0">
                <a:latin typeface="Calibri" panose="020F0502020204030204" pitchFamily="34" charset="0"/>
                <a:ea typeface="Courier New" panose="02070309020205020404" pitchFamily="49" charset="0"/>
                <a:cs typeface="Calibri" panose="020F0502020204030204" pitchFamily="34" charset="0"/>
              </a:rPr>
              <a:t>Temperature based fan speed controller is useful for cooling</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processor</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in</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laptops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and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personal</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computers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“more</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efficiently”.</a:t>
            </a:r>
            <a:r>
              <a:rPr lang="en-US" spc="380"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Generally</a:t>
            </a:r>
            <a:r>
              <a:rPr lang="en-US" spc="380"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fan</a:t>
            </a:r>
            <a:r>
              <a:rPr lang="en-US" spc="38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in</a:t>
            </a:r>
            <a:r>
              <a:rPr lang="en-US" spc="35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laptop</a:t>
            </a:r>
            <a:r>
              <a:rPr lang="en-US" spc="38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comes</a:t>
            </a:r>
            <a:r>
              <a:rPr lang="en-US" spc="380"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with</a:t>
            </a:r>
            <a:r>
              <a:rPr lang="en-US" spc="38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only</a:t>
            </a:r>
            <a:r>
              <a:rPr lang="en-US" spc="380"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two</a:t>
            </a:r>
            <a:r>
              <a:rPr lang="en-US" spc="360"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or</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three</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possible</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speeds.</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So</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it</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results</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in</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more</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power</a:t>
            </a:r>
            <a:r>
              <a:rPr lang="en-US" spc="-2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consumption.</a:t>
            </a:r>
            <a:endParaRPr lang="en-IN" sz="1200" spc="-5" dirty="0">
              <a:latin typeface="Calibri" panose="020F0502020204030204" pitchFamily="34" charset="0"/>
              <a:ea typeface="Courier New" panose="02070309020205020404" pitchFamily="49" charset="0"/>
              <a:cs typeface="Calibri" panose="020F0502020204030204" pitchFamily="34" charset="0"/>
            </a:endParaRPr>
          </a:p>
          <a:p>
            <a:pPr marL="342900" marR="454025" lvl="0" indent="-342900" algn="just">
              <a:spcAft>
                <a:spcPts val="0"/>
              </a:spcAft>
              <a:buSzPts val="1200"/>
              <a:buFont typeface="Courier New" panose="02070309020205020404" pitchFamily="49" charset="0"/>
              <a:buAutoNum type="arabicPeriod"/>
              <a:tabLst>
                <a:tab pos="435610" algn="l"/>
              </a:tabLst>
            </a:pPr>
            <a:endParaRPr lang="en-IN" sz="1200" spc="-5" dirty="0">
              <a:latin typeface="Calibri" panose="020F0502020204030204" pitchFamily="34" charset="0"/>
              <a:ea typeface="Courier New" panose="02070309020205020404" pitchFamily="49" charset="0"/>
              <a:cs typeface="Calibri" panose="020F0502020204030204" pitchFamily="34" charset="0"/>
            </a:endParaRPr>
          </a:p>
          <a:p>
            <a:pPr marL="342900" marR="454025" lvl="0" indent="-342900" algn="just">
              <a:spcAft>
                <a:spcPts val="0"/>
              </a:spcAft>
              <a:buSzPts val="1200"/>
              <a:buFont typeface="Courier New" panose="02070309020205020404" pitchFamily="49" charset="0"/>
              <a:buAutoNum type="arabicPeriod"/>
              <a:tabLst>
                <a:tab pos="435610" algn="l"/>
              </a:tabLst>
            </a:pPr>
            <a:r>
              <a:rPr lang="en-US" spc="-5" dirty="0">
                <a:latin typeface="Calibri" panose="020F0502020204030204" pitchFamily="34" charset="0"/>
                <a:ea typeface="Courier New" panose="02070309020205020404" pitchFamily="49" charset="0"/>
                <a:cs typeface="Calibri" panose="020F0502020204030204" pitchFamily="34" charset="0"/>
              </a:rPr>
              <a:t>The fan designed in this project, has different values of</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speed according to temperature change. This can be also used in</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small scale industries for cooling the electrical/mechanical</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equipment.</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whole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circuit</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except</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motor</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and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fan</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can</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be</a:t>
            </a:r>
            <a:r>
              <a:rPr lang="en-US" spc="-71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manufactured on a single PCB, and it can be used for temperature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based</a:t>
            </a:r>
            <a:r>
              <a:rPr lang="en-US" spc="-10" dirty="0">
                <a:latin typeface="Calibri" panose="020F0502020204030204" pitchFamily="34" charset="0"/>
                <a:ea typeface="Courier New" panose="02070309020205020404" pitchFamily="49" charset="0"/>
                <a:cs typeface="Calibri" panose="020F0502020204030204" pitchFamily="34" charset="0"/>
              </a:rPr>
              <a:t> </a:t>
            </a:r>
            <a:r>
              <a:rPr lang="en-US" spc="-5" dirty="0">
                <a:latin typeface="Calibri" panose="020F0502020204030204" pitchFamily="34" charset="0"/>
                <a:ea typeface="Courier New" panose="02070309020205020404" pitchFamily="49" charset="0"/>
                <a:cs typeface="Calibri" panose="020F0502020204030204" pitchFamily="34" charset="0"/>
              </a:rPr>
              <a:t>control operations.</a:t>
            </a:r>
            <a:endParaRPr lang="en-IN" sz="1200" spc="-5" dirty="0">
              <a:effectLst/>
              <a:latin typeface="Calibri" panose="020F0502020204030204" pitchFamily="34" charset="0"/>
              <a:ea typeface="Courier New" panose="02070309020205020404" pitchFamily="49" charset="0"/>
              <a:cs typeface="Calibri" panose="020F0502020204030204" pitchFamily="34"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4" name="TextBox 3">
            <a:extLst>
              <a:ext uri="{FF2B5EF4-FFF2-40B4-BE49-F238E27FC236}">
                <a16:creationId xmlns:a16="http://schemas.microsoft.com/office/drawing/2014/main" id="{83B7093A-DECD-42A4-815D-2A517E97DC5C}"/>
              </a:ext>
            </a:extLst>
          </p:cNvPr>
          <p:cNvSpPr txBox="1"/>
          <p:nvPr/>
        </p:nvSpPr>
        <p:spPr>
          <a:xfrm>
            <a:off x="932120" y="122926"/>
            <a:ext cx="2721935" cy="523220"/>
          </a:xfrm>
          <a:prstGeom prst="rect">
            <a:avLst/>
          </a:prstGeom>
          <a:noFill/>
        </p:spPr>
        <p:txBody>
          <a:bodyPr wrap="square" rtlCol="0">
            <a:spAutoFit/>
          </a:bodyPr>
          <a:lstStyle/>
          <a:p>
            <a:r>
              <a:rPr lang="en-US" sz="2800" dirty="0">
                <a:solidFill>
                  <a:schemeClr val="tx1"/>
                </a:solidFill>
                <a:latin typeface="Bahnschrift" panose="020B0502040204020203" pitchFamily="34" charset="0"/>
              </a:rPr>
              <a:t>Advantages:</a:t>
            </a:r>
            <a:endParaRPr lang="en-IN" sz="2800" dirty="0">
              <a:solidFill>
                <a:schemeClr val="tx1"/>
              </a:solidFill>
              <a:latin typeface="Bahnschrift" panose="020B0502040204020203" pitchFamily="34" charset="0"/>
            </a:endParaRPr>
          </a:p>
        </p:txBody>
      </p:sp>
      <p:sp>
        <p:nvSpPr>
          <p:cNvPr id="5" name="TextBox 4">
            <a:extLst>
              <a:ext uri="{FF2B5EF4-FFF2-40B4-BE49-F238E27FC236}">
                <a16:creationId xmlns:a16="http://schemas.microsoft.com/office/drawing/2014/main" id="{34B0F78D-4C8A-4FBC-B70C-97BED4974760}"/>
              </a:ext>
            </a:extLst>
          </p:cNvPr>
          <p:cNvSpPr txBox="1"/>
          <p:nvPr/>
        </p:nvSpPr>
        <p:spPr>
          <a:xfrm>
            <a:off x="248093" y="679728"/>
            <a:ext cx="4089991" cy="2995692"/>
          </a:xfrm>
          <a:prstGeom prst="rect">
            <a:avLst/>
          </a:prstGeom>
          <a:noFill/>
        </p:spPr>
        <p:txBody>
          <a:bodyPr wrap="square" rtlCol="0">
            <a:spAutoFit/>
          </a:bodyPr>
          <a:lstStyle/>
          <a:p>
            <a:pPr marL="628650" lvl="1" indent="-171450">
              <a:spcBef>
                <a:spcPts val="775"/>
              </a:spcBef>
              <a:spcAft>
                <a:spcPts val="0"/>
              </a:spcAft>
              <a:buSzPts val="1200"/>
              <a:buFont typeface="Arial" panose="020B0604020202020204" pitchFamily="34" charset="0"/>
              <a:buChar char="•"/>
              <a:tabLst>
                <a:tab pos="597535" algn="l"/>
              </a:tabLst>
            </a:pPr>
            <a:r>
              <a:rPr lang="en-US" sz="1400" spc="-5" dirty="0">
                <a:latin typeface="Calibri" panose="020F0502020204030204" pitchFamily="34" charset="0"/>
                <a:ea typeface="Courier New" panose="02070309020205020404" pitchFamily="49" charset="0"/>
                <a:cs typeface="Calibri" panose="020F0502020204030204" pitchFamily="34" charset="0"/>
              </a:rPr>
              <a:t>This</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project</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can</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be</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used</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in</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Home.</a:t>
            </a:r>
            <a:endParaRPr lang="en-IN" spc="-5" dirty="0">
              <a:latin typeface="Calibri" panose="020F0502020204030204" pitchFamily="34" charset="0"/>
              <a:ea typeface="Courier New" panose="02070309020205020404" pitchFamily="49" charset="0"/>
              <a:cs typeface="Calibri" panose="020F0502020204030204" pitchFamily="34" charset="0"/>
            </a:endParaRPr>
          </a:p>
          <a:p>
            <a:pPr marL="628650" lvl="1" indent="-171450">
              <a:spcBef>
                <a:spcPts val="775"/>
              </a:spcBef>
              <a:spcAft>
                <a:spcPts val="0"/>
              </a:spcAft>
              <a:buSzPts val="1200"/>
              <a:buFont typeface="Arial" panose="020B0604020202020204" pitchFamily="34" charset="0"/>
              <a:buChar char="•"/>
              <a:tabLst>
                <a:tab pos="597535" algn="l"/>
              </a:tabLst>
            </a:pPr>
            <a:r>
              <a:rPr lang="en-US" sz="1400" spc="-5" dirty="0">
                <a:latin typeface="Calibri" panose="020F0502020204030204" pitchFamily="34" charset="0"/>
                <a:ea typeface="Courier New" panose="02070309020205020404" pitchFamily="49" charset="0"/>
                <a:cs typeface="Calibri" panose="020F0502020204030204" pitchFamily="34" charset="0"/>
              </a:rPr>
              <a:t>This</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project</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can</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be</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used</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in</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Industry.</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628650" lvl="1" indent="-171450">
              <a:spcBef>
                <a:spcPts val="5"/>
              </a:spcBef>
              <a:spcAft>
                <a:spcPts val="0"/>
              </a:spcAft>
              <a:buSzPts val="1200"/>
              <a:buFont typeface="Arial" panose="020B0604020202020204" pitchFamily="34" charset="0"/>
              <a:buChar char="•"/>
              <a:tabLst>
                <a:tab pos="597535" algn="l"/>
              </a:tabLst>
            </a:pPr>
            <a:r>
              <a:rPr lang="en-US" sz="1400" spc="-5" dirty="0">
                <a:latin typeface="Calibri" panose="020F0502020204030204" pitchFamily="34" charset="0"/>
                <a:ea typeface="Courier New" panose="02070309020205020404" pitchFamily="49" charset="0"/>
                <a:cs typeface="Calibri" panose="020F0502020204030204" pitchFamily="34" charset="0"/>
              </a:rPr>
              <a:t>This</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will</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help</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in</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saving</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the</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energy</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electricity.</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628650" marR="454025" lvl="1" indent="-171450">
              <a:spcAft>
                <a:spcPts val="0"/>
              </a:spcAft>
              <a:buSzPts val="1200"/>
              <a:buFont typeface="Arial" panose="020B0604020202020204" pitchFamily="34" charset="0"/>
              <a:buChar char="•"/>
              <a:tabLst>
                <a:tab pos="597535" algn="l"/>
              </a:tabLst>
            </a:pPr>
            <a:r>
              <a:rPr lang="en-US" sz="1400" spc="-5" dirty="0">
                <a:latin typeface="Calibri" panose="020F0502020204030204" pitchFamily="34" charset="0"/>
                <a:ea typeface="Courier New" panose="02070309020205020404" pitchFamily="49" charset="0"/>
                <a:cs typeface="Calibri" panose="020F0502020204030204" pitchFamily="34" charset="0"/>
              </a:rPr>
              <a:t>To monitor the environments that is not comfortable, or</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possible, for humans to</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monitor, especially for extended</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periods</a:t>
            </a:r>
            <a:r>
              <a:rPr lang="en-US" sz="1400" spc="-1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of time.</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628650" marR="454025" lvl="1" indent="-171450">
              <a:spcAft>
                <a:spcPts val="0"/>
              </a:spcAft>
              <a:buSzPts val="1200"/>
              <a:buFont typeface="Arial" panose="020B0604020202020204" pitchFamily="34" charset="0"/>
              <a:buChar char="•"/>
              <a:tabLst>
                <a:tab pos="597535" algn="l"/>
              </a:tabLst>
            </a:pPr>
            <a:r>
              <a:rPr lang="en-US" sz="1400" spc="-5" dirty="0">
                <a:latin typeface="Calibri" panose="020F0502020204030204" pitchFamily="34" charset="0"/>
                <a:ea typeface="Courier New" panose="02070309020205020404" pitchFamily="49" charset="0"/>
                <a:cs typeface="Calibri" panose="020F0502020204030204" pitchFamily="34" charset="0"/>
              </a:rPr>
              <a:t>Prevents waste of energy when it’s not hot enough for a fan</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to</a:t>
            </a:r>
            <a:r>
              <a:rPr lang="en-US" sz="1400" spc="-1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be needed.</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628650" marR="461010" lvl="1" indent="-171450">
              <a:spcBef>
                <a:spcPts val="5"/>
              </a:spcBef>
              <a:spcAft>
                <a:spcPts val="0"/>
              </a:spcAft>
              <a:buSzPts val="1200"/>
              <a:buFont typeface="Arial" panose="020B0604020202020204" pitchFamily="34" charset="0"/>
              <a:buChar char="•"/>
              <a:tabLst>
                <a:tab pos="621665" algn="l"/>
              </a:tabLst>
            </a:pPr>
            <a:r>
              <a:rPr lang="en-US" sz="1400" spc="-5" dirty="0">
                <a:latin typeface="Calibri" panose="020F0502020204030204" pitchFamily="34" charset="0"/>
                <a:ea typeface="Courier New" panose="02070309020205020404" pitchFamily="49" charset="0"/>
                <a:cs typeface="Calibri" panose="020F0502020204030204" pitchFamily="34" charset="0"/>
              </a:rPr>
              <a:t>To</a:t>
            </a:r>
            <a:r>
              <a:rPr lang="en-US" sz="1400" spc="17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assist</a:t>
            </a:r>
            <a:r>
              <a:rPr lang="en-US" sz="1400" spc="17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people</a:t>
            </a:r>
            <a:r>
              <a:rPr lang="en-US" sz="1400" spc="17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who</a:t>
            </a:r>
            <a:r>
              <a:rPr lang="en-US" sz="1400" spc="17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are</a:t>
            </a:r>
            <a:r>
              <a:rPr lang="en-US" sz="1400" spc="17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disabled</a:t>
            </a:r>
            <a:r>
              <a:rPr lang="en-US" sz="1400" spc="17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to</a:t>
            </a:r>
            <a:r>
              <a:rPr lang="en-US" sz="1400" spc="17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adjust</a:t>
            </a:r>
            <a:r>
              <a:rPr lang="en-US" sz="1400" spc="170"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the</a:t>
            </a:r>
            <a:r>
              <a:rPr lang="en-US" sz="1400" spc="17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fan</a:t>
            </a:r>
            <a:r>
              <a:rPr lang="en-US" sz="1400" spc="17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speed</a:t>
            </a:r>
            <a:r>
              <a:rPr lang="en-US" sz="1400" spc="-705" dirty="0">
                <a:latin typeface="Calibri" panose="020F0502020204030204" pitchFamily="34" charset="0"/>
                <a:ea typeface="Courier New" panose="02070309020205020404" pitchFamily="49" charset="0"/>
                <a:cs typeface="Calibri" panose="020F0502020204030204" pitchFamily="34" charset="0"/>
              </a:rPr>
              <a:t> </a:t>
            </a:r>
            <a:r>
              <a:rPr lang="en-US" sz="1400" spc="-5" dirty="0">
                <a:latin typeface="Calibri" panose="020F0502020204030204" pitchFamily="34" charset="0"/>
                <a:ea typeface="Courier New" panose="02070309020205020404" pitchFamily="49" charset="0"/>
                <a:cs typeface="Calibri" panose="020F0502020204030204" pitchFamily="34" charset="0"/>
              </a:rPr>
              <a:t>automatically.</a:t>
            </a:r>
            <a:endParaRPr lang="en-IN" spc="-5" dirty="0">
              <a:effectLst/>
              <a:latin typeface="Calibri" panose="020F0502020204030204" pitchFamily="34" charset="0"/>
              <a:ea typeface="Courier New" panose="02070309020205020404" pitchFamily="49" charset="0"/>
              <a:cs typeface="Calibri" panose="020F0502020204030204" pitchFamily="34" charset="0"/>
            </a:endParaRPr>
          </a:p>
          <a:p>
            <a:endParaRPr lang="en-IN" sz="1400" dirty="0"/>
          </a:p>
        </p:txBody>
      </p:sp>
      <p:sp>
        <p:nvSpPr>
          <p:cNvPr id="6" name="TextBox 5">
            <a:extLst>
              <a:ext uri="{FF2B5EF4-FFF2-40B4-BE49-F238E27FC236}">
                <a16:creationId xmlns:a16="http://schemas.microsoft.com/office/drawing/2014/main" id="{900FCC68-A345-44F2-BF0A-47535E909451}"/>
              </a:ext>
            </a:extLst>
          </p:cNvPr>
          <p:cNvSpPr txBox="1"/>
          <p:nvPr/>
        </p:nvSpPr>
        <p:spPr>
          <a:xfrm>
            <a:off x="4706679" y="92149"/>
            <a:ext cx="3785190" cy="584775"/>
          </a:xfrm>
          <a:prstGeom prst="rect">
            <a:avLst/>
          </a:prstGeom>
          <a:noFill/>
        </p:spPr>
        <p:txBody>
          <a:bodyPr wrap="square" rtlCol="0">
            <a:spAutoFit/>
          </a:bodyPr>
          <a:lstStyle/>
          <a:p>
            <a:r>
              <a:rPr lang="en-US" sz="3200" dirty="0">
                <a:solidFill>
                  <a:schemeClr val="tx1"/>
                </a:solidFill>
                <a:latin typeface="Bahnschrift" panose="020B0502040204020203" pitchFamily="34" charset="0"/>
              </a:rPr>
              <a:t>Disadvantages:</a:t>
            </a:r>
            <a:endParaRPr lang="en-IN" sz="3200" dirty="0">
              <a:solidFill>
                <a:schemeClr val="tx1"/>
              </a:solidFill>
              <a:latin typeface="Bahnschrift" panose="020B0502040204020203" pitchFamily="34" charset="0"/>
            </a:endParaRPr>
          </a:p>
        </p:txBody>
      </p:sp>
      <p:sp>
        <p:nvSpPr>
          <p:cNvPr id="7" name="TextBox 6">
            <a:extLst>
              <a:ext uri="{FF2B5EF4-FFF2-40B4-BE49-F238E27FC236}">
                <a16:creationId xmlns:a16="http://schemas.microsoft.com/office/drawing/2014/main" id="{D874FDBB-C6BF-46E4-917C-B14E6A11B43D}"/>
              </a:ext>
            </a:extLst>
          </p:cNvPr>
          <p:cNvSpPr txBox="1"/>
          <p:nvPr/>
        </p:nvSpPr>
        <p:spPr>
          <a:xfrm>
            <a:off x="4508204" y="792579"/>
            <a:ext cx="3983665" cy="1384995"/>
          </a:xfrm>
          <a:prstGeom prst="rect">
            <a:avLst/>
          </a:prstGeom>
          <a:noFill/>
        </p:spPr>
        <p:txBody>
          <a:bodyPr wrap="square" rtlCol="0">
            <a:spAutoFit/>
          </a:bodyPr>
          <a:lstStyle/>
          <a:p>
            <a:pPr marL="285750" lvl="0" indent="-285750">
              <a:buFont typeface="Arial" panose="020B0604020202020204" pitchFamily="34" charset="0"/>
              <a:buChar char="•"/>
            </a:pPr>
            <a:r>
              <a:rPr lang="en-US" sz="1400" dirty="0"/>
              <a:t>It can only be maintained by technical person. Thus, it becomes difficult to be maintained.</a:t>
            </a:r>
            <a:endParaRPr lang="en-IN" sz="1400" dirty="0"/>
          </a:p>
          <a:p>
            <a:pPr marL="285750" lvl="0" indent="-285750">
              <a:buFont typeface="Arial" panose="020B0604020202020204" pitchFamily="34" charset="0"/>
              <a:buChar char="•"/>
            </a:pPr>
            <a:r>
              <a:rPr lang="en-US" sz="1400" dirty="0"/>
              <a:t>Due to temperature variation, after sometimes its efficiency may decrease.</a:t>
            </a:r>
            <a:endParaRPr lang="en-IN" sz="1400" dirty="0"/>
          </a:p>
          <a:p>
            <a:endParaRPr lang="en-IN" dirty="0"/>
          </a:p>
        </p:txBody>
      </p:sp>
      <p:sp>
        <p:nvSpPr>
          <p:cNvPr id="9" name="TextBox 8">
            <a:extLst>
              <a:ext uri="{FF2B5EF4-FFF2-40B4-BE49-F238E27FC236}">
                <a16:creationId xmlns:a16="http://schemas.microsoft.com/office/drawing/2014/main" id="{0E8A8A83-C2A8-4A55-99AE-E3447ADA0DE3}"/>
              </a:ext>
            </a:extLst>
          </p:cNvPr>
          <p:cNvSpPr txBox="1"/>
          <p:nvPr/>
        </p:nvSpPr>
        <p:spPr>
          <a:xfrm>
            <a:off x="719468" y="3791075"/>
            <a:ext cx="8527311" cy="461665"/>
          </a:xfrm>
          <a:prstGeom prst="rect">
            <a:avLst/>
          </a:prstGeom>
          <a:noFill/>
        </p:spPr>
        <p:txBody>
          <a:bodyPr wrap="square" rtlCol="0">
            <a:spAutoFit/>
          </a:bodyPr>
          <a:lstStyle/>
          <a:p>
            <a:r>
              <a:rPr lang="en-US" sz="2400" b="1" dirty="0">
                <a:solidFill>
                  <a:schemeClr val="tx1"/>
                </a:solidFill>
                <a:latin typeface="Bahnschrift" panose="020B0502040204020203" pitchFamily="34" charset="0"/>
              </a:rPr>
              <a:t>FUTURE SCOPES:</a:t>
            </a:r>
            <a:endParaRPr lang="en-IN" sz="2400" b="1" dirty="0">
              <a:solidFill>
                <a:schemeClr val="tx1"/>
              </a:solidFill>
              <a:latin typeface="Bahnschrift" panose="020B0502040204020203" pitchFamily="34" charset="0"/>
            </a:endParaRPr>
          </a:p>
        </p:txBody>
      </p:sp>
      <p:sp>
        <p:nvSpPr>
          <p:cNvPr id="10" name="TextBox 9">
            <a:extLst>
              <a:ext uri="{FF2B5EF4-FFF2-40B4-BE49-F238E27FC236}">
                <a16:creationId xmlns:a16="http://schemas.microsoft.com/office/drawing/2014/main" id="{8DD5B3DE-21B8-4DFD-B85D-198C14282073}"/>
              </a:ext>
            </a:extLst>
          </p:cNvPr>
          <p:cNvSpPr txBox="1"/>
          <p:nvPr/>
        </p:nvSpPr>
        <p:spPr>
          <a:xfrm>
            <a:off x="680483" y="4350921"/>
            <a:ext cx="5819553" cy="307777"/>
          </a:xfrm>
          <a:prstGeom prst="rect">
            <a:avLst/>
          </a:prstGeom>
          <a:noFill/>
        </p:spPr>
        <p:txBody>
          <a:bodyPr wrap="square" rtlCol="0">
            <a:spAutoFit/>
          </a:bodyPr>
          <a:lstStyle/>
          <a:p>
            <a:r>
              <a:rPr lang="en-US" spc="-5" dirty="0">
                <a:latin typeface="Bahnschrift" panose="020B0502040204020203" pitchFamily="34" charset="0"/>
                <a:ea typeface="Courier New" panose="02070309020205020404" pitchFamily="49" charset="0"/>
              </a:rPr>
              <a:t>REDUCING ERROR AND IMPROVING THE CODE</a:t>
            </a:r>
            <a:endParaRPr lang="en-IN" sz="1200" spc="-5" dirty="0">
              <a:effectLst/>
              <a:latin typeface="Bahnschrift" panose="020B0502040204020203" pitchFamily="34" charset="0"/>
              <a:ea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46F1563-0EB1-4B21-900A-50A374A0242D}"/>
              </a:ext>
            </a:extLst>
          </p:cNvPr>
          <p:cNvSpPr txBox="1"/>
          <p:nvPr/>
        </p:nvSpPr>
        <p:spPr>
          <a:xfrm>
            <a:off x="275772" y="2110085"/>
            <a:ext cx="7605486" cy="923330"/>
          </a:xfrm>
          <a:prstGeom prst="rect">
            <a:avLst/>
          </a:prstGeom>
          <a:noFill/>
        </p:spPr>
        <p:txBody>
          <a:bodyPr wrap="square" rtlCol="0">
            <a:spAutoFit/>
          </a:bodyPr>
          <a:lstStyle/>
          <a:p>
            <a:pPr algn="ctr"/>
            <a:r>
              <a:rPr lang="en-US" sz="5400" b="1" dirty="0"/>
              <a:t>     THANK YOU</a:t>
            </a:r>
            <a:endParaRPr lang="en-IN"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3" name="Title 2">
            <a:extLst>
              <a:ext uri="{FF2B5EF4-FFF2-40B4-BE49-F238E27FC236}">
                <a16:creationId xmlns:a16="http://schemas.microsoft.com/office/drawing/2014/main" id="{AF19DF31-D24F-4287-BB80-366AD4BB9732}"/>
              </a:ext>
            </a:extLst>
          </p:cNvPr>
          <p:cNvSpPr>
            <a:spLocks noGrp="1"/>
          </p:cNvSpPr>
          <p:nvPr>
            <p:ph type="title"/>
          </p:nvPr>
        </p:nvSpPr>
        <p:spPr>
          <a:xfrm>
            <a:off x="709350" y="176043"/>
            <a:ext cx="7725300" cy="471000"/>
          </a:xfrm>
        </p:spPr>
        <p:txBody>
          <a:bodyPr/>
          <a:lstStyle/>
          <a:p>
            <a:r>
              <a:rPr lang="en-IN" dirty="0">
                <a:latin typeface="Bahnschrift" panose="020B0502040204020203" pitchFamily="34" charset="0"/>
              </a:rPr>
              <a:t>ABSTRACT</a:t>
            </a:r>
          </a:p>
        </p:txBody>
      </p:sp>
      <p:sp>
        <p:nvSpPr>
          <p:cNvPr id="6" name="TextBox 5">
            <a:extLst>
              <a:ext uri="{FF2B5EF4-FFF2-40B4-BE49-F238E27FC236}">
                <a16:creationId xmlns:a16="http://schemas.microsoft.com/office/drawing/2014/main" id="{E89F4033-A2A9-424A-A8BE-B2520FC79685}"/>
              </a:ext>
            </a:extLst>
          </p:cNvPr>
          <p:cNvSpPr txBox="1"/>
          <p:nvPr/>
        </p:nvSpPr>
        <p:spPr>
          <a:xfrm>
            <a:off x="127591" y="703750"/>
            <a:ext cx="8690344" cy="4519699"/>
          </a:xfrm>
          <a:prstGeom prst="rect">
            <a:avLst/>
          </a:prstGeom>
          <a:noFill/>
        </p:spPr>
        <p:txBody>
          <a:bodyPr wrap="square" rtlCol="0">
            <a:spAutoFit/>
          </a:bodyPr>
          <a:lstStyle/>
          <a:p>
            <a:pPr marL="706120" marR="450215" indent="-285750" algn="just">
              <a:lnSpc>
                <a:spcPct val="115000"/>
              </a:lnSpc>
              <a:spcAft>
                <a:spcPts val="0"/>
              </a:spcAft>
              <a:buFont typeface="Arial" panose="020B0604020202020204" pitchFamily="34" charset="0"/>
              <a:buChar char="•"/>
            </a:pPr>
            <a:r>
              <a:rPr lang="en-US" sz="1400" dirty="0">
                <a:latin typeface="Arial" panose="020B0604020202020204" pitchFamily="34" charset="0"/>
                <a:ea typeface="Courier New" panose="02070309020205020404" pitchFamily="49" charset="0"/>
                <a:cs typeface="Arial" panose="020B0604020202020204" pitchFamily="34" charset="0"/>
              </a:rPr>
              <a:t>This project is a standalone automatic fan speed controller</a:t>
            </a:r>
            <a:r>
              <a:rPr lang="en-US" sz="1400" spc="-71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that controls the speed of an electric fan according to our</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requirement.</a:t>
            </a:r>
            <a:r>
              <a:rPr lang="en-US" sz="1400" spc="47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Use</a:t>
            </a:r>
            <a:r>
              <a:rPr lang="en-US" sz="1400" spc="47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of</a:t>
            </a:r>
            <a:r>
              <a:rPr lang="en-US" sz="1400" spc="47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embedded</a:t>
            </a:r>
            <a:r>
              <a:rPr lang="en-US" sz="1400" spc="47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technology</a:t>
            </a:r>
            <a:r>
              <a:rPr lang="en-US" sz="1400" spc="47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makes</a:t>
            </a:r>
            <a:r>
              <a:rPr lang="en-US" sz="1400" spc="47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this</a:t>
            </a:r>
            <a:r>
              <a:rPr lang="en-US" sz="1400" spc="47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closed</a:t>
            </a:r>
            <a:r>
              <a:rPr lang="en-US" sz="1400" spc="-71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loop</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feedback</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control</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system</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efficient</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and</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reliable.</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Microcontroller (ATMega8 / 168 / 328) allows dynamic and</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faster control. Liquid crystal display (LCD) makes the system</a:t>
            </a:r>
            <a:r>
              <a:rPr lang="en-US" sz="1400" spc="-71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user-friendly. The sensed temperature and fan speed level</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values are simultaneously displayed on the LCD panel.</a:t>
            </a:r>
          </a:p>
          <a:p>
            <a:pPr marL="420370" marR="450215" indent="207010" algn="just">
              <a:lnSpc>
                <a:spcPct val="115000"/>
              </a:lnSpc>
              <a:spcAft>
                <a:spcPts val="0"/>
              </a:spcAft>
            </a:pPr>
            <a:endParaRPr lang="en-US" sz="1400" dirty="0">
              <a:latin typeface="Arial" panose="020B0604020202020204" pitchFamily="34" charset="0"/>
              <a:ea typeface="Courier New" panose="02070309020205020404" pitchFamily="49" charset="0"/>
              <a:cs typeface="Arial" panose="020B0604020202020204" pitchFamily="34" charset="0"/>
            </a:endParaRPr>
          </a:p>
          <a:p>
            <a:pPr marL="706120" marR="450215" indent="-285750" algn="just">
              <a:lnSpc>
                <a:spcPct val="115000"/>
              </a:lnSpc>
              <a:spcAft>
                <a:spcPts val="0"/>
              </a:spcAft>
              <a:buFont typeface="Arial" panose="020B0604020202020204" pitchFamily="34" charset="0"/>
              <a:buChar char="•"/>
            </a:pPr>
            <a:r>
              <a:rPr lang="en-US" sz="1400" dirty="0">
                <a:latin typeface="Arial" panose="020B0604020202020204" pitchFamily="34" charset="0"/>
                <a:ea typeface="Courier New" panose="02070309020205020404" pitchFamily="49" charset="0"/>
                <a:cs typeface="Arial" panose="020B0604020202020204" pitchFamily="34" charset="0"/>
              </a:rPr>
              <a:t>It is</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very compact using few components and can be implemented for</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several</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applications</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including</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air-conditioners,</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water-</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heaters,</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snow-</a:t>
            </a:r>
            <a:r>
              <a:rPr lang="en-US" sz="1400" dirty="0" err="1">
                <a:latin typeface="Arial" panose="020B0604020202020204" pitchFamily="34" charset="0"/>
                <a:ea typeface="Courier New" panose="02070309020205020404" pitchFamily="49" charset="0"/>
                <a:cs typeface="Arial" panose="020B0604020202020204" pitchFamily="34" charset="0"/>
              </a:rPr>
              <a:t>melters</a:t>
            </a:r>
            <a:r>
              <a:rPr lang="en-US" sz="1400" dirty="0">
                <a:latin typeface="Arial" panose="020B0604020202020204" pitchFamily="34" charset="0"/>
                <a:ea typeface="Courier New" panose="02070309020205020404" pitchFamily="49" charset="0"/>
                <a:cs typeface="Arial" panose="020B0604020202020204" pitchFamily="34" charset="0"/>
              </a:rPr>
              <a:t>,</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ovens,</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heat-exchangers,</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mixers,</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furnaces, incubators, thermal baths and veterinary operating</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tables. ARDUINO micro controller is the heart of the circuit</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as it controls all the functions. </a:t>
            </a:r>
          </a:p>
          <a:p>
            <a:pPr marL="420370" marR="450215" indent="207010" algn="just">
              <a:lnSpc>
                <a:spcPct val="115000"/>
              </a:lnSpc>
              <a:spcAft>
                <a:spcPts val="0"/>
              </a:spcAft>
            </a:pPr>
            <a:endParaRPr lang="en-US" sz="1400" dirty="0">
              <a:latin typeface="Arial" panose="020B0604020202020204" pitchFamily="34" charset="0"/>
              <a:ea typeface="Courier New" panose="02070309020205020404" pitchFamily="49" charset="0"/>
              <a:cs typeface="Arial" panose="020B0604020202020204" pitchFamily="34" charset="0"/>
            </a:endParaRPr>
          </a:p>
          <a:p>
            <a:pPr marL="706120" marR="450215" indent="-285750" algn="just">
              <a:lnSpc>
                <a:spcPct val="115000"/>
              </a:lnSpc>
              <a:spcAft>
                <a:spcPts val="0"/>
              </a:spcAft>
              <a:buFont typeface="Arial" panose="020B0604020202020204" pitchFamily="34" charset="0"/>
              <a:buChar char="•"/>
            </a:pPr>
            <a:r>
              <a:rPr lang="en-US" sz="1400" dirty="0">
                <a:latin typeface="Arial" panose="020B0604020202020204" pitchFamily="34" charset="0"/>
                <a:ea typeface="Courier New" panose="02070309020205020404" pitchFamily="49" charset="0"/>
                <a:cs typeface="Arial" panose="020B0604020202020204" pitchFamily="34" charset="0"/>
              </a:rPr>
              <a:t>The temperature sensor LM35</a:t>
            </a:r>
            <a:r>
              <a:rPr lang="en-US" sz="1400" spc="-71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senses the temperature and converts it into an electrical</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(analog) signal, which is applied to the microcontroller. The</a:t>
            </a:r>
            <a:r>
              <a:rPr lang="en-US" sz="1400" spc="-71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sensed and set values of the temperature are displayed on the</a:t>
            </a:r>
            <a:r>
              <a:rPr lang="en-US" sz="1400" spc="-71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16x2-line LCD. The micro controller drives Transistor to</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control the fan speed. This project uses regulated 12V, 2A</a:t>
            </a:r>
            <a:r>
              <a:rPr lang="en-US" sz="1400" spc="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power</a:t>
            </a:r>
            <a:r>
              <a:rPr lang="en-US" sz="1400" spc="32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supply.</a:t>
            </a:r>
            <a:r>
              <a:rPr lang="en-US" sz="1400" spc="32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This</a:t>
            </a:r>
            <a:r>
              <a:rPr lang="en-US" sz="1400" spc="33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project</a:t>
            </a:r>
            <a:r>
              <a:rPr lang="en-US" sz="1400" spc="32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is</a:t>
            </a:r>
            <a:r>
              <a:rPr lang="en-US" sz="1400" spc="33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useful</a:t>
            </a:r>
            <a:r>
              <a:rPr lang="en-US" sz="1400" spc="32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in</a:t>
            </a:r>
            <a:r>
              <a:rPr lang="en-US" sz="1400" spc="32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process</a:t>
            </a:r>
            <a:r>
              <a:rPr lang="en-US" sz="1400" spc="36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industries</a:t>
            </a:r>
            <a:r>
              <a:rPr lang="en-US" sz="1400" spc="-71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for</a:t>
            </a:r>
            <a:r>
              <a:rPr lang="en-US" sz="1400" spc="85"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maintenance</a:t>
            </a:r>
            <a:r>
              <a:rPr lang="en-US" sz="1400" spc="8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and</a:t>
            </a:r>
            <a:r>
              <a:rPr lang="en-US" sz="1400" spc="8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controlling</a:t>
            </a:r>
            <a:r>
              <a:rPr lang="en-US" sz="1400" spc="8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of</a:t>
            </a:r>
            <a:r>
              <a:rPr lang="en-US" sz="1400" spc="8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Boilers</a:t>
            </a:r>
            <a:r>
              <a:rPr lang="en-US" sz="1400" spc="100" dirty="0">
                <a:latin typeface="Arial" panose="020B0604020202020204" pitchFamily="34" charset="0"/>
                <a:ea typeface="Courier New" panose="02070309020205020404" pitchFamily="49" charset="0"/>
                <a:cs typeface="Arial" panose="020B0604020202020204" pitchFamily="34" charset="0"/>
              </a:rPr>
              <a:t> </a:t>
            </a:r>
            <a:r>
              <a:rPr lang="en-US" sz="1400" dirty="0">
                <a:latin typeface="Arial" panose="020B0604020202020204" pitchFamily="34" charset="0"/>
                <a:ea typeface="Courier New" panose="02070309020205020404" pitchFamily="49" charset="0"/>
                <a:cs typeface="Arial" panose="020B0604020202020204" pitchFamily="34" charset="0"/>
              </a:rPr>
              <a:t>temperature.</a:t>
            </a:r>
            <a:endParaRPr lang="en-IN" sz="1400" dirty="0">
              <a:latin typeface="Arial" panose="020B0604020202020204" pitchFamily="34" charset="0"/>
              <a:ea typeface="Courier New" panose="02070309020205020404" pitchFamily="49" charset="0"/>
              <a:cs typeface="Arial" panose="020B0604020202020204"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2" name="TextBox 1">
            <a:extLst>
              <a:ext uri="{FF2B5EF4-FFF2-40B4-BE49-F238E27FC236}">
                <a16:creationId xmlns:a16="http://schemas.microsoft.com/office/drawing/2014/main" id="{34E13BBC-E252-4DA2-B715-F15F0314A991}"/>
              </a:ext>
            </a:extLst>
          </p:cNvPr>
          <p:cNvSpPr txBox="1"/>
          <p:nvPr/>
        </p:nvSpPr>
        <p:spPr>
          <a:xfrm>
            <a:off x="85061" y="396912"/>
            <a:ext cx="7889358" cy="630942"/>
          </a:xfrm>
          <a:prstGeom prst="rect">
            <a:avLst/>
          </a:prstGeom>
          <a:noFill/>
        </p:spPr>
        <p:txBody>
          <a:bodyPr wrap="square" rtlCol="0">
            <a:spAutoFit/>
          </a:bodyPr>
          <a:lstStyle/>
          <a:p>
            <a:pPr algn="ctr"/>
            <a:r>
              <a:rPr lang="en-US" sz="3500" b="1" dirty="0">
                <a:solidFill>
                  <a:schemeClr val="tx1"/>
                </a:solidFill>
                <a:latin typeface="Bahnschrift" panose="020B0502040204020203" pitchFamily="34" charset="0"/>
              </a:rPr>
              <a:t>INTRODUCTION</a:t>
            </a:r>
            <a:endParaRPr lang="en-IN" sz="3500" b="1" dirty="0">
              <a:solidFill>
                <a:schemeClr val="tx1"/>
              </a:solidFill>
              <a:latin typeface="Bahnschrift" panose="020B0502040204020203" pitchFamily="34" charset="0"/>
            </a:endParaRPr>
          </a:p>
        </p:txBody>
      </p:sp>
      <p:sp>
        <p:nvSpPr>
          <p:cNvPr id="3" name="TextBox 2">
            <a:extLst>
              <a:ext uri="{FF2B5EF4-FFF2-40B4-BE49-F238E27FC236}">
                <a16:creationId xmlns:a16="http://schemas.microsoft.com/office/drawing/2014/main" id="{924EB8D5-741B-4436-B516-EFC64F272ED1}"/>
              </a:ext>
            </a:extLst>
          </p:cNvPr>
          <p:cNvSpPr txBox="1"/>
          <p:nvPr/>
        </p:nvSpPr>
        <p:spPr>
          <a:xfrm>
            <a:off x="389860" y="1305183"/>
            <a:ext cx="7889358" cy="3323987"/>
          </a:xfrm>
          <a:prstGeom prst="rect">
            <a:avLst/>
          </a:prstGeom>
          <a:noFill/>
        </p:spPr>
        <p:txBody>
          <a:bodyPr wrap="square" rtlCol="0">
            <a:spAutoFit/>
          </a:bodyPr>
          <a:lstStyle/>
          <a:p>
            <a:r>
              <a:rPr lang="en-US" dirty="0">
                <a:latin typeface="Calibri" panose="020F0502020204030204" pitchFamily="34" charset="0"/>
                <a:ea typeface="Courier New" panose="02070309020205020404" pitchFamily="49" charset="0"/>
                <a:cs typeface="Calibri" panose="020F0502020204030204" pitchFamily="34" charset="0"/>
              </a:rPr>
              <a:t>With the advancement in technology, intelligent systems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are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introduced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every</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day.</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Everything</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getting</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more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sophisticated and intelligible. There is an increase in 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demand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of</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cutting</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edge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technology</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and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smart</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electronic</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systems. Microcontrollers play a very important role in 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development of the smart systems as brain is given to 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system. Microcontrollers have become the heart of the new</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technologies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that</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are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being</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introduced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daily.</a:t>
            </a:r>
            <a:r>
              <a:rPr lang="en-US" spc="5" dirty="0">
                <a:latin typeface="Calibri" panose="020F0502020204030204" pitchFamily="34" charset="0"/>
                <a:ea typeface="Courier New" panose="02070309020205020404" pitchFamily="49" charset="0"/>
                <a:cs typeface="Calibri" panose="020F0502020204030204" pitchFamily="34" charset="0"/>
              </a:rPr>
              <a:t> </a:t>
            </a:r>
          </a:p>
          <a:p>
            <a:endParaRPr lang="en-US" spc="5" dirty="0">
              <a:latin typeface="Calibri" panose="020F0502020204030204" pitchFamily="34" charset="0"/>
              <a:ea typeface="Courier New" panose="02070309020205020404" pitchFamily="49" charset="0"/>
              <a:cs typeface="Calibri" panose="020F0502020204030204" pitchFamily="34" charset="0"/>
            </a:endParaRPr>
          </a:p>
          <a:p>
            <a:r>
              <a:rPr lang="en-US" dirty="0">
                <a:latin typeface="Calibri" panose="020F0502020204030204" pitchFamily="34" charset="0"/>
                <a:ea typeface="Courier New" panose="02070309020205020404" pitchFamily="49" charset="0"/>
                <a:cs typeface="Calibri" panose="020F0502020204030204" pitchFamily="34" charset="0"/>
              </a:rPr>
              <a:t>A</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microcontroller is mainly a single chip microprocessor suited</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for control and automation of machines and processes. Today,</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microcontrollers are used in many disciplines of life for</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carrying</a:t>
            </a:r>
            <a:r>
              <a:rPr lang="en-US" spc="59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out</a:t>
            </a:r>
            <a:r>
              <a:rPr lang="en-US" spc="59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automated</a:t>
            </a:r>
            <a:r>
              <a:rPr lang="en-US" spc="59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tasks</a:t>
            </a:r>
            <a:r>
              <a:rPr lang="en-US" spc="60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in</a:t>
            </a:r>
            <a:r>
              <a:rPr lang="en-US" spc="59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a:t>
            </a:r>
            <a:r>
              <a:rPr lang="en-US" spc="59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more</a:t>
            </a:r>
            <a:r>
              <a:rPr lang="en-US" spc="59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accurate</a:t>
            </a:r>
            <a:r>
              <a:rPr lang="en-US" spc="60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manner.</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Almost every modern day device including air conditioners,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power</a:t>
            </a:r>
            <a:r>
              <a:rPr lang="en-US" spc="43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tools,</a:t>
            </a:r>
            <a:r>
              <a:rPr lang="en-US" spc="44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toys,</a:t>
            </a:r>
            <a:r>
              <a:rPr lang="en-US" spc="44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office</a:t>
            </a:r>
            <a:r>
              <a:rPr lang="en-US" spc="44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machines</a:t>
            </a:r>
            <a:r>
              <a:rPr lang="en-US" spc="44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employ</a:t>
            </a:r>
            <a:r>
              <a:rPr lang="en-US" spc="44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microcontrollers</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for their operation. Microcontroller essentially consists of</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Central</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Processing</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Unit</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(CPU),</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timers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and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counters,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interrupts, memory, input/output ports, analog to digital</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converters (ADC) on a single chip. With this single chip</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integrated circuit design of the microcontroller the size of</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control board is reduced and power consumption is low. </a:t>
            </a:r>
          </a:p>
          <a:p>
            <a:endParaRPr lang="en-US" dirty="0">
              <a:latin typeface="Calibri" panose="020F0502020204030204" pitchFamily="34" charset="0"/>
              <a:ea typeface="Courier New" panose="02070309020205020404" pitchFamily="49" charset="0"/>
              <a:cs typeface="Calibri" panose="020F050202020403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2" name="TextBox 1">
            <a:extLst>
              <a:ext uri="{FF2B5EF4-FFF2-40B4-BE49-F238E27FC236}">
                <a16:creationId xmlns:a16="http://schemas.microsoft.com/office/drawing/2014/main" id="{5D8B92CA-1B95-47E2-91E5-6843F4B1456F}"/>
              </a:ext>
            </a:extLst>
          </p:cNvPr>
          <p:cNvSpPr txBox="1"/>
          <p:nvPr/>
        </p:nvSpPr>
        <p:spPr>
          <a:xfrm>
            <a:off x="318977" y="432391"/>
            <a:ext cx="8116186" cy="630942"/>
          </a:xfrm>
          <a:prstGeom prst="rect">
            <a:avLst/>
          </a:prstGeom>
          <a:noFill/>
        </p:spPr>
        <p:txBody>
          <a:bodyPr wrap="square" rtlCol="0">
            <a:spAutoFit/>
          </a:bodyPr>
          <a:lstStyle/>
          <a:p>
            <a:pPr algn="ctr"/>
            <a:r>
              <a:rPr lang="en-US" sz="3500" b="1" dirty="0">
                <a:solidFill>
                  <a:schemeClr val="tx1"/>
                </a:solidFill>
                <a:latin typeface="Bahnschrift" panose="020B0502040204020203" pitchFamily="34" charset="0"/>
              </a:rPr>
              <a:t>DESCRIPTION</a:t>
            </a:r>
            <a:endParaRPr lang="en-IN" sz="3500" b="1" dirty="0">
              <a:solidFill>
                <a:schemeClr val="tx1"/>
              </a:solidFill>
              <a:latin typeface="Bahnschrift" panose="020B0502040204020203" pitchFamily="34" charset="0"/>
            </a:endParaRPr>
          </a:p>
        </p:txBody>
      </p:sp>
      <p:sp>
        <p:nvSpPr>
          <p:cNvPr id="3" name="TextBox 2">
            <a:extLst>
              <a:ext uri="{FF2B5EF4-FFF2-40B4-BE49-F238E27FC236}">
                <a16:creationId xmlns:a16="http://schemas.microsoft.com/office/drawing/2014/main" id="{5B3C40C8-DDBB-405E-8727-5A0698273DBB}"/>
              </a:ext>
            </a:extLst>
          </p:cNvPr>
          <p:cNvSpPr txBox="1"/>
          <p:nvPr/>
        </p:nvSpPr>
        <p:spPr>
          <a:xfrm>
            <a:off x="0" y="1488635"/>
            <a:ext cx="8867553" cy="2459135"/>
          </a:xfrm>
          <a:prstGeom prst="rect">
            <a:avLst/>
          </a:prstGeom>
          <a:noFill/>
        </p:spPr>
        <p:txBody>
          <a:bodyPr wrap="square" rtlCol="0">
            <a:spAutoFit/>
          </a:bodyPr>
          <a:lstStyle/>
          <a:p>
            <a:pPr marL="420370" marR="450850">
              <a:lnSpc>
                <a:spcPct val="115000"/>
              </a:lnSpc>
              <a:spcAft>
                <a:spcPts val="0"/>
              </a:spcAft>
            </a:pPr>
            <a:r>
              <a:rPr lang="en-US" dirty="0">
                <a:latin typeface="Calibri" panose="020F0502020204030204" pitchFamily="34" charset="0"/>
                <a:ea typeface="Courier New" panose="02070309020205020404" pitchFamily="49" charset="0"/>
                <a:cs typeface="Calibri" panose="020F0502020204030204" pitchFamily="34" charset="0"/>
              </a:rPr>
              <a:t>The temperature-based fan speed control system can be done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by using an electronic circuit using an Arduino board. Now</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Arduino</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board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is</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very</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progressive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among</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all</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electronic</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circuits,</a:t>
            </a:r>
            <a:r>
              <a:rPr lang="en-US" spc="68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thus</a:t>
            </a:r>
            <a:r>
              <a:rPr lang="en-US" spc="6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we</a:t>
            </a:r>
            <a:r>
              <a:rPr lang="en-US" spc="6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employed</a:t>
            </a:r>
            <a:r>
              <a:rPr lang="en-US" spc="6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Arduino</a:t>
            </a:r>
            <a:r>
              <a:rPr lang="en-US" spc="6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board</a:t>
            </a:r>
            <a:r>
              <a:rPr lang="en-US" spc="6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for</a:t>
            </a:r>
            <a:r>
              <a:rPr lang="en-US" spc="6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fan</a:t>
            </a:r>
            <a:r>
              <a:rPr lang="en-US" spc="6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speed</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control. 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proposed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system</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is designed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to</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detect</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the</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temperature of the room and send that information to 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Arduino</a:t>
            </a:r>
            <a:r>
              <a:rPr lang="en-US" spc="23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board.</a:t>
            </a:r>
            <a:r>
              <a:rPr lang="en-US" spc="23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Then</a:t>
            </a:r>
            <a:r>
              <a:rPr lang="en-US" spc="23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the</a:t>
            </a:r>
            <a:r>
              <a:rPr lang="en-US" spc="23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Arduino</a:t>
            </a:r>
            <a:r>
              <a:rPr lang="en-US" spc="23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board</a:t>
            </a:r>
            <a:r>
              <a:rPr lang="en-US" spc="23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executes</a:t>
            </a:r>
            <a:r>
              <a:rPr lang="en-US" spc="23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the</a:t>
            </a:r>
            <a:r>
              <a:rPr lang="en-US" spc="23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contrast</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of current temperature and set temperature based on 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inbuilt</a:t>
            </a:r>
            <a:r>
              <a:rPr lang="en-US" spc="-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program</a:t>
            </a:r>
            <a:r>
              <a:rPr lang="en-US" spc="-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of</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the</a:t>
            </a:r>
            <a:r>
              <a:rPr lang="en-US" spc="-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Arduino.</a:t>
            </a:r>
            <a:endParaRPr lang="en-IN" dirty="0">
              <a:latin typeface="Calibri" panose="020F0502020204030204" pitchFamily="34" charset="0"/>
              <a:ea typeface="Courier New" panose="02070309020205020404" pitchFamily="49" charset="0"/>
              <a:cs typeface="Calibri" panose="020F0502020204030204" pitchFamily="34" charset="0"/>
            </a:endParaRPr>
          </a:p>
          <a:p>
            <a:pPr>
              <a:spcBef>
                <a:spcPts val="35"/>
              </a:spcBef>
              <a:spcAft>
                <a:spcPts val="0"/>
              </a:spcAft>
            </a:pPr>
            <a:r>
              <a:rPr lang="en-US" sz="1100" dirty="0">
                <a:latin typeface="Calibri" panose="020F0502020204030204" pitchFamily="34" charset="0"/>
                <a:ea typeface="Courier New" panose="02070309020205020404" pitchFamily="49" charset="0"/>
                <a:cs typeface="Calibri" panose="020F0502020204030204" pitchFamily="34" charset="0"/>
              </a:rPr>
              <a:t> </a:t>
            </a:r>
            <a:endParaRPr lang="en-IN" dirty="0">
              <a:latin typeface="Calibri" panose="020F0502020204030204" pitchFamily="34" charset="0"/>
              <a:ea typeface="Courier New" panose="02070309020205020404" pitchFamily="49" charset="0"/>
              <a:cs typeface="Calibri" panose="020F0502020204030204" pitchFamily="34" charset="0"/>
            </a:endParaRPr>
          </a:p>
          <a:p>
            <a:pPr marL="420370" marR="454660">
              <a:lnSpc>
                <a:spcPct val="115000"/>
              </a:lnSpc>
              <a:spcAft>
                <a:spcPts val="0"/>
              </a:spcAft>
            </a:pPr>
            <a:r>
              <a:rPr lang="en-US" dirty="0">
                <a:latin typeface="Calibri" panose="020F0502020204030204" pitchFamily="34" charset="0"/>
                <a:ea typeface="Courier New" panose="02070309020205020404" pitchFamily="49" charset="0"/>
                <a:cs typeface="Calibri" panose="020F0502020204030204" pitchFamily="34" charset="0"/>
              </a:rPr>
              <a:t>The outcome obtained from the operation is given through the</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o/p port of an Arduino board to the LCD display of related</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data.</a:t>
            </a:r>
            <a:r>
              <a:rPr lang="en-US" spc="28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The</a:t>
            </a:r>
            <a:r>
              <a:rPr lang="en-US" spc="2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generated</a:t>
            </a:r>
            <a:r>
              <a:rPr lang="en-US" spc="2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pulses</a:t>
            </a:r>
            <a:r>
              <a:rPr lang="en-US" spc="28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from</a:t>
            </a:r>
            <a:r>
              <a:rPr lang="en-US" spc="2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the</a:t>
            </a:r>
            <a:r>
              <a:rPr lang="en-US" spc="2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board</a:t>
            </a:r>
            <a:r>
              <a:rPr lang="en-US" spc="28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which</a:t>
            </a:r>
            <a:r>
              <a:rPr lang="en-US" spc="2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is</a:t>
            </a:r>
            <a:r>
              <a:rPr lang="en-US" spc="29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further</a:t>
            </a:r>
            <a:r>
              <a:rPr lang="en-US" spc="-710"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fed to the driver circuit to get the preferred output to the</a:t>
            </a:r>
            <a:r>
              <a:rPr lang="en-US" spc="5" dirty="0">
                <a:latin typeface="Calibri" panose="020F0502020204030204" pitchFamily="34" charset="0"/>
                <a:ea typeface="Courier New" panose="02070309020205020404" pitchFamily="49" charset="0"/>
                <a:cs typeface="Calibri" panose="020F0502020204030204" pitchFamily="34" charset="0"/>
              </a:rPr>
              <a:t> </a:t>
            </a:r>
            <a:r>
              <a:rPr lang="en-US" dirty="0">
                <a:latin typeface="Calibri" panose="020F0502020204030204" pitchFamily="34" charset="0"/>
                <a:ea typeface="Courier New" panose="02070309020205020404" pitchFamily="49" charset="0"/>
                <a:cs typeface="Calibri" panose="020F0502020204030204" pitchFamily="34" charset="0"/>
              </a:rPr>
              <a:t>fan.</a:t>
            </a:r>
            <a:endParaRPr lang="en-IN" dirty="0">
              <a:latin typeface="Calibri" panose="020F0502020204030204" pitchFamily="34" charset="0"/>
              <a:ea typeface="Courier New" panose="02070309020205020404" pitchFamily="49" charset="0"/>
              <a:cs typeface="Calibri" panose="020F050202020403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8" name="TextBox 7">
            <a:extLst>
              <a:ext uri="{FF2B5EF4-FFF2-40B4-BE49-F238E27FC236}">
                <a16:creationId xmlns:a16="http://schemas.microsoft.com/office/drawing/2014/main" id="{5AD29C08-964D-4270-AE34-0DD5D8ED8AC7}"/>
              </a:ext>
            </a:extLst>
          </p:cNvPr>
          <p:cNvSpPr txBox="1"/>
          <p:nvPr/>
        </p:nvSpPr>
        <p:spPr>
          <a:xfrm>
            <a:off x="70884" y="0"/>
            <a:ext cx="4281375" cy="523220"/>
          </a:xfrm>
          <a:prstGeom prst="rect">
            <a:avLst/>
          </a:prstGeom>
          <a:noFill/>
        </p:spPr>
        <p:txBody>
          <a:bodyPr wrap="square" rtlCol="0">
            <a:spAutoFit/>
          </a:bodyPr>
          <a:lstStyle/>
          <a:p>
            <a:r>
              <a:rPr lang="en-US" sz="2800" b="1" dirty="0">
                <a:solidFill>
                  <a:schemeClr val="tx1"/>
                </a:solidFill>
              </a:rPr>
              <a:t>Temperature Sensor</a:t>
            </a:r>
            <a:endParaRPr lang="en-IN" sz="2800" dirty="0">
              <a:solidFill>
                <a:schemeClr val="tx1"/>
              </a:solidFill>
            </a:endParaRPr>
          </a:p>
        </p:txBody>
      </p:sp>
      <p:sp>
        <p:nvSpPr>
          <p:cNvPr id="9" name="TextBox 8">
            <a:extLst>
              <a:ext uri="{FF2B5EF4-FFF2-40B4-BE49-F238E27FC236}">
                <a16:creationId xmlns:a16="http://schemas.microsoft.com/office/drawing/2014/main" id="{27D84E35-A6A8-49ED-920F-4B028631217D}"/>
              </a:ext>
            </a:extLst>
          </p:cNvPr>
          <p:cNvSpPr txBox="1"/>
          <p:nvPr/>
        </p:nvSpPr>
        <p:spPr>
          <a:xfrm>
            <a:off x="0" y="470717"/>
            <a:ext cx="5344634" cy="1384995"/>
          </a:xfrm>
          <a:prstGeom prst="rect">
            <a:avLst/>
          </a:prstGeom>
          <a:noFill/>
        </p:spPr>
        <p:txBody>
          <a:bodyPr wrap="square" rtlCol="0">
            <a:spAutoFit/>
          </a:bodyPr>
          <a:lstStyle/>
          <a:p>
            <a:r>
              <a:rPr lang="en-US" sz="1400" cap="none" dirty="0"/>
              <a:t>We are using LM 35 as temperature sensor. LM 35 is a precision temperature sensor whose output is linearly proportional to </a:t>
            </a:r>
            <a:r>
              <a:rPr lang="en-US" sz="1400" cap="none" dirty="0" err="1"/>
              <a:t>celsius</a:t>
            </a:r>
            <a:r>
              <a:rPr lang="en-US" sz="1400" cap="none" dirty="0"/>
              <a:t> temperature. The LM35 is rated to operate from -55° centigrade to 150° centigrade with a linear scale factor of</a:t>
            </a:r>
            <a:endParaRPr lang="en-IN" sz="1400" cap="none" dirty="0"/>
          </a:p>
          <a:p>
            <a:r>
              <a:rPr lang="en-US" sz="1400" cap="none" dirty="0"/>
              <a:t>+10mv/° c</a:t>
            </a:r>
            <a:endParaRPr lang="en-IN" sz="1400" cap="none" dirty="0"/>
          </a:p>
          <a:p>
            <a:endParaRPr lang="en-IN" dirty="0"/>
          </a:p>
        </p:txBody>
      </p:sp>
      <p:sp>
        <p:nvSpPr>
          <p:cNvPr id="10" name="TextBox 9">
            <a:extLst>
              <a:ext uri="{FF2B5EF4-FFF2-40B4-BE49-F238E27FC236}">
                <a16:creationId xmlns:a16="http://schemas.microsoft.com/office/drawing/2014/main" id="{FD4881CD-AA25-4545-9D82-29B24B0D9F36}"/>
              </a:ext>
            </a:extLst>
          </p:cNvPr>
          <p:cNvSpPr txBox="1"/>
          <p:nvPr/>
        </p:nvSpPr>
        <p:spPr>
          <a:xfrm>
            <a:off x="0" y="1594883"/>
            <a:ext cx="5344634" cy="630942"/>
          </a:xfrm>
          <a:prstGeom prst="rect">
            <a:avLst/>
          </a:prstGeom>
          <a:noFill/>
        </p:spPr>
        <p:txBody>
          <a:bodyPr wrap="square" rtlCol="0">
            <a:spAutoFit/>
          </a:bodyPr>
          <a:lstStyle/>
          <a:p>
            <a:r>
              <a:rPr lang="en-US" sz="3500" b="1" dirty="0">
                <a:solidFill>
                  <a:schemeClr val="tx1"/>
                </a:solidFill>
                <a:latin typeface="Bahnschrift" panose="020B0502040204020203" pitchFamily="34" charset="0"/>
              </a:rPr>
              <a:t>Features:</a:t>
            </a:r>
            <a:endParaRPr lang="en-IN" sz="3500" b="1" dirty="0">
              <a:solidFill>
                <a:schemeClr val="tx1"/>
              </a:solidFill>
              <a:latin typeface="Bahnschrift" panose="020B0502040204020203" pitchFamily="34" charset="0"/>
            </a:endParaRPr>
          </a:p>
        </p:txBody>
      </p:sp>
      <p:sp>
        <p:nvSpPr>
          <p:cNvPr id="11" name="TextBox 10">
            <a:extLst>
              <a:ext uri="{FF2B5EF4-FFF2-40B4-BE49-F238E27FC236}">
                <a16:creationId xmlns:a16="http://schemas.microsoft.com/office/drawing/2014/main" id="{393AB2CF-A210-4240-9601-D8AD9BDEF68E}"/>
              </a:ext>
            </a:extLst>
          </p:cNvPr>
          <p:cNvSpPr txBox="1"/>
          <p:nvPr/>
        </p:nvSpPr>
        <p:spPr>
          <a:xfrm>
            <a:off x="0" y="2126512"/>
            <a:ext cx="5344634" cy="2677656"/>
          </a:xfrm>
          <a:prstGeom prst="rect">
            <a:avLst/>
          </a:prstGeom>
          <a:noFill/>
        </p:spPr>
        <p:txBody>
          <a:bodyPr wrap="square" rtlCol="0">
            <a:spAutoFit/>
          </a:bodyPr>
          <a:lstStyle/>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Calibrated</a:t>
            </a:r>
            <a:r>
              <a:rPr lang="en-US" sz="1400" spc="-4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directly</a:t>
            </a:r>
            <a:r>
              <a:rPr lang="en-US" sz="1400" spc="-4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in</a:t>
            </a:r>
            <a:r>
              <a:rPr lang="en-US" sz="1400" spc="-4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degree</a:t>
            </a:r>
            <a:r>
              <a:rPr lang="en-US" sz="1400" spc="-4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Celsius</a:t>
            </a:r>
            <a:r>
              <a:rPr lang="en-US" sz="1400" spc="-4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(centigrade)</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Linear</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+10.0</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mV/</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degree</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Celsius</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0.5</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degree</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Celsius</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accuracy</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(at</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+25degree</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Celsius)</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Rated</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for</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full</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-55</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to</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+150</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degree</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Celsius</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range</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Suitable</a:t>
            </a:r>
            <a:r>
              <a:rPr lang="en-US" sz="1400" spc="-4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for</a:t>
            </a:r>
            <a:r>
              <a:rPr lang="en-US" sz="1400" spc="-4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remote</a:t>
            </a:r>
            <a:r>
              <a:rPr lang="en-US" sz="1400" spc="-4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applications</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Bef>
                <a:spcPts val="5"/>
              </a:spcBef>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Low</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cost</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due</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to</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wafer-level</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trimming</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Operates</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from</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4</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to</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30</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volts</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Less</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than</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60</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Micro</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ampere</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current</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drains</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Low</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self-heating,</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0.08</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degree</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Celsius</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in</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still</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air</a:t>
            </a: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Bef>
                <a:spcPts val="5"/>
              </a:spcBef>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Nonlinearity</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only</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1/4</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degree</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Celsius</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typical</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71450" lvl="0" indent="-171450">
              <a:spcAft>
                <a:spcPts val="0"/>
              </a:spcAft>
              <a:buFont typeface="Wingdings" panose="05000000000000000000" pitchFamily="2" charset="2"/>
              <a:buChar char="§"/>
              <a:tabLst>
                <a:tab pos="596900" algn="l"/>
                <a:tab pos="597535" algn="l"/>
              </a:tabLst>
            </a:pPr>
            <a:r>
              <a:rPr lang="en-US" sz="1400" dirty="0">
                <a:latin typeface="Calibri" panose="020F0502020204030204" pitchFamily="34" charset="0"/>
                <a:ea typeface="Courier New" panose="02070309020205020404" pitchFamily="49" charset="0"/>
                <a:cs typeface="Calibri" panose="020F0502020204030204" pitchFamily="34" charset="0"/>
              </a:rPr>
              <a:t>Low</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impedance</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output,</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0.1</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Ohm</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for</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1mA</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load</a:t>
            </a:r>
            <a:endParaRPr lang="en-IN" sz="1200" dirty="0">
              <a:effectLst/>
              <a:latin typeface="Calibri" panose="020F0502020204030204" pitchFamily="34" charset="0"/>
              <a:ea typeface="Courier New" panose="02070309020205020404" pitchFamily="49" charset="0"/>
              <a:cs typeface="Calibri" panose="020F0502020204030204" pitchFamily="34" charset="0"/>
            </a:endParaRPr>
          </a:p>
          <a:p>
            <a:endParaRPr lang="en-IN" dirty="0"/>
          </a:p>
        </p:txBody>
      </p:sp>
      <p:pic>
        <p:nvPicPr>
          <p:cNvPr id="12" name="Content Placeholder 6">
            <a:extLst>
              <a:ext uri="{FF2B5EF4-FFF2-40B4-BE49-F238E27FC236}">
                <a16:creationId xmlns:a16="http://schemas.microsoft.com/office/drawing/2014/main" id="{D4A0305F-EB02-485C-AF2E-1DF4EE304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104" y="1397194"/>
            <a:ext cx="4003310" cy="33360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131F5D-FF9B-4489-AD23-CE79773904D5}"/>
              </a:ext>
            </a:extLst>
          </p:cNvPr>
          <p:cNvSpPr txBox="1"/>
          <p:nvPr/>
        </p:nvSpPr>
        <p:spPr>
          <a:xfrm>
            <a:off x="694660" y="0"/>
            <a:ext cx="8385545" cy="1200329"/>
          </a:xfrm>
          <a:prstGeom prst="rect">
            <a:avLst/>
          </a:prstGeom>
          <a:noFill/>
        </p:spPr>
        <p:txBody>
          <a:bodyPr wrap="square" rtlCol="0">
            <a:spAutoFit/>
          </a:bodyPr>
          <a:lstStyle/>
          <a:p>
            <a:pPr algn="ctr"/>
            <a:r>
              <a:rPr lang="en-US" sz="3600" b="1" dirty="0">
                <a:solidFill>
                  <a:schemeClr val="tx1"/>
                </a:solidFill>
              </a:rPr>
              <a:t>Liquid Crystal Display</a:t>
            </a:r>
            <a:br>
              <a:rPr lang="en-IN" sz="3600" b="1" dirty="0">
                <a:solidFill>
                  <a:schemeClr val="tx1"/>
                </a:solidFill>
              </a:rPr>
            </a:br>
            <a:endParaRPr lang="en-IN" sz="3600" dirty="0">
              <a:solidFill>
                <a:schemeClr val="tx1"/>
              </a:solidFill>
            </a:endParaRPr>
          </a:p>
        </p:txBody>
      </p:sp>
      <p:sp>
        <p:nvSpPr>
          <p:cNvPr id="7" name="TextBox 6">
            <a:extLst>
              <a:ext uri="{FF2B5EF4-FFF2-40B4-BE49-F238E27FC236}">
                <a16:creationId xmlns:a16="http://schemas.microsoft.com/office/drawing/2014/main" id="{684D9F9C-C819-4827-8FC8-EB3908DF209B}"/>
              </a:ext>
            </a:extLst>
          </p:cNvPr>
          <p:cNvSpPr txBox="1"/>
          <p:nvPr/>
        </p:nvSpPr>
        <p:spPr>
          <a:xfrm>
            <a:off x="233916" y="848257"/>
            <a:ext cx="5904614" cy="4401205"/>
          </a:xfrm>
          <a:prstGeom prst="rect">
            <a:avLst/>
          </a:prstGeom>
          <a:noFill/>
        </p:spPr>
        <p:txBody>
          <a:bodyPr wrap="square" rtlCol="0">
            <a:spAutoFit/>
          </a:bodyPr>
          <a:lstStyle/>
          <a:p>
            <a:r>
              <a:rPr lang="en-US" sz="1400" dirty="0"/>
              <a:t>The LCD is a dot matrix liquid crystal display that displays alphanumeric characters and symbols. 16X2 LCD digital display has been used in the system to show the room temperature. Liquid Crystal Display screen is an electronic display module and find a wide range of applications. A 16x2 LCD display is very basic module and is very commonly used in various devices and circuits. These modules are preferred over </a:t>
            </a:r>
            <a:r>
              <a:rPr lang="en-US" dirty="0"/>
              <a:t>seven segments </a:t>
            </a:r>
            <a:r>
              <a:rPr lang="en-US" sz="1400" dirty="0"/>
              <a:t>and other multi segment LED</a:t>
            </a:r>
            <a:r>
              <a:rPr lang="en-US" dirty="0"/>
              <a:t>s</a:t>
            </a:r>
            <a:r>
              <a:rPr lang="en-US" sz="1400" dirty="0"/>
              <a:t>. The reasons being: LCDs are economical; easily programmable; have no limitation of displaying special &amp; even </a:t>
            </a:r>
            <a:r>
              <a:rPr lang="en-US" dirty="0"/>
              <a:t>custom characters </a:t>
            </a:r>
            <a:r>
              <a:rPr lang="en-US" sz="1400" dirty="0"/>
              <a:t>(unlike in seven segments), </a:t>
            </a:r>
            <a:r>
              <a:rPr lang="en-US" dirty="0"/>
              <a:t>animations </a:t>
            </a:r>
            <a:r>
              <a:rPr lang="en-US" sz="1400" dirty="0"/>
              <a:t>and so on.</a:t>
            </a:r>
            <a:endParaRPr lang="en-IN" sz="1400" dirty="0"/>
          </a:p>
          <a:p>
            <a:r>
              <a:rPr lang="en-US" sz="1400" dirty="0"/>
              <a:t>A 16x2 LCD means it can display 16 characters per line and there are 2 such lines. In this LCD each character is displayed in 5x7 pixel matrix. This LCD has two registers, namely, Command and Data. The command register stores the command instructions given to the LCD. A command is an instruction given to LCD to do a predefined task like initializing it, clearing its screen, setting the cursor position, controlling display etc. The data register stores the data to be displayed on the LCD. The data is the ASCII value of the character to be displayed on the LCD.</a:t>
            </a:r>
            <a:endParaRPr lang="en-IN" sz="1400" dirty="0"/>
          </a:p>
          <a:p>
            <a:endParaRPr lang="en-IN" dirty="0"/>
          </a:p>
          <a:p>
            <a:endParaRPr lang="en-IN" dirty="0"/>
          </a:p>
        </p:txBody>
      </p:sp>
      <p:pic>
        <p:nvPicPr>
          <p:cNvPr id="8" name="Picture 7">
            <a:extLst>
              <a:ext uri="{FF2B5EF4-FFF2-40B4-BE49-F238E27FC236}">
                <a16:creationId xmlns:a16="http://schemas.microsoft.com/office/drawing/2014/main" id="{22B14DE1-240B-403B-AB1E-2957834F0C21}"/>
              </a:ext>
            </a:extLst>
          </p:cNvPr>
          <p:cNvPicPr>
            <a:picLocks noChangeAspect="1"/>
          </p:cNvPicPr>
          <p:nvPr/>
        </p:nvPicPr>
        <p:blipFill rotWithShape="1">
          <a:blip r:embed="rId2"/>
          <a:srcRect l="2205" t="6819" r="2111" b="5179"/>
          <a:stretch/>
        </p:blipFill>
        <p:spPr>
          <a:xfrm>
            <a:off x="6195794" y="949927"/>
            <a:ext cx="2827147" cy="1621823"/>
          </a:xfrm>
          <a:prstGeom prst="rect">
            <a:avLst/>
          </a:prstGeom>
        </p:spPr>
      </p:pic>
      <p:pic>
        <p:nvPicPr>
          <p:cNvPr id="9" name="Content Placeholder 4">
            <a:extLst>
              <a:ext uri="{FF2B5EF4-FFF2-40B4-BE49-F238E27FC236}">
                <a16:creationId xmlns:a16="http://schemas.microsoft.com/office/drawing/2014/main" id="{F2B42FC5-1561-4FA2-832E-9C7512AF8C11}"/>
              </a:ext>
            </a:extLst>
          </p:cNvPr>
          <p:cNvPicPr>
            <a:picLocks noChangeAspect="1"/>
          </p:cNvPicPr>
          <p:nvPr/>
        </p:nvPicPr>
        <p:blipFill rotWithShape="1">
          <a:blip r:embed="rId3"/>
          <a:srcRect l="626" t="462" r="2264" b="-462"/>
          <a:stretch/>
        </p:blipFill>
        <p:spPr>
          <a:xfrm>
            <a:off x="6195794" y="3198375"/>
            <a:ext cx="2827147" cy="1451597"/>
          </a:xfrm>
          <a:prstGeom prst="rect">
            <a:avLst/>
          </a:prstGeom>
        </p:spPr>
      </p:pic>
    </p:spTree>
    <p:extLst>
      <p:ext uri="{BB962C8B-B14F-4D97-AF65-F5344CB8AC3E}">
        <p14:creationId xmlns:p14="http://schemas.microsoft.com/office/powerpoint/2010/main" val="374904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2" name="TextBox 1">
            <a:extLst>
              <a:ext uri="{FF2B5EF4-FFF2-40B4-BE49-F238E27FC236}">
                <a16:creationId xmlns:a16="http://schemas.microsoft.com/office/drawing/2014/main" id="{F70DB7B0-C1EF-401A-939C-5BA613EEB841}"/>
              </a:ext>
            </a:extLst>
          </p:cNvPr>
          <p:cNvSpPr txBox="1"/>
          <p:nvPr/>
        </p:nvSpPr>
        <p:spPr>
          <a:xfrm>
            <a:off x="0" y="0"/>
            <a:ext cx="8378456" cy="630942"/>
          </a:xfrm>
          <a:prstGeom prst="rect">
            <a:avLst/>
          </a:prstGeom>
          <a:noFill/>
        </p:spPr>
        <p:txBody>
          <a:bodyPr wrap="square" rtlCol="0">
            <a:spAutoFit/>
          </a:bodyPr>
          <a:lstStyle/>
          <a:p>
            <a:pPr algn="ctr"/>
            <a:r>
              <a:rPr lang="en-US" sz="3500" b="1" dirty="0">
                <a:solidFill>
                  <a:schemeClr val="tx1"/>
                </a:solidFill>
                <a:latin typeface="Bahnschrift" panose="020B0502040204020203" pitchFamily="34" charset="0"/>
                <a:ea typeface="Courier New" panose="02070309020205020404" pitchFamily="49" charset="0"/>
              </a:rPr>
              <a:t>Pin</a:t>
            </a:r>
            <a:r>
              <a:rPr lang="en-US" sz="3500" b="1" spc="-50" dirty="0">
                <a:solidFill>
                  <a:schemeClr val="tx1"/>
                </a:solidFill>
                <a:latin typeface="Bahnschrift" panose="020B0502040204020203" pitchFamily="34" charset="0"/>
                <a:ea typeface="Courier New" panose="02070309020205020404" pitchFamily="49" charset="0"/>
              </a:rPr>
              <a:t> </a:t>
            </a:r>
            <a:r>
              <a:rPr lang="en-US" sz="3500" b="1" dirty="0">
                <a:solidFill>
                  <a:schemeClr val="tx1"/>
                </a:solidFill>
                <a:latin typeface="Bahnschrift" panose="020B0502040204020203" pitchFamily="34" charset="0"/>
                <a:ea typeface="Courier New" panose="02070309020205020404" pitchFamily="49" charset="0"/>
              </a:rPr>
              <a:t>Description:</a:t>
            </a:r>
            <a:endParaRPr lang="en-IN" sz="3500" dirty="0">
              <a:solidFill>
                <a:schemeClr val="tx1"/>
              </a:solidFill>
              <a:effectLst/>
              <a:latin typeface="Bahnschrift" panose="020B0502040204020203" pitchFamily="34" charset="0"/>
              <a:ea typeface="Courier New" panose="02070309020205020404" pitchFamily="49" charset="0"/>
            </a:endParaRPr>
          </a:p>
        </p:txBody>
      </p:sp>
      <p:graphicFrame>
        <p:nvGraphicFramePr>
          <p:cNvPr id="5" name="Table 4">
            <a:extLst>
              <a:ext uri="{FF2B5EF4-FFF2-40B4-BE49-F238E27FC236}">
                <a16:creationId xmlns:a16="http://schemas.microsoft.com/office/drawing/2014/main" id="{43A2DFA0-258A-4D28-9A17-886EE7A334E3}"/>
              </a:ext>
            </a:extLst>
          </p:cNvPr>
          <p:cNvGraphicFramePr>
            <a:graphicFrameLocks noGrp="1"/>
          </p:cNvGraphicFramePr>
          <p:nvPr>
            <p:extLst>
              <p:ext uri="{D42A27DB-BD31-4B8C-83A1-F6EECF244321}">
                <p14:modId xmlns:p14="http://schemas.microsoft.com/office/powerpoint/2010/main" val="1640700226"/>
              </p:ext>
            </p:extLst>
          </p:nvPr>
        </p:nvGraphicFramePr>
        <p:xfrm>
          <a:off x="100012" y="673395"/>
          <a:ext cx="6499262" cy="4189226"/>
        </p:xfrm>
        <a:graphic>
          <a:graphicData uri="http://schemas.openxmlformats.org/drawingml/2006/table">
            <a:tbl>
              <a:tblPr firstRow="1" firstCol="1" lastRow="1" lastCol="1" bandRow="1" bandCol="1">
                <a:tableStyleId>{B301B821-A1FF-4177-AEE7-76D212191A09}</a:tableStyleId>
              </a:tblPr>
              <a:tblGrid>
                <a:gridCol w="657861">
                  <a:extLst>
                    <a:ext uri="{9D8B030D-6E8A-4147-A177-3AD203B41FA5}">
                      <a16:colId xmlns:a16="http://schemas.microsoft.com/office/drawing/2014/main" val="3850020708"/>
                    </a:ext>
                  </a:extLst>
                </a:gridCol>
                <a:gridCol w="4591465">
                  <a:extLst>
                    <a:ext uri="{9D8B030D-6E8A-4147-A177-3AD203B41FA5}">
                      <a16:colId xmlns:a16="http://schemas.microsoft.com/office/drawing/2014/main" val="1360008942"/>
                    </a:ext>
                  </a:extLst>
                </a:gridCol>
                <a:gridCol w="1249936">
                  <a:extLst>
                    <a:ext uri="{9D8B030D-6E8A-4147-A177-3AD203B41FA5}">
                      <a16:colId xmlns:a16="http://schemas.microsoft.com/office/drawing/2014/main" val="2338273719"/>
                    </a:ext>
                  </a:extLst>
                </a:gridCol>
              </a:tblGrid>
              <a:tr h="486929">
                <a:tc>
                  <a:txBody>
                    <a:bodyPr/>
                    <a:lstStyle/>
                    <a:p>
                      <a:pPr marL="215900">
                        <a:lnSpc>
                          <a:spcPts val="1355"/>
                        </a:lnSpc>
                        <a:spcBef>
                          <a:spcPts val="5"/>
                        </a:spcBef>
                        <a:spcAft>
                          <a:spcPts val="0"/>
                        </a:spcAft>
                      </a:pPr>
                      <a:r>
                        <a:rPr lang="en-US" sz="1200">
                          <a:effectLst/>
                        </a:rPr>
                        <a:t>Pin</a:t>
                      </a:r>
                      <a:endParaRPr lang="en-IN" sz="1100">
                        <a:effectLst/>
                      </a:endParaRPr>
                    </a:p>
                    <a:p>
                      <a:pPr marL="215900">
                        <a:lnSpc>
                          <a:spcPts val="1250"/>
                        </a:lnSpc>
                        <a:spcBef>
                          <a:spcPts val="30"/>
                        </a:spcBef>
                        <a:spcAft>
                          <a:spcPts val="0"/>
                        </a:spcAft>
                      </a:pPr>
                      <a:r>
                        <a:rPr lang="en-US" sz="1200">
                          <a:effectLst/>
                        </a:rPr>
                        <a:t>No</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158115">
                        <a:lnSpc>
                          <a:spcPts val="1235"/>
                        </a:lnSpc>
                        <a:spcBef>
                          <a:spcPts val="675"/>
                        </a:spcBef>
                        <a:spcAft>
                          <a:spcPts val="0"/>
                        </a:spcAft>
                      </a:pPr>
                      <a:r>
                        <a:rPr lang="en-US" sz="1200" dirty="0">
                          <a:effectLst/>
                        </a:rPr>
                        <a:t>Function</a:t>
                      </a:r>
                      <a:endParaRPr lang="en-IN" sz="11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161290">
                        <a:lnSpc>
                          <a:spcPts val="1235"/>
                        </a:lnSpc>
                        <a:spcBef>
                          <a:spcPts val="675"/>
                        </a:spcBef>
                        <a:spcAft>
                          <a:spcPts val="0"/>
                        </a:spcAft>
                      </a:pPr>
                      <a:r>
                        <a:rPr lang="en-US" sz="1200">
                          <a:effectLst/>
                        </a:rPr>
                        <a:t>Name</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84187519"/>
                  </a:ext>
                </a:extLst>
              </a:tr>
              <a:tr h="183021">
                <a:tc>
                  <a:txBody>
                    <a:bodyPr/>
                    <a:lstStyle/>
                    <a:p>
                      <a:pPr marR="248285" algn="r">
                        <a:lnSpc>
                          <a:spcPts val="1235"/>
                        </a:lnSpc>
                        <a:spcBef>
                          <a:spcPts val="30"/>
                        </a:spcBef>
                        <a:spcAft>
                          <a:spcPts val="0"/>
                        </a:spcAft>
                      </a:pPr>
                      <a:r>
                        <a:rPr lang="en-US" sz="1200">
                          <a:effectLst/>
                        </a:rPr>
                        <a:t>1</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6675">
                        <a:lnSpc>
                          <a:spcPts val="1235"/>
                        </a:lnSpc>
                        <a:spcBef>
                          <a:spcPts val="30"/>
                        </a:spcBef>
                        <a:spcAft>
                          <a:spcPts val="0"/>
                        </a:spcAft>
                      </a:pPr>
                      <a:r>
                        <a:rPr lang="en-US" sz="1200">
                          <a:effectLst/>
                        </a:rPr>
                        <a:t>Ground</a:t>
                      </a:r>
                      <a:r>
                        <a:rPr lang="en-US" sz="1200" spc="-30">
                          <a:effectLst/>
                        </a:rPr>
                        <a:t> </a:t>
                      </a:r>
                      <a:r>
                        <a:rPr lang="en-US" sz="1200">
                          <a:effectLst/>
                        </a:rPr>
                        <a:t>(0V)</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9850">
                        <a:lnSpc>
                          <a:spcPts val="1235"/>
                        </a:lnSpc>
                        <a:spcBef>
                          <a:spcPts val="30"/>
                        </a:spcBef>
                        <a:spcAft>
                          <a:spcPts val="0"/>
                        </a:spcAft>
                      </a:pPr>
                      <a:r>
                        <a:rPr lang="en-US" sz="1200">
                          <a:effectLst/>
                        </a:rPr>
                        <a:t>Ground</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1271110115"/>
                  </a:ext>
                </a:extLst>
              </a:tr>
              <a:tr h="183021">
                <a:tc>
                  <a:txBody>
                    <a:bodyPr/>
                    <a:lstStyle/>
                    <a:p>
                      <a:pPr marR="248285" algn="r">
                        <a:lnSpc>
                          <a:spcPts val="1235"/>
                        </a:lnSpc>
                        <a:spcBef>
                          <a:spcPts val="30"/>
                        </a:spcBef>
                        <a:spcAft>
                          <a:spcPts val="0"/>
                        </a:spcAft>
                      </a:pPr>
                      <a:r>
                        <a:rPr lang="en-US" sz="1200">
                          <a:effectLst/>
                        </a:rPr>
                        <a:t>2</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6675">
                        <a:lnSpc>
                          <a:spcPts val="1235"/>
                        </a:lnSpc>
                        <a:spcBef>
                          <a:spcPts val="30"/>
                        </a:spcBef>
                        <a:spcAft>
                          <a:spcPts val="0"/>
                        </a:spcAft>
                      </a:pPr>
                      <a:r>
                        <a:rPr lang="en-US" sz="1200">
                          <a:effectLst/>
                        </a:rPr>
                        <a:t>Supply</a:t>
                      </a:r>
                      <a:r>
                        <a:rPr lang="en-US" sz="1200" spc="-20">
                          <a:effectLst/>
                        </a:rPr>
                        <a:t> </a:t>
                      </a:r>
                      <a:r>
                        <a:rPr lang="en-US" sz="1200">
                          <a:effectLst/>
                        </a:rPr>
                        <a:t>voltage;</a:t>
                      </a:r>
                      <a:r>
                        <a:rPr lang="en-US" sz="1200" spc="-20">
                          <a:effectLst/>
                        </a:rPr>
                        <a:t> </a:t>
                      </a:r>
                      <a:r>
                        <a:rPr lang="en-US" sz="1200">
                          <a:effectLst/>
                        </a:rPr>
                        <a:t>5V</a:t>
                      </a:r>
                      <a:r>
                        <a:rPr lang="en-US" sz="1200" spc="-25">
                          <a:effectLst/>
                        </a:rPr>
                        <a:t> </a:t>
                      </a:r>
                      <a:r>
                        <a:rPr lang="en-US" sz="1200">
                          <a:effectLst/>
                        </a:rPr>
                        <a:t>(4.7V</a:t>
                      </a:r>
                      <a:r>
                        <a:rPr lang="en-US" sz="1200" spc="-20">
                          <a:effectLst/>
                        </a:rPr>
                        <a:t> </a:t>
                      </a:r>
                      <a:r>
                        <a:rPr lang="en-US" sz="1200">
                          <a:effectLst/>
                        </a:rPr>
                        <a:t>–</a:t>
                      </a:r>
                      <a:r>
                        <a:rPr lang="en-US" sz="1200" spc="-25">
                          <a:effectLst/>
                        </a:rPr>
                        <a:t> </a:t>
                      </a:r>
                      <a:r>
                        <a:rPr lang="en-US" sz="1200">
                          <a:effectLst/>
                        </a:rPr>
                        <a:t>5.3V)</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161290">
                        <a:lnSpc>
                          <a:spcPts val="1235"/>
                        </a:lnSpc>
                        <a:spcBef>
                          <a:spcPts val="30"/>
                        </a:spcBef>
                        <a:spcAft>
                          <a:spcPts val="0"/>
                        </a:spcAft>
                      </a:pPr>
                      <a:r>
                        <a:rPr lang="en-US" sz="1200">
                          <a:effectLst/>
                        </a:rPr>
                        <a:t>Vcc</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2144665059"/>
                  </a:ext>
                </a:extLst>
              </a:tr>
              <a:tr h="364024">
                <a:tc>
                  <a:txBody>
                    <a:bodyPr/>
                    <a:lstStyle/>
                    <a:p>
                      <a:pPr marR="248285" algn="r">
                        <a:lnSpc>
                          <a:spcPts val="1235"/>
                        </a:lnSpc>
                        <a:spcBef>
                          <a:spcPts val="700"/>
                        </a:spcBef>
                        <a:spcAft>
                          <a:spcPts val="0"/>
                        </a:spcAft>
                      </a:pPr>
                      <a:r>
                        <a:rPr lang="en-US" sz="1200">
                          <a:effectLst/>
                        </a:rPr>
                        <a:t>3</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6675">
                        <a:lnSpc>
                          <a:spcPts val="1350"/>
                        </a:lnSpc>
                        <a:spcBef>
                          <a:spcPts val="30"/>
                        </a:spcBef>
                        <a:spcAft>
                          <a:spcPts val="0"/>
                        </a:spcAft>
                      </a:pPr>
                      <a:r>
                        <a:rPr lang="en-US" sz="1200">
                          <a:effectLst/>
                        </a:rPr>
                        <a:t>Contrast</a:t>
                      </a:r>
                      <a:r>
                        <a:rPr lang="en-US" sz="1200" spc="-35">
                          <a:effectLst/>
                        </a:rPr>
                        <a:t> </a:t>
                      </a:r>
                      <a:r>
                        <a:rPr lang="en-US" sz="1200">
                          <a:effectLst/>
                        </a:rPr>
                        <a:t>adjustment;</a:t>
                      </a:r>
                      <a:r>
                        <a:rPr lang="en-US" sz="1200" spc="-35">
                          <a:effectLst/>
                        </a:rPr>
                        <a:t> </a:t>
                      </a:r>
                      <a:r>
                        <a:rPr lang="en-US" sz="1200">
                          <a:effectLst/>
                        </a:rPr>
                        <a:t>through</a:t>
                      </a:r>
                      <a:r>
                        <a:rPr lang="en-US" sz="1200" spc="-35">
                          <a:effectLst/>
                        </a:rPr>
                        <a:t> </a:t>
                      </a:r>
                      <a:r>
                        <a:rPr lang="en-US" sz="1200">
                          <a:effectLst/>
                        </a:rPr>
                        <a:t>a</a:t>
                      </a:r>
                      <a:r>
                        <a:rPr lang="en-US" sz="1200" spc="-40">
                          <a:effectLst/>
                        </a:rPr>
                        <a:t> </a:t>
                      </a:r>
                      <a:r>
                        <a:rPr lang="en-US" sz="1200">
                          <a:effectLst/>
                        </a:rPr>
                        <a:t>variable</a:t>
                      </a:r>
                      <a:endParaRPr lang="en-IN" sz="1100">
                        <a:effectLst/>
                      </a:endParaRPr>
                    </a:p>
                    <a:p>
                      <a:pPr marL="66675">
                        <a:lnSpc>
                          <a:spcPts val="1225"/>
                        </a:lnSpc>
                        <a:spcBef>
                          <a:spcPts val="30"/>
                        </a:spcBef>
                        <a:spcAft>
                          <a:spcPts val="0"/>
                        </a:spcAft>
                      </a:pPr>
                      <a:r>
                        <a:rPr lang="en-US" sz="1200">
                          <a:effectLst/>
                        </a:rPr>
                        <a:t>resistor</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161290">
                        <a:lnSpc>
                          <a:spcPts val="1235"/>
                        </a:lnSpc>
                        <a:spcBef>
                          <a:spcPts val="695"/>
                        </a:spcBef>
                        <a:spcAft>
                          <a:spcPts val="0"/>
                        </a:spcAft>
                      </a:pPr>
                      <a:r>
                        <a:rPr lang="en-US" sz="1200">
                          <a:effectLst/>
                        </a:rPr>
                        <a:t>V</a:t>
                      </a:r>
                      <a:r>
                        <a:rPr lang="en-US" sz="800">
                          <a:effectLst/>
                        </a:rPr>
                        <a:t>EE</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3022282977"/>
                  </a:ext>
                </a:extLst>
              </a:tr>
              <a:tr h="428618">
                <a:tc>
                  <a:txBody>
                    <a:bodyPr/>
                    <a:lstStyle/>
                    <a:p>
                      <a:pPr marR="248285" algn="r">
                        <a:lnSpc>
                          <a:spcPts val="1235"/>
                        </a:lnSpc>
                        <a:spcBef>
                          <a:spcPts val="945"/>
                        </a:spcBef>
                        <a:spcAft>
                          <a:spcPts val="0"/>
                        </a:spcAft>
                      </a:pPr>
                      <a:r>
                        <a:rPr lang="en-US" sz="1200">
                          <a:effectLst/>
                        </a:rPr>
                        <a:t>4</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6675" marR="274320">
                        <a:lnSpc>
                          <a:spcPct val="100000"/>
                        </a:lnSpc>
                        <a:spcBef>
                          <a:spcPts val="270"/>
                        </a:spcBef>
                        <a:spcAft>
                          <a:spcPts val="0"/>
                        </a:spcAft>
                      </a:pPr>
                      <a:r>
                        <a:rPr lang="en-US" sz="1200" dirty="0">
                          <a:effectLst/>
                        </a:rPr>
                        <a:t>Selects command register when low; and data</a:t>
                      </a:r>
                      <a:r>
                        <a:rPr lang="en-US" sz="1200" spc="-710" dirty="0">
                          <a:effectLst/>
                        </a:rPr>
                        <a:t> </a:t>
                      </a:r>
                      <a:r>
                        <a:rPr lang="en-US" sz="1200" dirty="0">
                          <a:effectLst/>
                        </a:rPr>
                        <a:t>register</a:t>
                      </a:r>
                      <a:r>
                        <a:rPr lang="en-US" sz="1200" spc="-5" dirty="0">
                          <a:effectLst/>
                        </a:rPr>
                        <a:t> </a:t>
                      </a:r>
                      <a:r>
                        <a:rPr lang="en-US" sz="1200" dirty="0">
                          <a:effectLst/>
                        </a:rPr>
                        <a:t>when</a:t>
                      </a:r>
                      <a:r>
                        <a:rPr lang="en-US" sz="1200" spc="-10" dirty="0">
                          <a:effectLst/>
                        </a:rPr>
                        <a:t> </a:t>
                      </a:r>
                      <a:r>
                        <a:rPr lang="en-US" sz="1200" dirty="0">
                          <a:effectLst/>
                        </a:rPr>
                        <a:t>high</a:t>
                      </a:r>
                      <a:endParaRPr lang="en-IN" sz="11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9850" marR="347980">
                        <a:lnSpc>
                          <a:spcPct val="100000"/>
                        </a:lnSpc>
                        <a:spcBef>
                          <a:spcPts val="270"/>
                        </a:spcBef>
                        <a:spcAft>
                          <a:spcPts val="0"/>
                        </a:spcAft>
                      </a:pPr>
                      <a:r>
                        <a:rPr lang="en-US" sz="1200" spc="-5">
                          <a:effectLst/>
                        </a:rPr>
                        <a:t>Register</a:t>
                      </a:r>
                      <a:r>
                        <a:rPr lang="en-US" sz="1200" spc="-710">
                          <a:effectLst/>
                        </a:rPr>
                        <a:t> </a:t>
                      </a:r>
                      <a:r>
                        <a:rPr lang="en-US" sz="1200">
                          <a:effectLst/>
                        </a:rPr>
                        <a:t>Select</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3730143223"/>
                  </a:ext>
                </a:extLst>
              </a:tr>
              <a:tr h="373114">
                <a:tc>
                  <a:txBody>
                    <a:bodyPr/>
                    <a:lstStyle/>
                    <a:p>
                      <a:pPr marR="248285" algn="r">
                        <a:lnSpc>
                          <a:spcPts val="1235"/>
                        </a:lnSpc>
                        <a:spcBef>
                          <a:spcPts val="725"/>
                        </a:spcBef>
                        <a:spcAft>
                          <a:spcPts val="0"/>
                        </a:spcAft>
                      </a:pPr>
                      <a:r>
                        <a:rPr lang="en-US" sz="1200">
                          <a:effectLst/>
                        </a:rPr>
                        <a:t>5</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6675" marR="365760">
                        <a:lnSpc>
                          <a:spcPts val="1350"/>
                        </a:lnSpc>
                        <a:spcBef>
                          <a:spcPts val="30"/>
                        </a:spcBef>
                        <a:spcAft>
                          <a:spcPts val="0"/>
                        </a:spcAft>
                      </a:pPr>
                      <a:r>
                        <a:rPr lang="en-US" sz="1200">
                          <a:effectLst/>
                        </a:rPr>
                        <a:t>Low to write to the register; High to read</a:t>
                      </a:r>
                      <a:r>
                        <a:rPr lang="en-US" sz="1200" spc="-710">
                          <a:effectLst/>
                        </a:rPr>
                        <a:t> </a:t>
                      </a:r>
                      <a:r>
                        <a:rPr lang="en-US" sz="1200">
                          <a:effectLst/>
                        </a:rPr>
                        <a:t>from</a:t>
                      </a:r>
                      <a:r>
                        <a:rPr lang="en-US" sz="1200" spc="-10">
                          <a:effectLst/>
                        </a:rPr>
                        <a:t> </a:t>
                      </a:r>
                      <a:r>
                        <a:rPr lang="en-US" sz="1200">
                          <a:effectLst/>
                        </a:rPr>
                        <a:t>the register</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9850">
                        <a:lnSpc>
                          <a:spcPts val="1235"/>
                        </a:lnSpc>
                        <a:spcBef>
                          <a:spcPts val="725"/>
                        </a:spcBef>
                        <a:spcAft>
                          <a:spcPts val="0"/>
                        </a:spcAft>
                      </a:pPr>
                      <a:r>
                        <a:rPr lang="en-US" sz="1200" dirty="0">
                          <a:effectLst/>
                        </a:rPr>
                        <a:t>Read/write</a:t>
                      </a:r>
                      <a:endParaRPr lang="en-IN" sz="11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3518640713"/>
                  </a:ext>
                </a:extLst>
              </a:tr>
              <a:tr h="364024">
                <a:tc>
                  <a:txBody>
                    <a:bodyPr/>
                    <a:lstStyle/>
                    <a:p>
                      <a:pPr marR="248285" algn="r">
                        <a:lnSpc>
                          <a:spcPts val="1235"/>
                        </a:lnSpc>
                        <a:spcBef>
                          <a:spcPts val="700"/>
                        </a:spcBef>
                        <a:spcAft>
                          <a:spcPts val="0"/>
                        </a:spcAft>
                      </a:pPr>
                      <a:r>
                        <a:rPr lang="en-US" sz="1200">
                          <a:effectLst/>
                        </a:rPr>
                        <a:t>6</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6675">
                        <a:lnSpc>
                          <a:spcPts val="1350"/>
                        </a:lnSpc>
                        <a:spcBef>
                          <a:spcPts val="30"/>
                        </a:spcBef>
                        <a:spcAft>
                          <a:spcPts val="0"/>
                        </a:spcAft>
                      </a:pPr>
                      <a:r>
                        <a:rPr lang="en-US" sz="1200" dirty="0">
                          <a:effectLst/>
                        </a:rPr>
                        <a:t>Sends</a:t>
                      </a:r>
                      <a:r>
                        <a:rPr lang="en-US" sz="1200" spc="-15" dirty="0">
                          <a:effectLst/>
                        </a:rPr>
                        <a:t> </a:t>
                      </a:r>
                      <a:r>
                        <a:rPr lang="en-US" sz="1200" dirty="0">
                          <a:effectLst/>
                        </a:rPr>
                        <a:t>data</a:t>
                      </a:r>
                      <a:r>
                        <a:rPr lang="en-US" sz="1200" spc="-20" dirty="0">
                          <a:effectLst/>
                        </a:rPr>
                        <a:t> </a:t>
                      </a:r>
                      <a:r>
                        <a:rPr lang="en-US" sz="1200" dirty="0">
                          <a:effectLst/>
                        </a:rPr>
                        <a:t>to</a:t>
                      </a:r>
                      <a:r>
                        <a:rPr lang="en-US" sz="1200" spc="-15" dirty="0">
                          <a:effectLst/>
                        </a:rPr>
                        <a:t> </a:t>
                      </a:r>
                      <a:r>
                        <a:rPr lang="en-US" sz="1200" dirty="0">
                          <a:effectLst/>
                        </a:rPr>
                        <a:t>data</a:t>
                      </a:r>
                      <a:r>
                        <a:rPr lang="en-US" sz="1200" spc="-15" dirty="0">
                          <a:effectLst/>
                        </a:rPr>
                        <a:t> </a:t>
                      </a:r>
                      <a:r>
                        <a:rPr lang="en-US" sz="1200" dirty="0">
                          <a:effectLst/>
                        </a:rPr>
                        <a:t>pins</a:t>
                      </a:r>
                      <a:r>
                        <a:rPr lang="en-US" sz="1200" spc="-10" dirty="0">
                          <a:effectLst/>
                        </a:rPr>
                        <a:t> </a:t>
                      </a:r>
                      <a:r>
                        <a:rPr lang="en-US" sz="1200" dirty="0">
                          <a:effectLst/>
                        </a:rPr>
                        <a:t>when</a:t>
                      </a:r>
                      <a:r>
                        <a:rPr lang="en-US" sz="1200" spc="-20" dirty="0">
                          <a:effectLst/>
                        </a:rPr>
                        <a:t> </a:t>
                      </a:r>
                      <a:r>
                        <a:rPr lang="en-US" sz="1200" dirty="0">
                          <a:effectLst/>
                        </a:rPr>
                        <a:t>a</a:t>
                      </a:r>
                      <a:r>
                        <a:rPr lang="en-US" sz="1200" spc="-15" dirty="0">
                          <a:effectLst/>
                        </a:rPr>
                        <a:t> </a:t>
                      </a:r>
                      <a:r>
                        <a:rPr lang="en-US" sz="1200" dirty="0">
                          <a:effectLst/>
                        </a:rPr>
                        <a:t>high</a:t>
                      </a:r>
                      <a:r>
                        <a:rPr lang="en-US" sz="1200" spc="-15" dirty="0">
                          <a:effectLst/>
                        </a:rPr>
                        <a:t> </a:t>
                      </a:r>
                      <a:r>
                        <a:rPr lang="en-US" sz="1200" dirty="0">
                          <a:effectLst/>
                        </a:rPr>
                        <a:t>to</a:t>
                      </a:r>
                      <a:r>
                        <a:rPr lang="en-US" sz="1200" spc="-15" dirty="0">
                          <a:effectLst/>
                        </a:rPr>
                        <a:t> </a:t>
                      </a:r>
                      <a:r>
                        <a:rPr lang="en-US" sz="1200" dirty="0">
                          <a:effectLst/>
                        </a:rPr>
                        <a:t>low</a:t>
                      </a:r>
                      <a:endParaRPr lang="en-IN" sz="1100" dirty="0">
                        <a:effectLst/>
                      </a:endParaRPr>
                    </a:p>
                    <a:p>
                      <a:pPr marL="66675">
                        <a:lnSpc>
                          <a:spcPts val="1225"/>
                        </a:lnSpc>
                        <a:spcBef>
                          <a:spcPts val="30"/>
                        </a:spcBef>
                        <a:spcAft>
                          <a:spcPts val="0"/>
                        </a:spcAft>
                      </a:pPr>
                      <a:r>
                        <a:rPr lang="en-US" sz="1200" dirty="0">
                          <a:effectLst/>
                        </a:rPr>
                        <a:t>pulse</a:t>
                      </a:r>
                      <a:r>
                        <a:rPr lang="en-US" sz="1200" spc="-20" dirty="0">
                          <a:effectLst/>
                        </a:rPr>
                        <a:t> </a:t>
                      </a:r>
                      <a:r>
                        <a:rPr lang="en-US" sz="1200" dirty="0">
                          <a:effectLst/>
                        </a:rPr>
                        <a:t>is</a:t>
                      </a:r>
                      <a:r>
                        <a:rPr lang="en-US" sz="1200" spc="-25" dirty="0">
                          <a:effectLst/>
                        </a:rPr>
                        <a:t> </a:t>
                      </a:r>
                      <a:r>
                        <a:rPr lang="en-US" sz="1200" dirty="0">
                          <a:effectLst/>
                        </a:rPr>
                        <a:t>given</a:t>
                      </a:r>
                      <a:endParaRPr lang="en-IN" sz="11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9850">
                        <a:lnSpc>
                          <a:spcPts val="1235"/>
                        </a:lnSpc>
                        <a:spcBef>
                          <a:spcPts val="700"/>
                        </a:spcBef>
                        <a:spcAft>
                          <a:spcPts val="0"/>
                        </a:spcAft>
                      </a:pPr>
                      <a:r>
                        <a:rPr lang="en-US" sz="1200">
                          <a:effectLst/>
                        </a:rPr>
                        <a:t>Enable</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4093636858"/>
                  </a:ext>
                </a:extLst>
              </a:tr>
              <a:tr h="183694">
                <a:tc>
                  <a:txBody>
                    <a:bodyPr/>
                    <a:lstStyle/>
                    <a:p>
                      <a:pPr marR="248285" algn="r">
                        <a:lnSpc>
                          <a:spcPts val="1235"/>
                        </a:lnSpc>
                        <a:spcBef>
                          <a:spcPts val="30"/>
                        </a:spcBef>
                        <a:spcAft>
                          <a:spcPts val="0"/>
                        </a:spcAft>
                      </a:pPr>
                      <a:r>
                        <a:rPr lang="en-US" sz="1200">
                          <a:effectLst/>
                        </a:rPr>
                        <a:t>7</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rowSpan="8">
                  <a:txBody>
                    <a:bodyPr/>
                    <a:lstStyle/>
                    <a:p>
                      <a:pPr>
                        <a:lnSpc>
                          <a:spcPts val="1235"/>
                        </a:lnSpc>
                        <a:spcBef>
                          <a:spcPts val="30"/>
                        </a:spcBef>
                        <a:spcAft>
                          <a:spcPts val="0"/>
                        </a:spcAft>
                      </a:pPr>
                      <a:r>
                        <a:rPr lang="en-US" sz="1300" dirty="0">
                          <a:effectLst/>
                        </a:rPr>
                        <a:t> </a:t>
                      </a:r>
                      <a:endParaRPr lang="en-IN" sz="1100" dirty="0">
                        <a:effectLst/>
                      </a:endParaRPr>
                    </a:p>
                    <a:p>
                      <a:pPr>
                        <a:lnSpc>
                          <a:spcPts val="1235"/>
                        </a:lnSpc>
                        <a:spcBef>
                          <a:spcPts val="30"/>
                        </a:spcBef>
                        <a:spcAft>
                          <a:spcPts val="0"/>
                        </a:spcAft>
                      </a:pPr>
                      <a:r>
                        <a:rPr lang="en-US" sz="1300" dirty="0">
                          <a:effectLst/>
                        </a:rPr>
                        <a:t> </a:t>
                      </a:r>
                      <a:endParaRPr lang="en-IN" sz="1100" dirty="0">
                        <a:effectLst/>
                      </a:endParaRPr>
                    </a:p>
                    <a:p>
                      <a:pPr>
                        <a:lnSpc>
                          <a:spcPts val="1235"/>
                        </a:lnSpc>
                        <a:spcBef>
                          <a:spcPts val="45"/>
                        </a:spcBef>
                        <a:spcAft>
                          <a:spcPts val="0"/>
                        </a:spcAft>
                      </a:pPr>
                      <a:r>
                        <a:rPr lang="en-US" sz="1900" dirty="0">
                          <a:effectLst/>
                        </a:rPr>
                        <a:t> </a:t>
                      </a:r>
                      <a:endParaRPr lang="en-IN" sz="1100" dirty="0">
                        <a:effectLst/>
                      </a:endParaRPr>
                    </a:p>
                    <a:p>
                      <a:pPr marL="66675">
                        <a:lnSpc>
                          <a:spcPts val="1235"/>
                        </a:lnSpc>
                        <a:spcBef>
                          <a:spcPts val="30"/>
                        </a:spcBef>
                        <a:spcAft>
                          <a:spcPts val="0"/>
                        </a:spcAft>
                      </a:pPr>
                      <a:r>
                        <a:rPr lang="en-US" sz="1200" dirty="0">
                          <a:effectLst/>
                        </a:rPr>
                        <a:t>8-bit</a:t>
                      </a:r>
                      <a:r>
                        <a:rPr lang="en-US" sz="1200" spc="-25" dirty="0">
                          <a:effectLst/>
                        </a:rPr>
                        <a:t> </a:t>
                      </a:r>
                      <a:r>
                        <a:rPr lang="en-US" sz="1200" dirty="0">
                          <a:effectLst/>
                        </a:rPr>
                        <a:t>data</a:t>
                      </a:r>
                      <a:r>
                        <a:rPr lang="en-US" sz="1200" spc="-25" dirty="0">
                          <a:effectLst/>
                        </a:rPr>
                        <a:t> </a:t>
                      </a:r>
                      <a:r>
                        <a:rPr lang="en-US" sz="1200" dirty="0">
                          <a:effectLst/>
                        </a:rPr>
                        <a:t>pins</a:t>
                      </a:r>
                      <a:endParaRPr lang="en-IN" sz="11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9850">
                        <a:lnSpc>
                          <a:spcPts val="1235"/>
                        </a:lnSpc>
                        <a:spcBef>
                          <a:spcPts val="30"/>
                        </a:spcBef>
                        <a:spcAft>
                          <a:spcPts val="0"/>
                        </a:spcAft>
                      </a:pPr>
                      <a:r>
                        <a:rPr lang="en-US" sz="1200">
                          <a:effectLst/>
                        </a:rPr>
                        <a:t>DB0</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2023658542"/>
                  </a:ext>
                </a:extLst>
              </a:tr>
              <a:tr h="183021">
                <a:tc>
                  <a:txBody>
                    <a:bodyPr/>
                    <a:lstStyle/>
                    <a:p>
                      <a:pPr marR="248285" algn="r">
                        <a:lnSpc>
                          <a:spcPts val="1235"/>
                        </a:lnSpc>
                        <a:spcBef>
                          <a:spcPts val="30"/>
                        </a:spcBef>
                        <a:spcAft>
                          <a:spcPts val="0"/>
                        </a:spcAft>
                      </a:pPr>
                      <a:r>
                        <a:rPr lang="en-US" sz="1200">
                          <a:effectLst/>
                        </a:rPr>
                        <a:t>8</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vMerge="1">
                  <a:txBody>
                    <a:bodyPr/>
                    <a:lstStyle/>
                    <a:p>
                      <a:endParaRPr lang="en-IN"/>
                    </a:p>
                  </a:txBody>
                  <a:tcPr/>
                </a:tc>
                <a:tc>
                  <a:txBody>
                    <a:bodyPr/>
                    <a:lstStyle/>
                    <a:p>
                      <a:pPr marL="69850">
                        <a:lnSpc>
                          <a:spcPts val="1235"/>
                        </a:lnSpc>
                        <a:spcBef>
                          <a:spcPts val="30"/>
                        </a:spcBef>
                        <a:spcAft>
                          <a:spcPts val="0"/>
                        </a:spcAft>
                      </a:pPr>
                      <a:r>
                        <a:rPr lang="en-US" sz="1200">
                          <a:effectLst/>
                        </a:rPr>
                        <a:t>DB1</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4162741848"/>
                  </a:ext>
                </a:extLst>
              </a:tr>
              <a:tr h="183021">
                <a:tc>
                  <a:txBody>
                    <a:bodyPr/>
                    <a:lstStyle/>
                    <a:p>
                      <a:pPr marR="248285" algn="r">
                        <a:lnSpc>
                          <a:spcPts val="1235"/>
                        </a:lnSpc>
                        <a:spcBef>
                          <a:spcPts val="30"/>
                        </a:spcBef>
                        <a:spcAft>
                          <a:spcPts val="0"/>
                        </a:spcAft>
                      </a:pPr>
                      <a:r>
                        <a:rPr lang="en-US" sz="1200">
                          <a:effectLst/>
                        </a:rPr>
                        <a:t>9</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vMerge="1">
                  <a:txBody>
                    <a:bodyPr/>
                    <a:lstStyle/>
                    <a:p>
                      <a:endParaRPr lang="en-IN"/>
                    </a:p>
                  </a:txBody>
                  <a:tcPr/>
                </a:tc>
                <a:tc>
                  <a:txBody>
                    <a:bodyPr/>
                    <a:lstStyle/>
                    <a:p>
                      <a:pPr marL="69850">
                        <a:lnSpc>
                          <a:spcPts val="1235"/>
                        </a:lnSpc>
                        <a:spcBef>
                          <a:spcPts val="30"/>
                        </a:spcBef>
                        <a:spcAft>
                          <a:spcPts val="0"/>
                        </a:spcAft>
                      </a:pPr>
                      <a:r>
                        <a:rPr lang="en-US" sz="1200">
                          <a:effectLst/>
                        </a:rPr>
                        <a:t>DB2</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2435071989"/>
                  </a:ext>
                </a:extLst>
              </a:tr>
              <a:tr h="183021">
                <a:tc>
                  <a:txBody>
                    <a:bodyPr/>
                    <a:lstStyle/>
                    <a:p>
                      <a:pPr marR="202565" algn="r">
                        <a:lnSpc>
                          <a:spcPts val="1235"/>
                        </a:lnSpc>
                        <a:spcBef>
                          <a:spcPts val="30"/>
                        </a:spcBef>
                        <a:spcAft>
                          <a:spcPts val="0"/>
                        </a:spcAft>
                      </a:pPr>
                      <a:r>
                        <a:rPr lang="en-US" sz="1200">
                          <a:effectLst/>
                        </a:rPr>
                        <a:t>10</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vMerge="1">
                  <a:txBody>
                    <a:bodyPr/>
                    <a:lstStyle/>
                    <a:p>
                      <a:endParaRPr lang="en-IN"/>
                    </a:p>
                  </a:txBody>
                  <a:tcPr/>
                </a:tc>
                <a:tc>
                  <a:txBody>
                    <a:bodyPr/>
                    <a:lstStyle/>
                    <a:p>
                      <a:pPr marL="69850">
                        <a:lnSpc>
                          <a:spcPts val="1235"/>
                        </a:lnSpc>
                        <a:spcBef>
                          <a:spcPts val="30"/>
                        </a:spcBef>
                        <a:spcAft>
                          <a:spcPts val="0"/>
                        </a:spcAft>
                      </a:pPr>
                      <a:r>
                        <a:rPr lang="en-US" sz="1200">
                          <a:effectLst/>
                        </a:rPr>
                        <a:t>DB3</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1434281813"/>
                  </a:ext>
                </a:extLst>
              </a:tr>
              <a:tr h="179658">
                <a:tc>
                  <a:txBody>
                    <a:bodyPr/>
                    <a:lstStyle/>
                    <a:p>
                      <a:pPr marR="202565" algn="r">
                        <a:lnSpc>
                          <a:spcPts val="1235"/>
                        </a:lnSpc>
                        <a:spcBef>
                          <a:spcPts val="5"/>
                        </a:spcBef>
                        <a:spcAft>
                          <a:spcPts val="0"/>
                        </a:spcAft>
                      </a:pPr>
                      <a:r>
                        <a:rPr lang="en-US" sz="1200">
                          <a:effectLst/>
                        </a:rPr>
                        <a:t>11</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vMerge="1">
                  <a:txBody>
                    <a:bodyPr/>
                    <a:lstStyle/>
                    <a:p>
                      <a:endParaRPr lang="en-IN"/>
                    </a:p>
                  </a:txBody>
                  <a:tcPr/>
                </a:tc>
                <a:tc>
                  <a:txBody>
                    <a:bodyPr/>
                    <a:lstStyle/>
                    <a:p>
                      <a:pPr marL="69850">
                        <a:lnSpc>
                          <a:spcPts val="1235"/>
                        </a:lnSpc>
                        <a:spcBef>
                          <a:spcPts val="5"/>
                        </a:spcBef>
                        <a:spcAft>
                          <a:spcPts val="0"/>
                        </a:spcAft>
                      </a:pPr>
                      <a:r>
                        <a:rPr lang="en-US" sz="1200">
                          <a:effectLst/>
                        </a:rPr>
                        <a:t>DB4</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3789423142"/>
                  </a:ext>
                </a:extLst>
              </a:tr>
              <a:tr h="183021">
                <a:tc>
                  <a:txBody>
                    <a:bodyPr/>
                    <a:lstStyle/>
                    <a:p>
                      <a:pPr marR="202565" algn="r">
                        <a:lnSpc>
                          <a:spcPts val="1235"/>
                        </a:lnSpc>
                        <a:spcBef>
                          <a:spcPts val="30"/>
                        </a:spcBef>
                        <a:spcAft>
                          <a:spcPts val="0"/>
                        </a:spcAft>
                      </a:pPr>
                      <a:r>
                        <a:rPr lang="en-US" sz="1200">
                          <a:effectLst/>
                        </a:rPr>
                        <a:t>12</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vMerge="1">
                  <a:txBody>
                    <a:bodyPr/>
                    <a:lstStyle/>
                    <a:p>
                      <a:endParaRPr lang="en-IN"/>
                    </a:p>
                  </a:txBody>
                  <a:tcPr/>
                </a:tc>
                <a:tc>
                  <a:txBody>
                    <a:bodyPr/>
                    <a:lstStyle/>
                    <a:p>
                      <a:pPr marL="69850">
                        <a:lnSpc>
                          <a:spcPts val="1235"/>
                        </a:lnSpc>
                        <a:spcBef>
                          <a:spcPts val="30"/>
                        </a:spcBef>
                        <a:spcAft>
                          <a:spcPts val="0"/>
                        </a:spcAft>
                      </a:pPr>
                      <a:r>
                        <a:rPr lang="en-US" sz="1200">
                          <a:effectLst/>
                        </a:rPr>
                        <a:t>DB5</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1244322854"/>
                  </a:ext>
                </a:extLst>
              </a:tr>
              <a:tr h="183694">
                <a:tc>
                  <a:txBody>
                    <a:bodyPr/>
                    <a:lstStyle/>
                    <a:p>
                      <a:pPr marR="202565" algn="r">
                        <a:lnSpc>
                          <a:spcPts val="1235"/>
                        </a:lnSpc>
                        <a:spcBef>
                          <a:spcPts val="30"/>
                        </a:spcBef>
                        <a:spcAft>
                          <a:spcPts val="0"/>
                        </a:spcAft>
                      </a:pPr>
                      <a:r>
                        <a:rPr lang="en-US" sz="1200">
                          <a:effectLst/>
                        </a:rPr>
                        <a:t>13</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vMerge="1">
                  <a:txBody>
                    <a:bodyPr/>
                    <a:lstStyle/>
                    <a:p>
                      <a:endParaRPr lang="en-IN"/>
                    </a:p>
                  </a:txBody>
                  <a:tcPr/>
                </a:tc>
                <a:tc>
                  <a:txBody>
                    <a:bodyPr/>
                    <a:lstStyle/>
                    <a:p>
                      <a:pPr marL="69850">
                        <a:lnSpc>
                          <a:spcPts val="1235"/>
                        </a:lnSpc>
                        <a:spcBef>
                          <a:spcPts val="30"/>
                        </a:spcBef>
                        <a:spcAft>
                          <a:spcPts val="0"/>
                        </a:spcAft>
                      </a:pPr>
                      <a:r>
                        <a:rPr lang="en-US" sz="1200">
                          <a:effectLst/>
                        </a:rPr>
                        <a:t>DB6</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2517196279"/>
                  </a:ext>
                </a:extLst>
              </a:tr>
              <a:tr h="161303">
                <a:tc>
                  <a:txBody>
                    <a:bodyPr/>
                    <a:lstStyle/>
                    <a:p>
                      <a:pPr marR="202565" algn="r">
                        <a:lnSpc>
                          <a:spcPts val="1235"/>
                        </a:lnSpc>
                        <a:spcBef>
                          <a:spcPts val="30"/>
                        </a:spcBef>
                        <a:spcAft>
                          <a:spcPts val="0"/>
                        </a:spcAft>
                      </a:pPr>
                      <a:r>
                        <a:rPr lang="en-US" sz="1200">
                          <a:effectLst/>
                        </a:rPr>
                        <a:t>14</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vMerge="1">
                  <a:txBody>
                    <a:bodyPr/>
                    <a:lstStyle/>
                    <a:p>
                      <a:endParaRPr lang="en-IN"/>
                    </a:p>
                  </a:txBody>
                  <a:tcPr/>
                </a:tc>
                <a:tc>
                  <a:txBody>
                    <a:bodyPr/>
                    <a:lstStyle/>
                    <a:p>
                      <a:pPr marL="69850">
                        <a:lnSpc>
                          <a:spcPts val="1235"/>
                        </a:lnSpc>
                        <a:spcBef>
                          <a:spcPts val="30"/>
                        </a:spcBef>
                        <a:spcAft>
                          <a:spcPts val="0"/>
                        </a:spcAft>
                      </a:pPr>
                      <a:r>
                        <a:rPr lang="en-US" sz="1200">
                          <a:effectLst/>
                        </a:rPr>
                        <a:t>DB7</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1679046812"/>
                  </a:ext>
                </a:extLst>
              </a:tr>
              <a:tr h="183021">
                <a:tc>
                  <a:txBody>
                    <a:bodyPr/>
                    <a:lstStyle/>
                    <a:p>
                      <a:pPr marR="202565" algn="r">
                        <a:lnSpc>
                          <a:spcPts val="1235"/>
                        </a:lnSpc>
                        <a:spcBef>
                          <a:spcPts val="30"/>
                        </a:spcBef>
                        <a:spcAft>
                          <a:spcPts val="0"/>
                        </a:spcAft>
                      </a:pPr>
                      <a:r>
                        <a:rPr lang="en-US" sz="1200">
                          <a:effectLst/>
                        </a:rPr>
                        <a:t>15</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6675">
                        <a:lnSpc>
                          <a:spcPts val="1235"/>
                        </a:lnSpc>
                        <a:spcBef>
                          <a:spcPts val="30"/>
                        </a:spcBef>
                        <a:spcAft>
                          <a:spcPts val="0"/>
                        </a:spcAft>
                      </a:pPr>
                      <a:r>
                        <a:rPr lang="en-US" sz="1200" dirty="0">
                          <a:effectLst/>
                        </a:rPr>
                        <a:t>Backlight</a:t>
                      </a:r>
                      <a:r>
                        <a:rPr lang="en-US" sz="1200" spc="-35" dirty="0">
                          <a:effectLst/>
                        </a:rPr>
                        <a:t> </a:t>
                      </a:r>
                      <a:r>
                        <a:rPr lang="en-US" sz="1200" dirty="0">
                          <a:effectLst/>
                        </a:rPr>
                        <a:t>V</a:t>
                      </a:r>
                      <a:r>
                        <a:rPr lang="en-US" sz="1200" baseline="-25000" dirty="0">
                          <a:effectLst/>
                        </a:rPr>
                        <a:t>CC</a:t>
                      </a:r>
                      <a:r>
                        <a:rPr lang="en-US" sz="1200" spc="-35" dirty="0">
                          <a:effectLst/>
                        </a:rPr>
                        <a:t> </a:t>
                      </a:r>
                      <a:r>
                        <a:rPr lang="en-US" sz="1200" dirty="0">
                          <a:effectLst/>
                        </a:rPr>
                        <a:t>(5V)</a:t>
                      </a:r>
                      <a:endParaRPr lang="en-IN" sz="11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9850">
                        <a:lnSpc>
                          <a:spcPts val="1235"/>
                        </a:lnSpc>
                        <a:spcBef>
                          <a:spcPts val="30"/>
                        </a:spcBef>
                        <a:spcAft>
                          <a:spcPts val="0"/>
                        </a:spcAft>
                      </a:pPr>
                      <a:r>
                        <a:rPr lang="en-US" sz="1200">
                          <a:effectLst/>
                        </a:rPr>
                        <a:t>Led+</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1158863145"/>
                  </a:ext>
                </a:extLst>
              </a:tr>
              <a:tr h="183021">
                <a:tc>
                  <a:txBody>
                    <a:bodyPr/>
                    <a:lstStyle/>
                    <a:p>
                      <a:pPr marR="202565" algn="r">
                        <a:lnSpc>
                          <a:spcPts val="1255"/>
                        </a:lnSpc>
                        <a:spcBef>
                          <a:spcPts val="5"/>
                        </a:spcBef>
                        <a:spcAft>
                          <a:spcPts val="0"/>
                        </a:spcAft>
                      </a:pPr>
                      <a:r>
                        <a:rPr lang="en-US" sz="1200">
                          <a:effectLst/>
                        </a:rPr>
                        <a:t>16</a:t>
                      </a:r>
                      <a:endParaRPr lang="en-IN" sz="110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6675">
                        <a:lnSpc>
                          <a:spcPts val="1255"/>
                        </a:lnSpc>
                        <a:spcBef>
                          <a:spcPts val="5"/>
                        </a:spcBef>
                        <a:spcAft>
                          <a:spcPts val="0"/>
                        </a:spcAft>
                      </a:pPr>
                      <a:r>
                        <a:rPr lang="en-US" sz="1200" dirty="0">
                          <a:effectLst/>
                        </a:rPr>
                        <a:t>Backlight</a:t>
                      </a:r>
                      <a:r>
                        <a:rPr lang="en-US" sz="1200" spc="-35" dirty="0">
                          <a:effectLst/>
                        </a:rPr>
                        <a:t> </a:t>
                      </a:r>
                      <a:r>
                        <a:rPr lang="en-US" sz="1200" dirty="0">
                          <a:effectLst/>
                        </a:rPr>
                        <a:t>Ground</a:t>
                      </a:r>
                      <a:r>
                        <a:rPr lang="en-US" sz="1200" spc="-35" dirty="0">
                          <a:effectLst/>
                        </a:rPr>
                        <a:t> </a:t>
                      </a:r>
                      <a:r>
                        <a:rPr lang="en-US" sz="1200" dirty="0">
                          <a:effectLst/>
                        </a:rPr>
                        <a:t>(0V)</a:t>
                      </a:r>
                      <a:endParaRPr lang="en-IN" sz="11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tc>
                  <a:txBody>
                    <a:bodyPr/>
                    <a:lstStyle/>
                    <a:p>
                      <a:pPr marL="69850">
                        <a:lnSpc>
                          <a:spcPts val="1255"/>
                        </a:lnSpc>
                        <a:spcBef>
                          <a:spcPts val="5"/>
                        </a:spcBef>
                        <a:spcAft>
                          <a:spcPts val="0"/>
                        </a:spcAft>
                      </a:pPr>
                      <a:r>
                        <a:rPr lang="en-US" sz="1200" dirty="0">
                          <a:effectLst/>
                        </a:rPr>
                        <a:t>Led-</a:t>
                      </a:r>
                      <a:endParaRPr lang="en-IN" sz="11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3632525978"/>
                  </a:ext>
                </a:extLst>
              </a:tr>
            </a:tbl>
          </a:graphicData>
        </a:graphic>
      </p:graphicFrame>
      <p:pic>
        <p:nvPicPr>
          <p:cNvPr id="10" name="Picture 9">
            <a:extLst>
              <a:ext uri="{FF2B5EF4-FFF2-40B4-BE49-F238E27FC236}">
                <a16:creationId xmlns:a16="http://schemas.microsoft.com/office/drawing/2014/main" id="{765D63BD-71DA-4ADB-8B45-964D86F8BD32}"/>
              </a:ext>
            </a:extLst>
          </p:cNvPr>
          <p:cNvPicPr>
            <a:picLocks noChangeAspect="1"/>
          </p:cNvPicPr>
          <p:nvPr/>
        </p:nvPicPr>
        <p:blipFill>
          <a:blip r:embed="rId3"/>
          <a:stretch>
            <a:fillRect/>
          </a:stretch>
        </p:blipFill>
        <p:spPr>
          <a:xfrm rot="5400000">
            <a:off x="6053467" y="1835886"/>
            <a:ext cx="3877339" cy="18642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2" name="TextBox 1">
            <a:extLst>
              <a:ext uri="{FF2B5EF4-FFF2-40B4-BE49-F238E27FC236}">
                <a16:creationId xmlns:a16="http://schemas.microsoft.com/office/drawing/2014/main" id="{7D0F4825-9B72-4A23-9693-D7A1AC7965C0}"/>
              </a:ext>
            </a:extLst>
          </p:cNvPr>
          <p:cNvSpPr txBox="1"/>
          <p:nvPr/>
        </p:nvSpPr>
        <p:spPr>
          <a:xfrm>
            <a:off x="0" y="138146"/>
            <a:ext cx="7988595" cy="630942"/>
          </a:xfrm>
          <a:prstGeom prst="rect">
            <a:avLst/>
          </a:prstGeom>
          <a:noFill/>
        </p:spPr>
        <p:txBody>
          <a:bodyPr wrap="square" rtlCol="0">
            <a:spAutoFit/>
          </a:bodyPr>
          <a:lstStyle/>
          <a:p>
            <a:pPr algn="ctr"/>
            <a:r>
              <a:rPr lang="en-US" sz="3500" b="1" dirty="0">
                <a:solidFill>
                  <a:schemeClr val="tx1"/>
                </a:solidFill>
                <a:ea typeface="Courier New" panose="02070309020205020404" pitchFamily="49" charset="0"/>
                <a:cs typeface="Calibri Light" panose="020F0302020204030204" pitchFamily="34" charset="0"/>
              </a:rPr>
              <a:t>Arduino</a:t>
            </a:r>
            <a:r>
              <a:rPr lang="en-US" sz="3500" b="1" spc="-35" dirty="0">
                <a:solidFill>
                  <a:schemeClr val="tx1"/>
                </a:solidFill>
                <a:ea typeface="Courier New" panose="02070309020205020404" pitchFamily="49" charset="0"/>
                <a:cs typeface="Calibri Light" panose="020F0302020204030204" pitchFamily="34" charset="0"/>
              </a:rPr>
              <a:t> </a:t>
            </a:r>
            <a:r>
              <a:rPr lang="en-US" sz="3500" b="1" dirty="0">
                <a:solidFill>
                  <a:schemeClr val="tx1"/>
                </a:solidFill>
                <a:ea typeface="Courier New" panose="02070309020205020404" pitchFamily="49" charset="0"/>
                <a:cs typeface="Calibri Light" panose="020F0302020204030204" pitchFamily="34" charset="0"/>
              </a:rPr>
              <a:t>UNO</a:t>
            </a:r>
            <a:r>
              <a:rPr lang="en-US" sz="3500" b="1" spc="-30" dirty="0">
                <a:solidFill>
                  <a:schemeClr val="tx1"/>
                </a:solidFill>
                <a:ea typeface="Courier New" panose="02070309020205020404" pitchFamily="49" charset="0"/>
                <a:cs typeface="Calibri Light" panose="020F0302020204030204" pitchFamily="34" charset="0"/>
              </a:rPr>
              <a:t> </a:t>
            </a:r>
            <a:endParaRPr lang="en-IN" sz="3500" b="1" dirty="0">
              <a:solidFill>
                <a:schemeClr val="tx1"/>
              </a:solidFill>
              <a:cs typeface="Calibri Light" panose="020F0302020204030204" pitchFamily="34" charset="0"/>
            </a:endParaRPr>
          </a:p>
        </p:txBody>
      </p:sp>
      <p:pic>
        <p:nvPicPr>
          <p:cNvPr id="6" name="image6.jpeg" descr="http://store.arduino.cc/bmz_cache/d/d94148ecca27de89ddb740749db8d9cf.image.538x354.jpg">
            <a:extLst>
              <a:ext uri="{FF2B5EF4-FFF2-40B4-BE49-F238E27FC236}">
                <a16:creationId xmlns:a16="http://schemas.microsoft.com/office/drawing/2014/main" id="{BD1A5E4B-AD66-41A8-8910-0B32A5E60C6A}"/>
              </a:ext>
            </a:extLst>
          </p:cNvPr>
          <p:cNvPicPr/>
          <p:nvPr/>
        </p:nvPicPr>
        <p:blipFill>
          <a:blip r:embed="rId3" cstate="print"/>
          <a:stretch>
            <a:fillRect/>
          </a:stretch>
        </p:blipFill>
        <p:spPr>
          <a:xfrm>
            <a:off x="5932967" y="1382234"/>
            <a:ext cx="3416596" cy="2726362"/>
          </a:xfrm>
          <a:prstGeom prst="rect">
            <a:avLst/>
          </a:prstGeom>
        </p:spPr>
      </p:pic>
      <p:sp>
        <p:nvSpPr>
          <p:cNvPr id="7" name="TextBox 6">
            <a:extLst>
              <a:ext uri="{FF2B5EF4-FFF2-40B4-BE49-F238E27FC236}">
                <a16:creationId xmlns:a16="http://schemas.microsoft.com/office/drawing/2014/main" id="{DA81B5F2-6630-46D1-BF19-E596782793CB}"/>
              </a:ext>
            </a:extLst>
          </p:cNvPr>
          <p:cNvSpPr txBox="1"/>
          <p:nvPr/>
        </p:nvSpPr>
        <p:spPr>
          <a:xfrm>
            <a:off x="-189192" y="630942"/>
            <a:ext cx="8701314" cy="3709542"/>
          </a:xfrm>
          <a:prstGeom prst="rect">
            <a:avLst/>
          </a:prstGeom>
          <a:noFill/>
        </p:spPr>
        <p:txBody>
          <a:bodyPr wrap="square" rtlCol="0">
            <a:spAutoFit/>
          </a:bodyPr>
          <a:lstStyle/>
          <a:p>
            <a:pPr>
              <a:spcBef>
                <a:spcPts val="40"/>
              </a:spcBef>
              <a:spcAft>
                <a:spcPts val="0"/>
              </a:spcAft>
            </a:pPr>
            <a:r>
              <a:rPr lang="en-US" dirty="0">
                <a:latin typeface="Calibri" panose="020F0502020204030204" pitchFamily="34" charset="0"/>
                <a:ea typeface="Courier New" panose="02070309020205020404" pitchFamily="49" charset="0"/>
                <a:cs typeface="Calibri" panose="020F0502020204030204" pitchFamily="34" charset="0"/>
              </a:rPr>
              <a:t> </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a:spcAft>
                <a:spcPts val="0"/>
              </a:spcAft>
            </a:pPr>
            <a:r>
              <a:rPr lang="en-US" sz="1600" b="1" u="heavy" dirty="0">
                <a:latin typeface="Calibri" panose="020F0502020204030204" pitchFamily="34" charset="0"/>
                <a:ea typeface="Courier New" panose="02070309020205020404" pitchFamily="49" charset="0"/>
                <a:cs typeface="Calibri" panose="020F0502020204030204" pitchFamily="34" charset="0"/>
              </a:rPr>
              <a:t>SPECIFICATIONS</a:t>
            </a:r>
          </a:p>
          <a:p>
            <a:pPr marL="139700">
              <a:spcAft>
                <a:spcPts val="0"/>
              </a:spcAft>
            </a:pPr>
            <a:endParaRPr lang="en-IN" sz="1200" dirty="0">
              <a:latin typeface="Calibri" panose="020F0502020204030204" pitchFamily="34" charset="0"/>
              <a:ea typeface="Courier New" panose="02070309020205020404" pitchFamily="49" charset="0"/>
              <a:cs typeface="Calibri" panose="020F0502020204030204" pitchFamily="34" charset="0"/>
            </a:endParaRPr>
          </a:p>
          <a:p>
            <a:pPr marL="139700">
              <a:spcBef>
                <a:spcPts val="20"/>
              </a:spcBef>
              <a:spcAft>
                <a:spcPts val="0"/>
              </a:spcAft>
              <a:tabLst>
                <a:tab pos="3341370" algn="l"/>
              </a:tabLst>
            </a:pPr>
            <a:r>
              <a:rPr lang="en-US" sz="1400" dirty="0">
                <a:latin typeface="Calibri" panose="020F0502020204030204" pitchFamily="34" charset="0"/>
                <a:ea typeface="Courier New" panose="02070309020205020404" pitchFamily="49" charset="0"/>
                <a:cs typeface="Calibri" panose="020F0502020204030204" pitchFamily="34" charset="0"/>
              </a:rPr>
              <a:t>Microcontroller                                                    :</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ATmega328</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marR="2557145">
              <a:spcBef>
                <a:spcPts val="10"/>
              </a:spcBef>
              <a:spcAft>
                <a:spcPts val="0"/>
              </a:spcAft>
              <a:tabLst>
                <a:tab pos="3341370" algn="l"/>
              </a:tabLst>
            </a:pPr>
            <a:r>
              <a:rPr lang="en-US" sz="1400" dirty="0">
                <a:latin typeface="Calibri" panose="020F0502020204030204" pitchFamily="34" charset="0"/>
                <a:ea typeface="Courier New" panose="02070309020205020404" pitchFamily="49" charset="0"/>
                <a:cs typeface="Calibri" panose="020F0502020204030204" pitchFamily="34" charset="0"/>
              </a:rPr>
              <a:t>Operating</a:t>
            </a:r>
            <a:r>
              <a:rPr lang="en-US" sz="1400" spc="-4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Voltage	: 5V</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Input</a:t>
            </a:r>
            <a:r>
              <a:rPr lang="en-US" sz="1400" spc="-4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Voltage</a:t>
            </a:r>
            <a:r>
              <a:rPr lang="en-US" sz="1400" spc="-4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(recommended)	: 7-12V</a:t>
            </a:r>
            <a:r>
              <a:rPr lang="en-US" sz="1400" spc="-71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Input</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Voltage</a:t>
            </a:r>
            <a:r>
              <a:rPr lang="en-US" sz="1400" spc="-3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(limits)	:</a:t>
            </a:r>
            <a:r>
              <a:rPr lang="en-US" sz="1400" spc="-7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6-20V</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marR="637540">
              <a:lnSpc>
                <a:spcPct val="98000"/>
              </a:lnSpc>
              <a:spcBef>
                <a:spcPts val="10"/>
              </a:spcBef>
              <a:spcAft>
                <a:spcPts val="0"/>
              </a:spcAft>
              <a:tabLst>
                <a:tab pos="3341370" algn="l"/>
              </a:tabLst>
            </a:pPr>
            <a:r>
              <a:rPr lang="en-US" sz="1400" dirty="0">
                <a:latin typeface="Calibri" panose="020F0502020204030204" pitchFamily="34" charset="0"/>
                <a:ea typeface="Courier New" panose="02070309020205020404" pitchFamily="49" charset="0"/>
                <a:cs typeface="Calibri" panose="020F0502020204030204" pitchFamily="34" charset="0"/>
              </a:rPr>
              <a:t>Digital</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I/O</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Pins	:</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14</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(of</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which</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6</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provide</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PWM</a:t>
            </a:r>
            <a:r>
              <a:rPr lang="en-US" sz="1400" spc="-70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output)</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a:spcBef>
                <a:spcPts val="15"/>
              </a:spcBef>
              <a:spcAft>
                <a:spcPts val="0"/>
              </a:spcAft>
              <a:tabLst>
                <a:tab pos="3524250" algn="r"/>
              </a:tabLst>
            </a:pPr>
            <a:r>
              <a:rPr lang="en-US" sz="1400" dirty="0">
                <a:latin typeface="Calibri" panose="020F0502020204030204" pitchFamily="34" charset="0"/>
                <a:ea typeface="Courier New" panose="02070309020205020404" pitchFamily="49" charset="0"/>
                <a:cs typeface="Calibri" panose="020F0502020204030204" pitchFamily="34" charset="0"/>
              </a:rPr>
              <a:t>Analog</a:t>
            </a:r>
            <a:r>
              <a:rPr lang="en-US" sz="1400" spc="-1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Input Pins	:6</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a:lnSpc>
                <a:spcPts val="1350"/>
              </a:lnSpc>
              <a:spcBef>
                <a:spcPts val="5"/>
              </a:spcBef>
              <a:spcAft>
                <a:spcPts val="0"/>
              </a:spcAft>
              <a:tabLst>
                <a:tab pos="3341370" algn="l"/>
              </a:tabLst>
            </a:pPr>
            <a:r>
              <a:rPr lang="en-US" sz="1400" dirty="0">
                <a:latin typeface="Calibri" panose="020F0502020204030204" pitchFamily="34" charset="0"/>
                <a:ea typeface="Courier New" panose="02070309020205020404" pitchFamily="49" charset="0"/>
                <a:cs typeface="Calibri" panose="020F0502020204030204" pitchFamily="34" charset="0"/>
              </a:rPr>
              <a:t>DC</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Current</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per</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I/O</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Pin	:40</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mA</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a:lnSpc>
                <a:spcPts val="1350"/>
              </a:lnSpc>
              <a:spcAft>
                <a:spcPts val="0"/>
              </a:spcAft>
              <a:tabLst>
                <a:tab pos="3341370" algn="l"/>
              </a:tabLst>
            </a:pPr>
            <a:r>
              <a:rPr lang="en-US" sz="1400" dirty="0">
                <a:latin typeface="Calibri" panose="020F0502020204030204" pitchFamily="34" charset="0"/>
                <a:ea typeface="Courier New" panose="02070309020205020404" pitchFamily="49" charset="0"/>
                <a:cs typeface="Calibri" panose="020F0502020204030204" pitchFamily="34" charset="0"/>
              </a:rPr>
              <a:t>DC</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Current</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for</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3.3V</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Pin	:50</a:t>
            </a:r>
            <a:r>
              <a:rPr lang="en-US" sz="1400" spc="-2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mA</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a:spcBef>
                <a:spcPts val="10"/>
              </a:spcBef>
              <a:spcAft>
                <a:spcPts val="0"/>
              </a:spcAft>
              <a:tabLst>
                <a:tab pos="2883535" algn="l"/>
              </a:tabLst>
            </a:pPr>
            <a:r>
              <a:rPr lang="en-US" sz="1400" dirty="0">
                <a:latin typeface="Calibri" panose="020F0502020204030204" pitchFamily="34" charset="0"/>
                <a:ea typeface="Courier New" panose="02070309020205020404" pitchFamily="49" charset="0"/>
                <a:cs typeface="Calibri" panose="020F0502020204030204" pitchFamily="34" charset="0"/>
              </a:rPr>
              <a:t>Flash</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Memory	            :32</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KB</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of</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which</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0.5</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KB</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used</a:t>
            </a:r>
            <a:r>
              <a:rPr lang="en-US" sz="1400" spc="-1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by</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2884170">
              <a:lnSpc>
                <a:spcPts val="1350"/>
              </a:lnSpc>
              <a:spcBef>
                <a:spcPts val="10"/>
              </a:spcBef>
              <a:spcAft>
                <a:spcPts val="0"/>
              </a:spcAft>
            </a:pPr>
            <a:r>
              <a:rPr lang="en-US" sz="1400" dirty="0">
                <a:latin typeface="Calibri" panose="020F0502020204030204" pitchFamily="34" charset="0"/>
                <a:ea typeface="Courier New" panose="02070309020205020404" pitchFamily="49" charset="0"/>
                <a:cs typeface="Calibri" panose="020F0502020204030204" pitchFamily="34" charset="0"/>
              </a:rPr>
              <a:t>            :</a:t>
            </a:r>
            <a:r>
              <a:rPr lang="en-US" sz="1400" spc="-4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Bootloader</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a:lnSpc>
                <a:spcPts val="1350"/>
              </a:lnSpc>
              <a:spcAft>
                <a:spcPts val="0"/>
              </a:spcAft>
              <a:tabLst>
                <a:tab pos="2883535" algn="l"/>
              </a:tabLst>
            </a:pPr>
            <a:r>
              <a:rPr lang="en-US" sz="1400" dirty="0">
                <a:latin typeface="Calibri" panose="020F0502020204030204" pitchFamily="34" charset="0"/>
                <a:ea typeface="Courier New" panose="02070309020205020404" pitchFamily="49" charset="0"/>
                <a:cs typeface="Calibri" panose="020F0502020204030204" pitchFamily="34" charset="0"/>
              </a:rPr>
              <a:t>SRAM	            :2</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KB</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a:spcBef>
                <a:spcPts val="10"/>
              </a:spcBef>
              <a:spcAft>
                <a:spcPts val="0"/>
              </a:spcAft>
              <a:tabLst>
                <a:tab pos="2883535" algn="l"/>
              </a:tabLst>
            </a:pPr>
            <a:r>
              <a:rPr lang="en-US" sz="1400" dirty="0">
                <a:latin typeface="Calibri" panose="020F0502020204030204" pitchFamily="34" charset="0"/>
                <a:ea typeface="Courier New" panose="02070309020205020404" pitchFamily="49" charset="0"/>
                <a:cs typeface="Calibri" panose="020F0502020204030204" pitchFamily="34" charset="0"/>
              </a:rPr>
              <a:t>EEPROM	            :1</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KB</a:t>
            </a:r>
            <a:endParaRPr lang="en-IN" sz="1400" dirty="0">
              <a:latin typeface="Calibri" panose="020F0502020204030204" pitchFamily="34" charset="0"/>
              <a:ea typeface="Courier New" panose="02070309020205020404" pitchFamily="49" charset="0"/>
              <a:cs typeface="Calibri" panose="020F0502020204030204" pitchFamily="34" charset="0"/>
            </a:endParaRPr>
          </a:p>
          <a:p>
            <a:pPr marL="139700">
              <a:spcBef>
                <a:spcPts val="750"/>
              </a:spcBef>
              <a:spcAft>
                <a:spcPts val="0"/>
              </a:spcAft>
              <a:tabLst>
                <a:tab pos="2883535" algn="l"/>
              </a:tabLst>
            </a:pPr>
            <a:r>
              <a:rPr lang="en-US" sz="1400" dirty="0">
                <a:latin typeface="Calibri" panose="020F0502020204030204" pitchFamily="34" charset="0"/>
                <a:ea typeface="Courier New" panose="02070309020205020404" pitchFamily="49" charset="0"/>
                <a:cs typeface="Calibri" panose="020F0502020204030204" pitchFamily="34" charset="0"/>
              </a:rPr>
              <a:t>Clock</a:t>
            </a:r>
            <a:r>
              <a:rPr lang="en-US" sz="1400" spc="-3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Speed	            :16</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MHz</a:t>
            </a:r>
            <a:endParaRPr lang="en-IN" sz="1400" dirty="0">
              <a:latin typeface="Calibri" panose="020F0502020204030204" pitchFamily="34" charset="0"/>
              <a:ea typeface="Courier New" panose="02070309020205020404" pitchFamily="49" charset="0"/>
              <a:cs typeface="Calibri" panose="020F0502020204030204" pitchFamily="34"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2" name="TextBox 11"/>
          <p:cNvSpPr txBox="1"/>
          <p:nvPr/>
        </p:nvSpPr>
        <p:spPr>
          <a:xfrm>
            <a:off x="0" y="0"/>
            <a:ext cx="9144000" cy="338554"/>
          </a:xfrm>
          <a:prstGeom prst="rect">
            <a:avLst/>
          </a:prstGeom>
          <a:noFill/>
        </p:spPr>
        <p:txBody>
          <a:bodyPr wrap="square" rtlCol="0">
            <a:spAutoFit/>
          </a:bodyPr>
          <a:lstStyle/>
          <a:p>
            <a:pPr algn="ctr"/>
            <a:r>
              <a:rPr lang="en-US" sz="1600" b="1" u="sng" dirty="0">
                <a:latin typeface="Courier New" panose="02070309020205020404" pitchFamily="49" charset="0"/>
                <a:ea typeface="Courier New" panose="02070309020205020404" pitchFamily="49" charset="0"/>
              </a:rPr>
              <a:t>General</a:t>
            </a:r>
            <a:r>
              <a:rPr lang="en-US" sz="1600" b="1" u="sng" spc="-35" dirty="0">
                <a:latin typeface="Courier New" panose="02070309020205020404" pitchFamily="49" charset="0"/>
                <a:ea typeface="Courier New" panose="02070309020205020404" pitchFamily="49" charset="0"/>
              </a:rPr>
              <a:t> </a:t>
            </a:r>
            <a:r>
              <a:rPr lang="en-US" sz="1600" b="1" u="sng" dirty="0">
                <a:latin typeface="Courier New" panose="02070309020205020404" pitchFamily="49" charset="0"/>
                <a:ea typeface="Courier New" panose="02070309020205020404" pitchFamily="49" charset="0"/>
              </a:rPr>
              <a:t>Pin</a:t>
            </a:r>
            <a:r>
              <a:rPr lang="en-US" sz="1600" b="1" u="sng" spc="-35" dirty="0">
                <a:latin typeface="Courier New" panose="02070309020205020404" pitchFamily="49" charset="0"/>
                <a:ea typeface="Courier New" panose="02070309020205020404" pitchFamily="49" charset="0"/>
              </a:rPr>
              <a:t> </a:t>
            </a:r>
            <a:r>
              <a:rPr lang="en-US" sz="1600" b="1" u="sng" dirty="0">
                <a:latin typeface="Courier New" panose="02070309020205020404" pitchFamily="49" charset="0"/>
                <a:ea typeface="Courier New" panose="02070309020205020404" pitchFamily="49" charset="0"/>
              </a:rPr>
              <a:t>functions:</a:t>
            </a:r>
            <a:endParaRPr lang="en-IN" sz="1600" b="1" u="sng" dirty="0">
              <a:latin typeface="Courier New" panose="02070309020205020404" pitchFamily="49" charset="0"/>
              <a:ea typeface="Courier New" panose="02070309020205020404" pitchFamily="49" charset="0"/>
            </a:endParaRPr>
          </a:p>
        </p:txBody>
      </p:sp>
      <p:sp>
        <p:nvSpPr>
          <p:cNvPr id="2" name="TextBox 1">
            <a:extLst>
              <a:ext uri="{FF2B5EF4-FFF2-40B4-BE49-F238E27FC236}">
                <a16:creationId xmlns:a16="http://schemas.microsoft.com/office/drawing/2014/main" id="{2D368866-4E66-40C2-B0F2-BBE7A165F934}"/>
              </a:ext>
            </a:extLst>
          </p:cNvPr>
          <p:cNvSpPr txBox="1"/>
          <p:nvPr/>
        </p:nvSpPr>
        <p:spPr>
          <a:xfrm>
            <a:off x="0" y="338554"/>
            <a:ext cx="9094381" cy="2862707"/>
          </a:xfrm>
          <a:prstGeom prst="rect">
            <a:avLst/>
          </a:prstGeom>
          <a:noFill/>
        </p:spPr>
        <p:txBody>
          <a:bodyPr wrap="square" rtlCol="0">
            <a:spAutoFit/>
          </a:bodyPr>
          <a:lstStyle/>
          <a:p>
            <a:pPr marL="285750" marR="452755" lvl="0" indent="-285750" algn="just">
              <a:lnSpc>
                <a:spcPct val="101000"/>
              </a:lnSpc>
              <a:spcBef>
                <a:spcPts val="1385"/>
              </a:spcBef>
              <a:spcAft>
                <a:spcPts val="0"/>
              </a:spcAft>
              <a:buFont typeface="Arial" panose="020B0604020202020204" pitchFamily="34" charset="0"/>
              <a:buChar char="•"/>
              <a:tabLst>
                <a:tab pos="597535" algn="l"/>
              </a:tabLst>
            </a:pPr>
            <a:r>
              <a:rPr lang="en-US" sz="1300" b="1" dirty="0">
                <a:latin typeface="Calibri" panose="020F0502020204030204" pitchFamily="34" charset="0"/>
                <a:ea typeface="Courier New" panose="02070309020205020404" pitchFamily="49" charset="0"/>
                <a:cs typeface="Calibri" panose="020F0502020204030204" pitchFamily="34" charset="0"/>
              </a:rPr>
              <a:t>LED</a:t>
            </a:r>
            <a:r>
              <a:rPr lang="en-US" sz="1300" dirty="0">
                <a:latin typeface="Calibri" panose="020F0502020204030204" pitchFamily="34" charset="0"/>
                <a:ea typeface="Courier New" panose="02070309020205020404" pitchFamily="49" charset="0"/>
                <a:cs typeface="Calibri" panose="020F0502020204030204" pitchFamily="34" charset="0"/>
              </a:rPr>
              <a:t>: There is a built-in LED driven by digital pin 13. When</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 pin is HIGH value, the LED is on, when the pin is LOW,</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it's</a:t>
            </a:r>
            <a:r>
              <a:rPr lang="en-US" sz="1300" spc="-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off.</a:t>
            </a:r>
            <a:endParaRPr lang="en-IN" sz="1300" dirty="0">
              <a:latin typeface="Calibri" panose="020F0502020204030204" pitchFamily="34" charset="0"/>
              <a:ea typeface="Courier New" panose="02070309020205020404" pitchFamily="49" charset="0"/>
              <a:cs typeface="Calibri" panose="020F0502020204030204" pitchFamily="34" charset="0"/>
            </a:endParaRPr>
          </a:p>
          <a:p>
            <a:pPr marL="285750" marR="454025" lvl="0" indent="-285750" algn="just">
              <a:spcAft>
                <a:spcPts val="0"/>
              </a:spcAft>
              <a:buFont typeface="Arial" panose="020B0604020202020204" pitchFamily="34" charset="0"/>
              <a:buChar char="•"/>
              <a:tabLst>
                <a:tab pos="597535" algn="l"/>
              </a:tabLst>
            </a:pPr>
            <a:r>
              <a:rPr lang="en-US" sz="1300" b="1" dirty="0">
                <a:latin typeface="Calibri" panose="020F0502020204030204" pitchFamily="34" charset="0"/>
                <a:ea typeface="Courier New" panose="02070309020205020404" pitchFamily="49" charset="0"/>
                <a:cs typeface="Calibri" panose="020F0502020204030204" pitchFamily="34" charset="0"/>
              </a:rPr>
              <a:t>VIN</a:t>
            </a:r>
            <a:r>
              <a:rPr lang="en-US" sz="1300" dirty="0">
                <a:latin typeface="Calibri" panose="020F0502020204030204" pitchFamily="34" charset="0"/>
                <a:ea typeface="Courier New" panose="02070309020205020404" pitchFamily="49" charset="0"/>
                <a:cs typeface="Calibri" panose="020F0502020204030204" pitchFamily="34" charset="0"/>
              </a:rPr>
              <a:t>:</a:t>
            </a:r>
            <a:r>
              <a:rPr lang="en-US" sz="1300" spc="33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3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input</a:t>
            </a:r>
            <a:r>
              <a:rPr lang="en-US" sz="1300" spc="3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voltage</a:t>
            </a:r>
            <a:r>
              <a:rPr lang="en-US" sz="1300" spc="33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to</a:t>
            </a:r>
            <a:r>
              <a:rPr lang="en-US" sz="1300" spc="3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3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Arduino/</a:t>
            </a:r>
            <a:r>
              <a:rPr lang="en-US" sz="1300" dirty="0" err="1">
                <a:latin typeface="Calibri" panose="020F0502020204030204" pitchFamily="34" charset="0"/>
                <a:ea typeface="Courier New" panose="02070309020205020404" pitchFamily="49" charset="0"/>
                <a:cs typeface="Calibri" panose="020F0502020204030204" pitchFamily="34" charset="0"/>
              </a:rPr>
              <a:t>Genuino</a:t>
            </a:r>
            <a:r>
              <a:rPr lang="en-US" sz="1300" spc="3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board</a:t>
            </a:r>
            <a:r>
              <a:rPr lang="en-US" sz="1300" spc="33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when</a:t>
            </a:r>
            <a:r>
              <a:rPr lang="en-US" sz="1300" spc="-70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it's using an external power source (as opposed to 5 volts</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from</a:t>
            </a:r>
            <a:r>
              <a:rPr lang="en-US" sz="1300" spc="2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2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USB</a:t>
            </a:r>
            <a:r>
              <a:rPr lang="en-US" sz="1300" spc="2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connection</a:t>
            </a:r>
            <a:r>
              <a:rPr lang="en-US" sz="1300" spc="2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or</a:t>
            </a:r>
            <a:r>
              <a:rPr lang="en-US" sz="1300" spc="2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other</a:t>
            </a:r>
            <a:r>
              <a:rPr lang="en-US" sz="1300" spc="26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regulated</a:t>
            </a:r>
            <a:r>
              <a:rPr lang="en-US" sz="1300" spc="2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power</a:t>
            </a:r>
            <a:r>
              <a:rPr lang="en-US" sz="1300" spc="2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source).</a:t>
            </a:r>
            <a:r>
              <a:rPr lang="en-US" sz="1300" spc="-7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You can supply voltage through this pin, or, if supplying</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voltage</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via</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power</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jack,</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access</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it</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through</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this</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pin.</a:t>
            </a:r>
            <a:endParaRPr lang="en-IN" sz="1300" dirty="0">
              <a:latin typeface="Calibri" panose="020F0502020204030204" pitchFamily="34" charset="0"/>
              <a:ea typeface="Courier New" panose="02070309020205020404" pitchFamily="49" charset="0"/>
              <a:cs typeface="Calibri" panose="020F0502020204030204" pitchFamily="34" charset="0"/>
            </a:endParaRPr>
          </a:p>
          <a:p>
            <a:pPr marL="285750" marR="452120" lvl="0" indent="-285750" algn="just">
              <a:spcAft>
                <a:spcPts val="0"/>
              </a:spcAft>
              <a:buFont typeface="Arial" panose="020B0604020202020204" pitchFamily="34" charset="0"/>
              <a:buChar char="•"/>
              <a:tabLst>
                <a:tab pos="597535" algn="l"/>
              </a:tabLst>
            </a:pPr>
            <a:r>
              <a:rPr lang="en-US" sz="1300" b="1" dirty="0">
                <a:latin typeface="Calibri" panose="020F0502020204030204" pitchFamily="34" charset="0"/>
                <a:ea typeface="Courier New" panose="02070309020205020404" pitchFamily="49" charset="0"/>
                <a:cs typeface="Calibri" panose="020F0502020204030204" pitchFamily="34" charset="0"/>
              </a:rPr>
              <a:t>5V</a:t>
            </a:r>
            <a:r>
              <a:rPr lang="en-US" sz="1300" dirty="0">
                <a:latin typeface="Calibri" panose="020F0502020204030204" pitchFamily="34" charset="0"/>
                <a:ea typeface="Courier New" panose="02070309020205020404" pitchFamily="49" charset="0"/>
                <a:cs typeface="Calibri" panose="020F0502020204030204" pitchFamily="34" charset="0"/>
              </a:rPr>
              <a:t>:</a:t>
            </a:r>
            <a:r>
              <a:rPr lang="en-US" sz="1300" spc="19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This</a:t>
            </a:r>
            <a:r>
              <a:rPr lang="en-US" sz="1300" spc="19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pin</a:t>
            </a:r>
            <a:r>
              <a:rPr lang="en-US" sz="1300" spc="19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outputs</a:t>
            </a:r>
            <a:r>
              <a:rPr lang="en-US" sz="1300" spc="19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a</a:t>
            </a:r>
            <a:r>
              <a:rPr lang="en-US" sz="1300" spc="19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regulated</a:t>
            </a:r>
            <a:r>
              <a:rPr lang="en-US" sz="1300" spc="19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5V</a:t>
            </a:r>
            <a:r>
              <a:rPr lang="en-US" sz="1300" spc="19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from</a:t>
            </a:r>
            <a:r>
              <a:rPr lang="en-US" sz="1300" spc="19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19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regulator</a:t>
            </a:r>
            <a:r>
              <a:rPr lang="en-US" sz="1300" spc="19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on</a:t>
            </a:r>
            <a:r>
              <a:rPr lang="en-US" sz="1300" spc="-7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 board. The board can be supplied with power either from</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 DC power jack (7 - 20V), the USB connector (5V), or the</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VIN</a:t>
            </a:r>
            <a:r>
              <a:rPr lang="en-US" sz="1300" spc="1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pin</a:t>
            </a:r>
            <a:r>
              <a:rPr lang="en-US" sz="1300" spc="12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of</a:t>
            </a:r>
            <a:r>
              <a:rPr lang="en-US" sz="1300" spc="1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12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board</a:t>
            </a:r>
            <a:r>
              <a:rPr lang="en-US" sz="1300" spc="1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(7-20V).</a:t>
            </a:r>
            <a:r>
              <a:rPr lang="en-US" sz="1300" spc="12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Supplying</a:t>
            </a:r>
            <a:r>
              <a:rPr lang="en-US" sz="1300" spc="12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voltage</a:t>
            </a:r>
            <a:r>
              <a:rPr lang="en-US" sz="1300" spc="1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via</a:t>
            </a:r>
            <a:r>
              <a:rPr lang="en-US" sz="1300" spc="12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1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5V</a:t>
            </a:r>
            <a:r>
              <a:rPr lang="en-US" sz="1300" spc="-70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or 3.3V pins bypasses the regulator, and can damage the</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board.</a:t>
            </a:r>
            <a:endParaRPr lang="en-IN" sz="1300" dirty="0">
              <a:latin typeface="Calibri" panose="020F0502020204030204" pitchFamily="34" charset="0"/>
              <a:ea typeface="Courier New" panose="02070309020205020404" pitchFamily="49" charset="0"/>
              <a:cs typeface="Calibri" panose="020F0502020204030204" pitchFamily="34" charset="0"/>
            </a:endParaRPr>
          </a:p>
          <a:p>
            <a:pPr marL="285750" marR="456565" lvl="0" indent="-285750" algn="just">
              <a:lnSpc>
                <a:spcPct val="101000"/>
              </a:lnSpc>
              <a:spcAft>
                <a:spcPts val="0"/>
              </a:spcAft>
              <a:buFont typeface="Arial" panose="020B0604020202020204" pitchFamily="34" charset="0"/>
              <a:buChar char="•"/>
              <a:tabLst>
                <a:tab pos="597535" algn="l"/>
              </a:tabLst>
            </a:pPr>
            <a:r>
              <a:rPr lang="en-US" sz="1300" b="1" dirty="0">
                <a:latin typeface="Calibri" panose="020F0502020204030204" pitchFamily="34" charset="0"/>
                <a:ea typeface="Courier New" panose="02070309020205020404" pitchFamily="49" charset="0"/>
                <a:cs typeface="Calibri" panose="020F0502020204030204" pitchFamily="34" charset="0"/>
              </a:rPr>
              <a:t>3V3</a:t>
            </a:r>
            <a:r>
              <a:rPr lang="en-US" sz="1300" dirty="0">
                <a:latin typeface="Calibri" panose="020F0502020204030204" pitchFamily="34" charset="0"/>
                <a:ea typeface="Courier New" panose="02070309020205020404" pitchFamily="49" charset="0"/>
                <a:cs typeface="Calibri" panose="020F0502020204030204" pitchFamily="34" charset="0"/>
              </a:rPr>
              <a:t>: A 3.3 volt supply generated by the on-board regulator.</a:t>
            </a:r>
            <a:r>
              <a:rPr lang="en-US" sz="1300" spc="-7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Maximum</a:t>
            </a:r>
            <a:r>
              <a:rPr lang="en-US" sz="1300" spc="-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current</a:t>
            </a:r>
            <a:r>
              <a:rPr lang="en-US" sz="1300" spc="-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draw</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is</a:t>
            </a:r>
            <a:r>
              <a:rPr lang="en-US" sz="1300" spc="-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50</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mA.</a:t>
            </a:r>
            <a:endParaRPr lang="en-IN" sz="1300" dirty="0">
              <a:latin typeface="Calibri" panose="020F0502020204030204" pitchFamily="34" charset="0"/>
              <a:ea typeface="Courier New" panose="02070309020205020404" pitchFamily="49" charset="0"/>
              <a:cs typeface="Calibri" panose="020F0502020204030204" pitchFamily="34" charset="0"/>
            </a:endParaRPr>
          </a:p>
          <a:p>
            <a:pPr marL="285750" lvl="0" indent="-285750" algn="just">
              <a:lnSpc>
                <a:spcPts val="1320"/>
              </a:lnSpc>
              <a:spcAft>
                <a:spcPts val="0"/>
              </a:spcAft>
              <a:buFont typeface="Arial" panose="020B0604020202020204" pitchFamily="34" charset="0"/>
              <a:buChar char="•"/>
              <a:tabLst>
                <a:tab pos="597535" algn="l"/>
              </a:tabLst>
            </a:pPr>
            <a:r>
              <a:rPr lang="en-US" sz="1300" b="1" dirty="0">
                <a:latin typeface="Calibri" panose="020F0502020204030204" pitchFamily="34" charset="0"/>
                <a:ea typeface="Courier New" panose="02070309020205020404" pitchFamily="49" charset="0"/>
                <a:cs typeface="Calibri" panose="020F0502020204030204" pitchFamily="34" charset="0"/>
              </a:rPr>
              <a:t>GND</a:t>
            </a:r>
            <a:r>
              <a:rPr lang="en-US" sz="1300" dirty="0">
                <a:latin typeface="Calibri" panose="020F0502020204030204" pitchFamily="34" charset="0"/>
                <a:ea typeface="Courier New" panose="02070309020205020404" pitchFamily="49" charset="0"/>
                <a:cs typeface="Calibri" panose="020F0502020204030204" pitchFamily="34" charset="0"/>
              </a:rPr>
              <a:t>:</a:t>
            </a:r>
            <a:r>
              <a:rPr lang="en-US" sz="1300" spc="-3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Ground</a:t>
            </a:r>
            <a:r>
              <a:rPr lang="en-US" sz="1300" spc="-3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pins.</a:t>
            </a:r>
            <a:endParaRPr lang="en-IN" sz="1300" dirty="0">
              <a:latin typeface="Calibri" panose="020F0502020204030204" pitchFamily="34" charset="0"/>
              <a:ea typeface="Courier New" panose="02070309020205020404" pitchFamily="49" charset="0"/>
              <a:cs typeface="Calibri" panose="020F0502020204030204" pitchFamily="34" charset="0"/>
            </a:endParaRPr>
          </a:p>
          <a:p>
            <a:pPr marL="285750" marR="453390" lvl="0" indent="-285750" algn="just">
              <a:spcAft>
                <a:spcPts val="0"/>
              </a:spcAft>
              <a:buFont typeface="Arial" panose="020B0604020202020204" pitchFamily="34" charset="0"/>
              <a:buChar char="•"/>
              <a:tabLst>
                <a:tab pos="597535" algn="l"/>
              </a:tabLst>
            </a:pPr>
            <a:r>
              <a:rPr lang="en-US" sz="1300" b="1" dirty="0">
                <a:latin typeface="Calibri" panose="020F0502020204030204" pitchFamily="34" charset="0"/>
                <a:ea typeface="Courier New" panose="02070309020205020404" pitchFamily="49" charset="0"/>
                <a:cs typeface="Calibri" panose="020F0502020204030204" pitchFamily="34" charset="0"/>
              </a:rPr>
              <a:t>IOREF</a:t>
            </a:r>
            <a:r>
              <a:rPr lang="en-US" sz="1300" dirty="0">
                <a:latin typeface="Calibri" panose="020F0502020204030204" pitchFamily="34" charset="0"/>
                <a:ea typeface="Courier New" panose="02070309020205020404" pitchFamily="49" charset="0"/>
                <a:cs typeface="Calibri" panose="020F0502020204030204" pitchFamily="34" charset="0"/>
              </a:rPr>
              <a:t>: This pin on the Arduino/</a:t>
            </a:r>
            <a:r>
              <a:rPr lang="en-US" sz="1300" dirty="0" err="1">
                <a:latin typeface="Calibri" panose="020F0502020204030204" pitchFamily="34" charset="0"/>
                <a:ea typeface="Courier New" panose="02070309020205020404" pitchFamily="49" charset="0"/>
                <a:cs typeface="Calibri" panose="020F0502020204030204" pitchFamily="34" charset="0"/>
              </a:rPr>
              <a:t>Genuino</a:t>
            </a:r>
            <a:r>
              <a:rPr lang="en-US" sz="1300" dirty="0">
                <a:latin typeface="Calibri" panose="020F0502020204030204" pitchFamily="34" charset="0"/>
                <a:ea typeface="Courier New" panose="02070309020205020404" pitchFamily="49" charset="0"/>
                <a:cs typeface="Calibri" panose="020F0502020204030204" pitchFamily="34" charset="0"/>
              </a:rPr>
              <a:t> board provides the</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voltage</a:t>
            </a:r>
            <a:r>
              <a:rPr lang="en-US" sz="1300" spc="20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reference</a:t>
            </a:r>
            <a:r>
              <a:rPr lang="en-US" sz="1300" spc="20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with</a:t>
            </a:r>
            <a:r>
              <a:rPr lang="en-US" sz="1300" spc="20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which</a:t>
            </a:r>
            <a:r>
              <a:rPr lang="en-US" sz="1300" spc="20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20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microcontroller</a:t>
            </a:r>
            <a:r>
              <a:rPr lang="en-US" sz="1300" spc="20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operates.</a:t>
            </a:r>
            <a:r>
              <a:rPr lang="en-US" sz="1300" spc="-70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A properly configured shield can read the IOREF pin voltage</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and select the appropriate power source or enable voltage</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translators</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on</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outputs</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to</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work</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with</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2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5V</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or</a:t>
            </a:r>
            <a:r>
              <a:rPr lang="en-US" sz="1300" spc="-1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3.3V.</a:t>
            </a:r>
            <a:endParaRPr lang="en-IN" sz="1300" dirty="0">
              <a:latin typeface="Calibri" panose="020F0502020204030204" pitchFamily="34" charset="0"/>
              <a:ea typeface="Courier New" panose="02070309020205020404" pitchFamily="49" charset="0"/>
              <a:cs typeface="Calibri" panose="020F0502020204030204" pitchFamily="34" charset="0"/>
            </a:endParaRPr>
          </a:p>
          <a:p>
            <a:pPr marL="285750" marR="457200" lvl="0" indent="-285750" algn="just">
              <a:lnSpc>
                <a:spcPct val="102000"/>
              </a:lnSpc>
              <a:spcAft>
                <a:spcPts val="0"/>
              </a:spcAft>
              <a:buFont typeface="Arial" panose="020B0604020202020204" pitchFamily="34" charset="0"/>
              <a:buChar char="•"/>
              <a:tabLst>
                <a:tab pos="597535" algn="l"/>
              </a:tabLst>
            </a:pPr>
            <a:r>
              <a:rPr lang="en-US" sz="1300" b="1" dirty="0">
                <a:latin typeface="Calibri" panose="020F0502020204030204" pitchFamily="34" charset="0"/>
                <a:ea typeface="Courier New" panose="02070309020205020404" pitchFamily="49" charset="0"/>
                <a:cs typeface="Calibri" panose="020F0502020204030204" pitchFamily="34" charset="0"/>
              </a:rPr>
              <a:t>Reset</a:t>
            </a:r>
            <a:r>
              <a:rPr lang="en-US" sz="1300" dirty="0">
                <a:latin typeface="Calibri" panose="020F0502020204030204" pitchFamily="34" charset="0"/>
                <a:ea typeface="Courier New" panose="02070309020205020404" pitchFamily="49" charset="0"/>
                <a:cs typeface="Calibri" panose="020F0502020204030204" pitchFamily="34" charset="0"/>
              </a:rPr>
              <a:t>:</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Typically</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used</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to</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add</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a</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reset</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button</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to</a:t>
            </a:r>
            <a:r>
              <a:rPr lang="en-US" sz="1300" spc="45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shields</a:t>
            </a:r>
            <a:r>
              <a:rPr lang="en-US" sz="1300" spc="-70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which</a:t>
            </a:r>
            <a:r>
              <a:rPr lang="en-US" sz="1300" spc="-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block</a:t>
            </a:r>
            <a:r>
              <a:rPr lang="en-US" sz="1300" spc="-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the</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one</a:t>
            </a:r>
            <a:r>
              <a:rPr lang="en-US" sz="1300" spc="-10"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on the</a:t>
            </a:r>
            <a:r>
              <a:rPr lang="en-US" sz="1300" spc="-5" dirty="0">
                <a:latin typeface="Calibri" panose="020F0502020204030204" pitchFamily="34" charset="0"/>
                <a:ea typeface="Courier New" panose="02070309020205020404" pitchFamily="49" charset="0"/>
                <a:cs typeface="Calibri" panose="020F0502020204030204" pitchFamily="34" charset="0"/>
              </a:rPr>
              <a:t> </a:t>
            </a:r>
            <a:r>
              <a:rPr lang="en-US" sz="1300" dirty="0">
                <a:latin typeface="Calibri" panose="020F0502020204030204" pitchFamily="34" charset="0"/>
                <a:ea typeface="Courier New" panose="02070309020205020404" pitchFamily="49" charset="0"/>
                <a:cs typeface="Calibri" panose="020F0502020204030204" pitchFamily="34" charset="0"/>
              </a:rPr>
              <a:t>board.</a:t>
            </a:r>
            <a:endParaRPr lang="en-IN" sz="1300" dirty="0">
              <a:effectLst/>
              <a:latin typeface="Calibri" panose="020F0502020204030204" pitchFamily="34" charset="0"/>
              <a:ea typeface="Courier New" panose="02070309020205020404" pitchFamily="49" charset="0"/>
              <a:cs typeface="Calibri" panose="020F0502020204030204" pitchFamily="34" charset="0"/>
            </a:endParaRPr>
          </a:p>
        </p:txBody>
      </p:sp>
      <p:sp>
        <p:nvSpPr>
          <p:cNvPr id="3" name="TextBox 2">
            <a:extLst>
              <a:ext uri="{FF2B5EF4-FFF2-40B4-BE49-F238E27FC236}">
                <a16:creationId xmlns:a16="http://schemas.microsoft.com/office/drawing/2014/main" id="{49B4B362-0BB6-407F-8BD8-FD3D6FD5D49F}"/>
              </a:ext>
            </a:extLst>
          </p:cNvPr>
          <p:cNvSpPr txBox="1"/>
          <p:nvPr/>
        </p:nvSpPr>
        <p:spPr>
          <a:xfrm>
            <a:off x="0" y="3177313"/>
            <a:ext cx="9144000" cy="307777"/>
          </a:xfrm>
          <a:prstGeom prst="rect">
            <a:avLst/>
          </a:prstGeom>
          <a:noFill/>
        </p:spPr>
        <p:txBody>
          <a:bodyPr wrap="square" rtlCol="0">
            <a:spAutoFit/>
          </a:bodyPr>
          <a:lstStyle/>
          <a:p>
            <a:pPr algn="ctr"/>
            <a:r>
              <a:rPr lang="en-US" b="1" u="sng" dirty="0">
                <a:latin typeface="Courier New" panose="02070309020205020404" pitchFamily="49" charset="0"/>
                <a:ea typeface="Courier New" panose="02070309020205020404" pitchFamily="49" charset="0"/>
              </a:rPr>
              <a:t>Special</a:t>
            </a:r>
            <a:r>
              <a:rPr lang="en-US" b="1" u="sng" spc="-50" dirty="0">
                <a:latin typeface="Courier New" panose="02070309020205020404" pitchFamily="49" charset="0"/>
                <a:ea typeface="Courier New" panose="02070309020205020404" pitchFamily="49" charset="0"/>
              </a:rPr>
              <a:t> </a:t>
            </a:r>
            <a:r>
              <a:rPr lang="en-US" b="1" u="sng" dirty="0">
                <a:latin typeface="Courier New" panose="02070309020205020404" pitchFamily="49" charset="0"/>
                <a:ea typeface="Courier New" panose="02070309020205020404" pitchFamily="49" charset="0"/>
              </a:rPr>
              <a:t>Pin</a:t>
            </a:r>
            <a:r>
              <a:rPr lang="en-US" b="1" u="sng" spc="-45" dirty="0">
                <a:latin typeface="Courier New" panose="02070309020205020404" pitchFamily="49" charset="0"/>
                <a:ea typeface="Courier New" panose="02070309020205020404" pitchFamily="49" charset="0"/>
              </a:rPr>
              <a:t> </a:t>
            </a:r>
            <a:r>
              <a:rPr lang="en-US" b="1" u="sng" dirty="0">
                <a:latin typeface="Courier New" panose="02070309020205020404" pitchFamily="49" charset="0"/>
                <a:ea typeface="Courier New" panose="02070309020205020404" pitchFamily="49" charset="0"/>
              </a:rPr>
              <a:t>Functions:</a:t>
            </a:r>
            <a:endParaRPr lang="en-IN" b="1" u="sng" dirty="0">
              <a:latin typeface="Courier New" panose="02070309020205020404" pitchFamily="49" charset="0"/>
              <a:ea typeface="Courier New" panose="02070309020205020404" pitchFamily="49" charset="0"/>
            </a:endParaRPr>
          </a:p>
        </p:txBody>
      </p:sp>
      <p:sp>
        <p:nvSpPr>
          <p:cNvPr id="4" name="TextBox 3">
            <a:extLst>
              <a:ext uri="{FF2B5EF4-FFF2-40B4-BE49-F238E27FC236}">
                <a16:creationId xmlns:a16="http://schemas.microsoft.com/office/drawing/2014/main" id="{305C677F-BB98-4557-BCED-4D10DD4CC1D1}"/>
              </a:ext>
            </a:extLst>
          </p:cNvPr>
          <p:cNvSpPr txBox="1"/>
          <p:nvPr/>
        </p:nvSpPr>
        <p:spPr>
          <a:xfrm>
            <a:off x="0" y="3471939"/>
            <a:ext cx="9144000" cy="1871330"/>
          </a:xfrm>
          <a:prstGeom prst="rect">
            <a:avLst/>
          </a:prstGeom>
          <a:noFill/>
        </p:spPr>
        <p:txBody>
          <a:bodyPr wrap="square" rtlCol="0">
            <a:spAutoFit/>
          </a:bodyPr>
          <a:lstStyle/>
          <a:p>
            <a:r>
              <a:rPr lang="en-US" sz="1400" dirty="0">
                <a:latin typeface="Calibri" panose="020F0502020204030204" pitchFamily="34" charset="0"/>
                <a:ea typeface="Courier New" panose="02070309020205020404" pitchFamily="49" charset="0"/>
                <a:cs typeface="Calibri" panose="020F0502020204030204" pitchFamily="34" charset="0"/>
              </a:rPr>
              <a:t>Each of the 14 digital pins and 6 Analog pins on the Uno can be</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used as an input or output, using </a:t>
            </a:r>
            <a:r>
              <a:rPr lang="en-US" sz="1400" dirty="0" err="1">
                <a:latin typeface="Calibri" panose="020F0502020204030204" pitchFamily="34" charset="0"/>
                <a:ea typeface="Courier New" panose="02070309020205020404" pitchFamily="49" charset="0"/>
                <a:cs typeface="Calibri" panose="020F0502020204030204" pitchFamily="34" charset="0"/>
              </a:rPr>
              <a:t>pinMode</a:t>
            </a:r>
            <a:r>
              <a:rPr lang="en-US" sz="1400" dirty="0">
                <a:latin typeface="Calibri" panose="020F0502020204030204" pitchFamily="34" charset="0"/>
                <a:ea typeface="Courier New" panose="02070309020205020404" pitchFamily="49" charset="0"/>
                <a:cs typeface="Calibri" panose="020F0502020204030204" pitchFamily="34" charset="0"/>
              </a:rPr>
              <a:t>(),</a:t>
            </a:r>
            <a:r>
              <a:rPr lang="en-US" sz="1400" dirty="0" err="1">
                <a:latin typeface="Calibri" panose="020F0502020204030204" pitchFamily="34" charset="0"/>
                <a:ea typeface="Courier New" panose="02070309020205020404" pitchFamily="49" charset="0"/>
                <a:cs typeface="Calibri" panose="020F0502020204030204" pitchFamily="34" charset="0"/>
              </a:rPr>
              <a:t>digitalWrite</a:t>
            </a:r>
            <a:r>
              <a:rPr lang="en-US" sz="1400" dirty="0">
                <a:latin typeface="Calibri" panose="020F0502020204030204" pitchFamily="34" charset="0"/>
                <a:ea typeface="Courier New" panose="02070309020205020404" pitchFamily="49" charset="0"/>
                <a:cs typeface="Calibri" panose="020F0502020204030204" pitchFamily="34" charset="0"/>
              </a:rPr>
              <a:t>(), and</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digital Read() functions. They operate at 5 volts. Each pin can</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provide or receive 20 mA as recommended operating condition and</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has an internal pull-up resistor (disconnected by default) of</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20-50k ohm. A maximum of 40mA is the value that must not be</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exceeded on any I/O pin to avoid permanent damage to the</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microcontroller. The Uno has 6 analog inputs, labeled A0 through</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A5, each of which provide 10 bits of resolution (i.e. 1024</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different</a:t>
            </a:r>
            <a:r>
              <a:rPr lang="en-US" sz="1400" spc="45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values).</a:t>
            </a:r>
            <a:r>
              <a:rPr lang="en-US" sz="1400" spc="45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By</a:t>
            </a:r>
            <a:r>
              <a:rPr lang="en-US" sz="1400" spc="45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default</a:t>
            </a:r>
            <a:r>
              <a:rPr lang="en-US" sz="1400" spc="45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they</a:t>
            </a:r>
            <a:r>
              <a:rPr lang="en-US" sz="1400" spc="45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measure</a:t>
            </a:r>
            <a:r>
              <a:rPr lang="en-US" sz="1400" spc="45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from</a:t>
            </a:r>
            <a:r>
              <a:rPr lang="en-US" sz="1400" spc="45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ground</a:t>
            </a:r>
            <a:r>
              <a:rPr lang="en-US" sz="1400" spc="45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to</a:t>
            </a:r>
            <a:r>
              <a:rPr lang="en-US" sz="1400" spc="45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5</a:t>
            </a:r>
            <a:r>
              <a:rPr lang="en-US" sz="1400" spc="-71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volts, though is it possible to change the upper end of their</a:t>
            </a:r>
            <a:r>
              <a:rPr lang="en-US" sz="1400" spc="5"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range</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using</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the</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AREF</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pin</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and</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the</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analog Reference()</a:t>
            </a:r>
            <a:r>
              <a:rPr lang="en-US" sz="1400" spc="-20" dirty="0">
                <a:latin typeface="Calibri" panose="020F0502020204030204" pitchFamily="34" charset="0"/>
                <a:ea typeface="Courier New" panose="02070309020205020404" pitchFamily="49" charset="0"/>
                <a:cs typeface="Calibri" panose="020F0502020204030204" pitchFamily="34" charset="0"/>
              </a:rPr>
              <a:t> </a:t>
            </a:r>
            <a:r>
              <a:rPr lang="en-US" sz="1400" dirty="0">
                <a:latin typeface="Calibri" panose="020F0502020204030204" pitchFamily="34" charset="0"/>
                <a:ea typeface="Courier New" panose="02070309020205020404" pitchFamily="49" charset="0"/>
                <a:cs typeface="Calibri" panose="020F0502020204030204" pitchFamily="34" charset="0"/>
              </a:rPr>
              <a:t>function.</a:t>
            </a:r>
            <a:endParaRPr lang="en-IN" sz="1400" dirty="0">
              <a:latin typeface="Calibri" panose="020F0502020204030204" pitchFamily="34" charset="0"/>
              <a:cs typeface="Calibri" panose="020F0502020204030204" pitchFamily="34" charset="0"/>
            </a:endParaRPr>
          </a:p>
          <a:p>
            <a:endParaRPr lang="en-IN" dirty="0"/>
          </a:p>
        </p:txBody>
      </p:sp>
    </p:spTree>
  </p:cSld>
  <p:clrMapOvr>
    <a:masterClrMapping/>
  </p:clrMapOvr>
</p:sld>
</file>

<file path=ppt/theme/theme1.xml><?xml version="1.0" encoding="utf-8"?>
<a:theme xmlns:a="http://schemas.openxmlformats.org/drawingml/2006/main" name="Steampunk Aesthetics by Slidesgo">
  <a:themeElements>
    <a:clrScheme name="Simple Light">
      <a:dk1>
        <a:srgbClr val="482400"/>
      </a:dk1>
      <a:lt1>
        <a:srgbClr val="8C420F"/>
      </a:lt1>
      <a:dk2>
        <a:srgbClr val="B7581F"/>
      </a:dk2>
      <a:lt2>
        <a:srgbClr val="D76827"/>
      </a:lt2>
      <a:accent1>
        <a:srgbClr val="F8A21C"/>
      </a:accent1>
      <a:accent2>
        <a:srgbClr val="482400"/>
      </a:accent2>
      <a:accent3>
        <a:srgbClr val="8C420F"/>
      </a:accent3>
      <a:accent4>
        <a:srgbClr val="B7581F"/>
      </a:accent4>
      <a:accent5>
        <a:srgbClr val="D76827"/>
      </a:accent5>
      <a:accent6>
        <a:srgbClr val="F8A21C"/>
      </a:accent6>
      <a:hlink>
        <a:srgbClr val="4824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1803</Words>
  <Application>Microsoft Office PowerPoint</Application>
  <PresentationFormat>On-screen Show (16:9)</PresentationFormat>
  <Paragraphs>131</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Wingdings</vt:lpstr>
      <vt:lpstr>Calibri</vt:lpstr>
      <vt:lpstr>Arial</vt:lpstr>
      <vt:lpstr>Courier New</vt:lpstr>
      <vt:lpstr>Times New Roman</vt:lpstr>
      <vt:lpstr>Bebas Neue</vt:lpstr>
      <vt:lpstr>Barlow</vt:lpstr>
      <vt:lpstr>Bahnschrift</vt:lpstr>
      <vt:lpstr>Steampunk Aesthetics by Slidesgo</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Angad Nagi</cp:lastModifiedBy>
  <cp:revision>40</cp:revision>
  <dcterms:created xsi:type="dcterms:W3CDTF">2021-05-15T17:33:00Z</dcterms:created>
  <dcterms:modified xsi:type="dcterms:W3CDTF">2021-07-20T17:28:06Z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