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6E4C0B-5100-894B-A9CD-79332A81BBF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BF884D7-A529-1C43-9A5B-D20595E3D6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676400"/>
            <a:ext cx="9144000" cy="137314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DOMAIN-</a:t>
            </a:r>
            <a:r>
              <a:rPr lang="en-US" sz="3200" i="1" dirty="0" smtClean="0">
                <a:latin typeface="Arial Black" pitchFamily="34" charset="0"/>
              </a:rPr>
              <a:t>SALESFORCE DEVELOPER</a:t>
            </a:r>
            <a:br>
              <a:rPr lang="en-US" sz="3200" i="1" dirty="0" smtClean="0">
                <a:latin typeface="Arial Black" pitchFamily="34" charset="0"/>
              </a:rPr>
            </a:br>
            <a:r>
              <a:rPr lang="en-US" sz="3200" b="1" dirty="0" smtClean="0">
                <a:latin typeface="Arial Black" pitchFamily="34" charset="0"/>
              </a:rPr>
              <a:t>USECASE</a:t>
            </a:r>
            <a:r>
              <a:rPr lang="en-US" sz="3200" i="1" dirty="0" smtClean="0">
                <a:latin typeface="Arial Black" pitchFamily="34" charset="0"/>
              </a:rPr>
              <a:t>-EVENT MANAGEMENT SYSTEM</a:t>
            </a:r>
            <a:endParaRPr lang="en-US" sz="3200" i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2204503" cy="437392"/>
          </a:xfrm>
        </p:spPr>
        <p:txBody>
          <a:bodyPr>
            <a:normAutofit fontScale="92500"/>
          </a:bodyPr>
          <a:lstStyle/>
          <a:p>
            <a:r>
              <a:rPr lang="en-IN" dirty="0"/>
              <a:t>Team Members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000" y="0"/>
            <a:ext cx="8128000" cy="1520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4953000"/>
            <a:ext cx="3805519" cy="156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/>
              <a:t>PRIYADHARSHINI V (IV -</a:t>
            </a:r>
            <a:r>
              <a:rPr lang="en-IN" sz="2400" dirty="0" smtClean="0"/>
              <a:t>IT</a:t>
            </a:r>
            <a:r>
              <a:rPr lang="en-IN" sz="2400" dirty="0" smtClean="0"/>
              <a:t>) </a:t>
            </a:r>
            <a:r>
              <a:rPr lang="en-IN" sz="2400" dirty="0" smtClean="0"/>
              <a:t>J</a:t>
            </a:r>
            <a:r>
              <a:rPr lang="en-IN" sz="2400" dirty="0" smtClean="0"/>
              <a:t>AYADHARANI A</a:t>
            </a:r>
            <a:r>
              <a:rPr lang="en-IN" sz="2400" dirty="0" smtClean="0"/>
              <a:t> </a:t>
            </a:r>
            <a:r>
              <a:rPr lang="en-IN" sz="2400" dirty="0" smtClean="0"/>
              <a:t>(IV </a:t>
            </a:r>
            <a:r>
              <a:rPr lang="en-IN" sz="2400" dirty="0"/>
              <a:t>- </a:t>
            </a:r>
            <a:r>
              <a:rPr lang="en-IN" sz="2400" dirty="0" smtClean="0"/>
              <a:t>IT</a:t>
            </a:r>
            <a:r>
              <a:rPr lang="en-IN" sz="2400" dirty="0" smtClean="0"/>
              <a:t>) </a:t>
            </a:r>
            <a:endParaRPr lang="en-IN" sz="2400" dirty="0"/>
          </a:p>
          <a:p>
            <a:pPr algn="l"/>
            <a:r>
              <a:rPr lang="en-IN" sz="2400" dirty="0" smtClean="0"/>
              <a:t>JAYASHRI AS(IV </a:t>
            </a:r>
            <a:r>
              <a:rPr lang="en-IN" sz="2400" dirty="0"/>
              <a:t>- </a:t>
            </a:r>
            <a:r>
              <a:rPr lang="en-IN" sz="2400" dirty="0" smtClean="0"/>
              <a:t>IT</a:t>
            </a:r>
            <a:r>
              <a:rPr lang="en-IN" sz="2400" dirty="0" smtClean="0"/>
              <a:t>) </a:t>
            </a:r>
            <a:endParaRPr lang="en-IN" sz="2400" dirty="0"/>
          </a:p>
          <a:p>
            <a:pPr algn="l"/>
            <a:r>
              <a:rPr lang="en-IN" sz="2400" dirty="0" smtClean="0"/>
              <a:t>DHARUNKUMAR S(IV </a:t>
            </a:r>
            <a:r>
              <a:rPr lang="en-IN" sz="2400" dirty="0"/>
              <a:t>- </a:t>
            </a:r>
            <a:r>
              <a:rPr lang="en-IN" sz="2400" dirty="0" smtClean="0"/>
              <a:t>IT</a:t>
            </a:r>
            <a:r>
              <a:rPr lang="en-IN" sz="2400" dirty="0" smtClean="0"/>
              <a:t>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229860"/>
            <a:ext cx="6662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r"/>
            <a:r>
              <a:rPr lang="en-IN" sz="2400" dirty="0">
                <a:sym typeface="+mn-ea"/>
              </a:rPr>
              <a:t>GUIDE : </a:t>
            </a:r>
            <a:r>
              <a:rPr lang="en-IN" sz="2400" dirty="0" smtClean="0">
                <a:sym typeface="+mn-ea"/>
              </a:rPr>
              <a:t>AYYAPPAN R AP/IT</a:t>
            </a:r>
            <a:endParaRPr lang="en-IN" sz="2400" dirty="0">
              <a:sym typeface="+mn-ea"/>
            </a:endParaRPr>
          </a:p>
          <a:p>
            <a:pPr lvl="4" algn="r"/>
            <a:r>
              <a:rPr lang="en-IN" sz="2400" dirty="0" smtClean="0"/>
              <a:t>MENTOR AYYAPPAN R AP/IT</a:t>
            </a:r>
            <a:endParaRPr lang="en-IN" sz="2400" dirty="0"/>
          </a:p>
          <a:p>
            <a:pPr algn="r"/>
            <a:r>
              <a:rPr lang="en-IN" sz="2400" dirty="0">
                <a:sym typeface="+mn-ea"/>
              </a:rPr>
              <a:t>EVALUATOR : </a:t>
            </a:r>
            <a:r>
              <a:rPr lang="en-IN" sz="2400" dirty="0" smtClean="0">
                <a:sym typeface="+mn-ea"/>
              </a:rPr>
              <a:t>AYYAPPAN R </a:t>
            </a:r>
            <a:r>
              <a:rPr lang="en-IN" sz="2400" dirty="0" smtClean="0">
                <a:sym typeface="+mn-ea"/>
              </a:rPr>
              <a:t>AP/IT</a:t>
            </a:r>
            <a:endParaRPr lang="en-IN" sz="2400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6. Record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280" y="1828800"/>
            <a:ext cx="107507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Record types in </a:t>
            </a:r>
            <a:r>
              <a:rPr lang="en-US" dirty="0" err="1"/>
              <a:t>Salesforce</a:t>
            </a:r>
            <a:r>
              <a:rPr lang="en-US" dirty="0"/>
              <a:t> enable customized user experiences. </a:t>
            </a:r>
            <a:endParaRPr lang="en-IN" dirty="0"/>
          </a:p>
          <a:p>
            <a:r>
              <a:rPr lang="en-US" dirty="0"/>
              <a:t>They define distinct page layouts, </a:t>
            </a:r>
            <a:r>
              <a:rPr lang="en-US" dirty="0" err="1"/>
              <a:t>picklist</a:t>
            </a:r>
            <a:r>
              <a:rPr lang="en-US" dirty="0"/>
              <a:t> values, and business processes based on user profiles. </a:t>
            </a:r>
            <a:endParaRPr lang="en-IN" dirty="0"/>
          </a:p>
          <a:p>
            <a:r>
              <a:rPr lang="en-US" dirty="0"/>
              <a:t>By assigning different record types to records, organizations can streamline data entry, ensuring relevant information is captured for various contexts. </a:t>
            </a:r>
            <a:endParaRPr lang="en-IN" dirty="0"/>
          </a:p>
          <a:p>
            <a:r>
              <a:rPr lang="en-US" dirty="0"/>
              <a:t>This flexibility enhances user efficiency and allows businesses to adapt </a:t>
            </a:r>
            <a:r>
              <a:rPr lang="en-US" dirty="0" err="1"/>
              <a:t>Salesforce</a:t>
            </a:r>
            <a:r>
              <a:rPr lang="en-US" dirty="0"/>
              <a:t> to their specific needs, optimizing workflow and data management across diverse teams and processes.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7. Profile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219200"/>
            <a:ext cx="83820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057400" y="5103674"/>
            <a:ext cx="937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Salesforce</a:t>
            </a:r>
            <a:r>
              <a:rPr lang="en-US" dirty="0" smtClean="0"/>
              <a:t> Event Management System is a robust, scalable, and fully integrated solution designed to streamline the entire lifecycle of events within the </a:t>
            </a:r>
            <a:r>
              <a:rPr lang="en-US" dirty="0" err="1" smtClean="0"/>
              <a:t>Salesforce</a:t>
            </a:r>
            <a:r>
              <a:rPr lang="en-US" dirty="0" smtClean="0"/>
              <a:t> platform. From planning and organization to execution, analysis, and follow-up, this system is tailored to meet the diverse needs of event organizers and businesses.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10. Reports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938" y="1748118"/>
            <a:ext cx="3477083" cy="43432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Creating reports in an Event Management System within </a:t>
            </a:r>
            <a:r>
              <a:rPr lang="en-US" dirty="0" err="1" smtClean="0"/>
              <a:t>Salesforce</a:t>
            </a:r>
            <a:r>
              <a:rPr lang="en-US" dirty="0" smtClean="0"/>
              <a:t> is essential for analyzing event data, measuring success, and making data-driven decisions. Here's an example of a sample report that could be generated in </a:t>
            </a:r>
            <a:r>
              <a:rPr lang="en-US" dirty="0" err="1" smtClean="0"/>
              <a:t>Salesforce</a:t>
            </a:r>
            <a:r>
              <a:rPr lang="en-US" dirty="0" smtClean="0"/>
              <a:t> for event management: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81200"/>
            <a:ext cx="6813176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768" y="1967354"/>
            <a:ext cx="4858463" cy="2923292"/>
          </a:xfrm>
        </p:spPr>
        <p:txBody>
          <a:bodyPr>
            <a:normAutofit/>
          </a:bodyPr>
          <a:lstStyle/>
          <a:p>
            <a:r>
              <a:rPr lang="en-IN" sz="7200" b="1"/>
              <a:t>THANK YOU</a:t>
            </a:r>
            <a:endParaRPr lang="en-US" sz="7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Salesforce 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/>
              <a:t>Salesforce is a popular cloud-based customer relationship management (CRM) platform that helps businesses manage their relationships and interactions with customers and potential customers. It offers a wide range of tools and features for sales, marketing, customer service, and more.</a:t>
            </a:r>
          </a:p>
          <a:p>
            <a:r>
              <a:rPr lang="en-IN"/>
              <a:t>Salesforce allows businesses to store customer data, track leads and opportunities, automate various tasks, and provide a unified view of customer information to improve overall business efficiency and customer satisfaction. It is widely used across various industries to streamline processes and enhance customer engagement.</a:t>
            </a:r>
            <a:endParaRPr 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MANAGEMANT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823" y="1929535"/>
            <a:ext cx="10515600" cy="4351338"/>
          </a:xfrm>
        </p:spPr>
        <p:txBody>
          <a:bodyPr/>
          <a:lstStyle/>
          <a:p>
            <a:r>
              <a:rPr lang="en-US" dirty="0" smtClean="0"/>
              <a:t>An event management system in </a:t>
            </a:r>
            <a:r>
              <a:rPr lang="en-US" dirty="0" err="1" smtClean="0"/>
              <a:t>Salesforce</a:t>
            </a:r>
            <a:r>
              <a:rPr lang="en-US" dirty="0" smtClean="0"/>
              <a:t> refers to a comprehensive solution built within the </a:t>
            </a:r>
            <a:r>
              <a:rPr lang="en-US" dirty="0" err="1" smtClean="0"/>
              <a:t>Salesforce</a:t>
            </a:r>
            <a:r>
              <a:rPr lang="en-US" dirty="0" smtClean="0"/>
              <a:t> platform to plan, organize, execute, and analyze </a:t>
            </a:r>
            <a:r>
              <a:rPr lang="en-US" dirty="0" smtClean="0"/>
              <a:t>events.</a:t>
            </a:r>
          </a:p>
          <a:p>
            <a:endParaRPr lang="en-IN" dirty="0"/>
          </a:p>
          <a:p>
            <a:r>
              <a:rPr lang="en-US" dirty="0" smtClean="0"/>
              <a:t>It leverages </a:t>
            </a:r>
            <a:r>
              <a:rPr lang="en-US" dirty="0" err="1" smtClean="0"/>
              <a:t>Salesforce's</a:t>
            </a:r>
            <a:r>
              <a:rPr lang="en-US" dirty="0" smtClean="0"/>
              <a:t> robust CRM capabilities to manage various aspects of events, from initial planning and attendee registration to post-event analysis and </a:t>
            </a:r>
            <a:r>
              <a:rPr lang="en-US" dirty="0" smtClean="0"/>
              <a:t>follow-up.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Creation of Developer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 Developer org has all the features and licenses you need to get started with Salesforce.1.Search developer.salesforce.com/signup</a:t>
            </a:r>
          </a:p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429000"/>
            <a:ext cx="4343400" cy="252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429000"/>
            <a:ext cx="502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 Object Creation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1524000"/>
            <a:ext cx="550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What is an Object</a:t>
            </a:r>
            <a:r>
              <a:rPr lang="en-IN" sz="2400" dirty="0"/>
              <a:t>?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0574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Salesforce</a:t>
            </a:r>
            <a:r>
              <a:rPr lang="en-US" sz="2400" dirty="0"/>
              <a:t>, an object is a data structure representing a table storing specific information, comprising fields and records, crucial for efficient data management and organization.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505200"/>
            <a:ext cx="550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Two Types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1148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 Objects:   - Predefined entities like Accounts and Contacts in </a:t>
            </a:r>
            <a:r>
              <a:rPr lang="en-US" sz="2400" dirty="0" err="1"/>
              <a:t>Salesforce</a:t>
            </a:r>
            <a:r>
              <a:rPr lang="en-US" sz="2400" dirty="0"/>
              <a:t>, catering to common business needs without extensive customization.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 Objects:   - User-defined entities allowing businesses to create tailored data structures, enabling unique data storage and specialized application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11136609" cy="1150725"/>
          </a:xfrm>
        </p:spPr>
        <p:txBody>
          <a:bodyPr/>
          <a:lstStyle/>
          <a:p>
            <a:r>
              <a:rPr lang="en-IN" dirty="0"/>
              <a:t>In this Application we use some </a:t>
            </a:r>
            <a:r>
              <a:rPr lang="en-IN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3623779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Attendees</a:t>
            </a:r>
          </a:p>
          <a:p>
            <a:endParaRPr lang="en-IN" dirty="0"/>
          </a:p>
          <a:p>
            <a:r>
              <a:rPr lang="en-IN" dirty="0" smtClean="0"/>
              <a:t>Speaker</a:t>
            </a:r>
          </a:p>
          <a:p>
            <a:endParaRPr lang="en-IN" dirty="0"/>
          </a:p>
          <a:p>
            <a:r>
              <a:rPr lang="en-IN" dirty="0" smtClean="0"/>
              <a:t>Vendors</a:t>
            </a:r>
          </a:p>
          <a:p>
            <a:endParaRPr lang="en-IN" dirty="0"/>
          </a:p>
          <a:p>
            <a:r>
              <a:rPr lang="en-IN" dirty="0" smtClean="0"/>
              <a:t>Junction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267200" y="1600200"/>
            <a:ext cx="6858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IN" dirty="0"/>
              <a:t>3. Tabs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10896600" cy="900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Tabs in </a:t>
            </a:r>
            <a:r>
              <a:rPr lang="en-IN" dirty="0" err="1"/>
              <a:t>Salesforce</a:t>
            </a:r>
            <a:r>
              <a:rPr lang="en-IN" dirty="0"/>
              <a:t> are sections for navigation, providing access to data and functions.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057400"/>
            <a:ext cx="7620000" cy="44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2667000"/>
            <a:ext cx="2438400" cy="324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</a:rPr>
              <a:t>Occasion tab</a:t>
            </a:r>
          </a:p>
          <a:p>
            <a:pPr algn="ctr"/>
            <a:endParaRPr lang="en-US" sz="2000" dirty="0" smtClean="0">
              <a:latin typeface="Arial Black" pitchFamily="34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</a:rPr>
              <a:t>Attendee tab</a:t>
            </a:r>
          </a:p>
          <a:p>
            <a:pPr algn="ctr"/>
            <a:endParaRPr lang="en-US" sz="2000" dirty="0" smtClean="0">
              <a:latin typeface="Arial Black" pitchFamily="34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</a:rPr>
              <a:t>Speaker tab</a:t>
            </a:r>
          </a:p>
          <a:p>
            <a:pPr algn="ctr"/>
            <a:endParaRPr lang="en-US" sz="2000" dirty="0" smtClean="0">
              <a:latin typeface="Arial Black" pitchFamily="34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</a:rPr>
              <a:t>Vendor tab</a:t>
            </a:r>
          </a:p>
          <a:p>
            <a:pPr algn="ctr"/>
            <a:endParaRPr lang="en-US" sz="2000" dirty="0" smtClean="0">
              <a:latin typeface="Arial Black" pitchFamily="34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</a:rPr>
              <a:t>Event Service tab</a:t>
            </a:r>
            <a:endParaRPr lang="en-US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515600" cy="1325563"/>
          </a:xfrm>
        </p:spPr>
        <p:txBody>
          <a:bodyPr/>
          <a:lstStyle/>
          <a:p>
            <a:r>
              <a:rPr lang="en-IN" dirty="0"/>
              <a:t>4. Create App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79562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338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 err="1"/>
              <a:t>Salesforce</a:t>
            </a:r>
            <a:r>
              <a:rPr lang="en-IN" sz="2400" dirty="0"/>
              <a:t> offers standard (Sales Cloud), custom, and third-party apps through </a:t>
            </a:r>
            <a:r>
              <a:rPr lang="en-IN" sz="2400" dirty="0" err="1"/>
              <a:t>AppExchange</a:t>
            </a:r>
            <a:r>
              <a:rPr lang="en-IN" sz="24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These include mobile, community, and integration apps, empowering businesses with versatile solutions for CRM, collaboration, and efficiency.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8288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5. Fields &amp; Relationships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47800"/>
            <a:ext cx="9829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09800" y="5486400"/>
            <a:ext cx="975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designing an event management system in </a:t>
            </a:r>
            <a:r>
              <a:rPr lang="en-US" dirty="0" err="1" smtClean="0"/>
              <a:t>Salesforce</a:t>
            </a:r>
            <a:r>
              <a:rPr lang="en-US" dirty="0" smtClean="0"/>
              <a:t>, creating appropriate fields and relationships is crucial for effective data management and reporting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151</TotalTime>
  <Words>598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DOMAIN-SALESFORCE DEVELOPER USECASE-EVENT MANAGEMENT SYSTEM</vt:lpstr>
      <vt:lpstr>What is Salesforce ? </vt:lpstr>
      <vt:lpstr>EVENT MANAGEMANT SYSTEM</vt:lpstr>
      <vt:lpstr>1. Creation of Developer Account</vt:lpstr>
      <vt:lpstr>2. Object Creation</vt:lpstr>
      <vt:lpstr>In this Application we use some Objects</vt:lpstr>
      <vt:lpstr>3. Tabs Creation</vt:lpstr>
      <vt:lpstr>4. Create App</vt:lpstr>
      <vt:lpstr>5. Fields &amp; Relationships</vt:lpstr>
      <vt:lpstr>6. Record Types</vt:lpstr>
      <vt:lpstr>7. Profile</vt:lpstr>
      <vt:lpstr>10. Reports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DELIVERY APP BY SALESFORCE DEVELOPER</dc:title>
  <dc:creator>KRISHNARAJ S</dc:creator>
  <cp:lastModifiedBy>Windows User</cp:lastModifiedBy>
  <cp:revision>29</cp:revision>
  <dcterms:created xsi:type="dcterms:W3CDTF">2023-10-22T09:58:00Z</dcterms:created>
  <dcterms:modified xsi:type="dcterms:W3CDTF">2023-10-31T09:27:26Z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E188A23A23F941C5A6BC8F18B9BE9D92_12</vt:lpwstr>
  </property>
  <property fmtid="{D5CDD505-2E9C-101B-9397-08002B2CF9AE}" pid="3" name="KSOProductBuildVer">
    <vt:lpwstr>1033-12.2.0.13266</vt:lpwstr>
  </property>
</Properties>
</file>