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73" r:id="rId7"/>
    <p:sldId id="259" r:id="rId8"/>
    <p:sldId id="267" r:id="rId9"/>
    <p:sldId id="260" r:id="rId10"/>
    <p:sldId id="263" r:id="rId11"/>
    <p:sldId id="264" r:id="rId12"/>
    <p:sldId id="265" r:id="rId13"/>
    <p:sldId id="266" r:id="rId14"/>
    <p:sldId id="270" r:id="rId15"/>
    <p:sldId id="268" r:id="rId16"/>
    <p:sldId id="269" r:id="rId17"/>
    <p:sldId id="271" r:id="rId18"/>
    <p:sldId id="272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DAA21-6A95-4CC3-A4FC-AE7EB045C8F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BC7C-8D2E-4965-935F-27FC0C44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BC7C-8D2E-4965-935F-27FC0C4450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613A-C441-9DFB-C104-4138B14B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6D1D7-C030-A54E-A183-AFAFF9CC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2C724-51C8-BB82-B22E-ED595C7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2D93F-6A17-E9B5-926B-3418F39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98056-9D3A-C8C3-CEAC-1388600A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58803-5C5A-3EE8-D368-80AF2BB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0F2BF2-EFD9-154B-E26B-7D3E7585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38946-8F82-AAD1-7112-786D24F8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1C255-64DF-ED29-94DA-BA32AD1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986F0-ED6C-8111-4AB7-7690FE3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E037C4-875D-07A8-1EBD-62449CFC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C6EC02-CFA7-8337-DFB6-DECD2BF5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6B237-4BEC-FB74-90ED-B4EEA99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5D5EA-FEF4-2789-B14A-CF4C5A84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665AC-5D8F-4955-9A09-28C7CE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37CB4-1DC8-73D1-1E6D-D42CD82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E0840-5414-0A10-7112-1C1141DB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82B40-1584-1A6D-8023-DF74C58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12304-4C65-2879-5B2D-49E90EF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9B182-8EDE-246B-C3D5-32E8024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5248B-EF37-E96D-852B-F3CB454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02FC77-D7BD-0F44-9424-DD69431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7D3FE-C35E-3F6E-B542-A04941B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69B69-6E92-4661-F72E-9F2B724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43F53-6FC4-7D44-0B38-3189CE5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0959-1C03-32A4-DAC3-AE3D622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59DF7-87C2-B0B0-CDC3-7BF833C8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FE286-F613-38F0-B58D-0F3E6742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6E04D-4C16-110C-6F25-B6BFDB2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5C5CFD-0D3F-1BE9-B1B2-CAC6798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F9630-97CD-855D-4273-1C8A11F8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72A6B-D7A3-EDDF-55F1-A365D7E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5F9C9D-9658-8006-A11F-27C14D6F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85B85-92EF-6DF9-1299-8BB2DB10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86E8B-7A25-514B-580D-1AC26625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1506B5-EA66-0089-D1DB-D6B7124E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ADFE73-EA8A-415F-5DF1-03E4552C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BA93D-4C9E-148D-464A-5ECBAE8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9407CF-97B1-051D-ECF6-5C872DE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6FCE2-AE4C-CF87-0F86-4A3C2F6F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0C7923-8121-B007-28F3-B33914E7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6CA31D-CCD0-3ED3-F16F-0C1FE34E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61986A-C195-92A4-0A14-DC9C2A0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15811B-0192-A9E2-537D-B6315E1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27C73E-E12E-F8A0-B62C-62BBD13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8F83D-D59A-B410-A2CB-F23E11FE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C2C6E-0EF8-28E2-D144-33657B7B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C8F69-34D8-0597-B9B3-A2C547B8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84D7E3-56C0-53A9-D073-C356FC97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E060D-EDAA-7340-CBBD-2079BC82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9DB14-3AA8-9F32-C3D8-8F1B9AA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1BB0A-D2BE-F564-93B5-473CAAE7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38F5B-141F-B789-50DA-678DE289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71EE7C-4632-D994-B9E8-CCDF7AC78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F161C2-F65C-35A4-F776-41BFB55A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B52E-7A28-6800-2676-B71B4A7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6F10D-6310-96B2-94ED-4B797D8B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EEC46-3580-C9B7-CE27-F14347A3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13ACF6-5311-A0D9-2AD4-69A7FC3C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C0B09-E58A-00D5-C2AA-4C60FCBC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B3A4E-284B-BDEB-33ED-18F65CB6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2EB6-DAF0-4DCE-99E4-B48BFF75F9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15D01-19C1-3984-41A1-4424BAF28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47696-5938-3CE5-25D5-DD5578F6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7FC0C6A-82DB-FA13-01C8-3479DDE3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1BD05C-82BD-D7D5-9CDC-19625404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909" y="2431941"/>
            <a:ext cx="2078181" cy="1066944"/>
          </a:xfrm>
        </p:spPr>
        <p:txBody>
          <a:bodyPr/>
          <a:lstStyle/>
          <a:p>
            <a:r>
              <a:rPr lang="en-US" dirty="0"/>
              <a:t>👉</a:t>
            </a:r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8FD13D16-4C44-9D64-7CB2-DA3BD030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6" y="1800153"/>
            <a:ext cx="3048001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- Wikipedia">
            <a:extLst>
              <a:ext uri="{FF2B5EF4-FFF2-40B4-BE49-F238E27FC236}">
                <a16:creationId xmlns:a16="http://schemas.microsoft.com/office/drawing/2014/main" id="{D7862569-CED5-D3BD-5C9C-98A6E51E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95" y="1675102"/>
            <a:ext cx="3245753" cy="2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字幕 2">
            <a:extLst>
              <a:ext uri="{FF2B5EF4-FFF2-40B4-BE49-F238E27FC236}">
                <a16:creationId xmlns:a16="http://schemas.microsoft.com/office/drawing/2014/main" id="{D572D0EE-A438-863E-9A6A-BBC13A558795}"/>
              </a:ext>
            </a:extLst>
          </p:cNvPr>
          <p:cNvSpPr txBox="1">
            <a:spLocks/>
          </p:cNvSpPr>
          <p:nvPr/>
        </p:nvSpPr>
        <p:spPr>
          <a:xfrm>
            <a:off x="1874981" y="463095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Vue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C02E1020-F480-73A6-9EE6-86D8E9DEFECE}"/>
              </a:ext>
            </a:extLst>
          </p:cNvPr>
          <p:cNvSpPr txBox="1">
            <a:spLocks/>
          </p:cNvSpPr>
          <p:nvPr/>
        </p:nvSpPr>
        <p:spPr>
          <a:xfrm>
            <a:off x="7653480" y="4684206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9FFBC3E7-4DE1-CAB4-84ED-1346F307F5AE}"/>
              </a:ext>
            </a:extLst>
          </p:cNvPr>
          <p:cNvSpPr txBox="1">
            <a:spLocks/>
          </p:cNvSpPr>
          <p:nvPr/>
        </p:nvSpPr>
        <p:spPr>
          <a:xfrm>
            <a:off x="4652406" y="330661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859FF9C8-184F-1810-056E-490A97100DB9}"/>
              </a:ext>
            </a:extLst>
          </p:cNvPr>
          <p:cNvSpPr txBox="1">
            <a:spLocks/>
          </p:cNvSpPr>
          <p:nvPr/>
        </p:nvSpPr>
        <p:spPr>
          <a:xfrm>
            <a:off x="2830619" y="420901"/>
            <a:ext cx="6523183" cy="125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34695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25956" y="3135914"/>
            <a:ext cx="380029" cy="58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0137D30-7541-2EA3-7F26-91B2308B6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54" y="1456921"/>
            <a:ext cx="6716507" cy="432723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A3DB3F2-FB41-C55E-BE41-40486804B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58" y="1520130"/>
            <a:ext cx="5865707" cy="25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62" y="162826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62555EB-D328-FCA6-6725-F3FC380AF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25" y="2055811"/>
            <a:ext cx="6424866" cy="44186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2EC141-A4FD-F713-36B7-17E8E8A32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03" y="2116818"/>
            <a:ext cx="6003897" cy="466344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4301E48-F184-2FDA-624B-60D80C9CF2C8}"/>
              </a:ext>
            </a:extLst>
          </p:cNvPr>
          <p:cNvSpPr txBox="1">
            <a:spLocks/>
          </p:cNvSpPr>
          <p:nvPr/>
        </p:nvSpPr>
        <p:spPr>
          <a:xfrm>
            <a:off x="2668420" y="1454985"/>
            <a:ext cx="851263" cy="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C9C05260-CCC4-B493-3B17-D30505122D71}"/>
              </a:ext>
            </a:extLst>
          </p:cNvPr>
          <p:cNvSpPr txBox="1">
            <a:spLocks/>
          </p:cNvSpPr>
          <p:nvPr/>
        </p:nvSpPr>
        <p:spPr>
          <a:xfrm>
            <a:off x="8840339" y="1454985"/>
            <a:ext cx="851263" cy="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11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260508" y="3026156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B8024AE-81A5-31D9-BFFB-29733B03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6" y="1230131"/>
            <a:ext cx="6344639" cy="5035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3DA9C7-F55B-7740-AD25-2B919911B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8" y="1390361"/>
            <a:ext cx="441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bg1"/>
                </a:solidFill>
              </a:rPr>
              <a:t>useEffect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17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4544228-0FC7-9AFE-A68F-BD7D1D8A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3" y="1329620"/>
            <a:ext cx="6988199" cy="51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module.css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91D676-645B-87B8-188E-F1E93D75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2" y="1456921"/>
            <a:ext cx="6682081" cy="417115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C517DFF-5038-13C2-8210-9C8018C80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900627"/>
            <a:ext cx="4505325" cy="312869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99EB731C-06AD-E0EC-1D7D-BA70983F04BD}"/>
              </a:ext>
            </a:extLst>
          </p:cNvPr>
          <p:cNvSpPr/>
          <p:nvPr/>
        </p:nvSpPr>
        <p:spPr>
          <a:xfrm rot="16773538">
            <a:off x="6904128" y="3182423"/>
            <a:ext cx="275524" cy="21838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91EA91B-95EE-6129-11FF-58778F29A505}"/>
              </a:ext>
            </a:extLst>
          </p:cNvPr>
          <p:cNvSpPr/>
          <p:nvPr/>
        </p:nvSpPr>
        <p:spPr>
          <a:xfrm rot="4745075">
            <a:off x="6084768" y="2033853"/>
            <a:ext cx="275524" cy="972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8751FFE6-08B3-7BDE-031D-83B9C85D3E3B}"/>
              </a:ext>
            </a:extLst>
          </p:cNvPr>
          <p:cNvSpPr txBox="1">
            <a:spLocks/>
          </p:cNvSpPr>
          <p:nvPr/>
        </p:nvSpPr>
        <p:spPr>
          <a:xfrm>
            <a:off x="6788786" y="1868377"/>
            <a:ext cx="5089275" cy="10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のファイルを指定</a:t>
            </a:r>
            <a:endParaRPr 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71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条件付きレンダリング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21" y="365125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A1D0B3-3AC1-D9CF-98E0-7BBDB138E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129505"/>
            <a:ext cx="8848725" cy="589915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08A9BF-92FD-BFA9-F6BE-4371FDDA3C67}"/>
              </a:ext>
            </a:extLst>
          </p:cNvPr>
          <p:cNvSpPr/>
          <p:nvPr/>
        </p:nvSpPr>
        <p:spPr>
          <a:xfrm>
            <a:off x="3124200" y="4533900"/>
            <a:ext cx="4343400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5356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条件付きレンダリング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21" y="390705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4113C2-5377-2F1E-AE3E-DD69CBD41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0131"/>
            <a:ext cx="8608621" cy="57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onClick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E268DE-6E8B-5E25-4967-03A1A320B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57" y="1115703"/>
            <a:ext cx="6161285" cy="58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0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Recoil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1F0ABD-FABC-D027-BDCA-4881D79DA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9" y="2478734"/>
            <a:ext cx="5238750" cy="41148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97CB388-2AD0-F3F0-234F-DC23AF307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9" y="1403266"/>
            <a:ext cx="6121170" cy="1729602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037D5ED5-43C4-4816-3BE5-910AC6D24DE6}"/>
              </a:ext>
            </a:extLst>
          </p:cNvPr>
          <p:cNvSpPr/>
          <p:nvPr/>
        </p:nvSpPr>
        <p:spPr>
          <a:xfrm rot="19648791">
            <a:off x="2640273" y="3260791"/>
            <a:ext cx="275524" cy="5271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387D8C1-6395-ED7A-9AC9-85D87A525B3F}"/>
              </a:ext>
            </a:extLst>
          </p:cNvPr>
          <p:cNvSpPr txBox="1">
            <a:spLocks/>
          </p:cNvSpPr>
          <p:nvPr/>
        </p:nvSpPr>
        <p:spPr>
          <a:xfrm>
            <a:off x="548640" y="2516368"/>
            <a:ext cx="2701877" cy="1002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>
                <a:solidFill>
                  <a:schemeClr val="bg1"/>
                </a:solidFill>
                <a:latin typeface="+mn-ea"/>
                <a:ea typeface="+mn-ea"/>
              </a:rPr>
              <a:t>変更する場所を</a:t>
            </a:r>
            <a:endParaRPr lang="en-US" altLang="ja-JP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+mn-ea"/>
                <a:ea typeface="+mn-ea"/>
              </a:rPr>
              <a:t>RecoilRoot</a:t>
            </a:r>
            <a:r>
              <a:rPr lang="ja-JP" altLang="en-US" sz="2000" dirty="0">
                <a:solidFill>
                  <a:schemeClr val="bg1"/>
                </a:solidFill>
                <a:latin typeface="+mn-ea"/>
                <a:ea typeface="+mn-ea"/>
              </a:rPr>
              <a:t>で囲う</a:t>
            </a:r>
            <a:endParaRPr 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9A0C7ED-978D-2073-F65A-1FB4239D9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27" y="1538965"/>
            <a:ext cx="5430251" cy="1186818"/>
          </a:xfrm>
          <a:prstGeom prst="rect">
            <a:avLst/>
          </a:prstGeom>
        </p:spPr>
      </p:pic>
      <p:sp>
        <p:nvSpPr>
          <p:cNvPr id="16" name="タイトル 1">
            <a:extLst>
              <a:ext uri="{FF2B5EF4-FFF2-40B4-BE49-F238E27FC236}">
                <a16:creationId xmlns:a16="http://schemas.microsoft.com/office/drawing/2014/main" id="{30BF1675-7191-CFD0-51BA-1E71563C2538}"/>
              </a:ext>
            </a:extLst>
          </p:cNvPr>
          <p:cNvSpPr txBox="1">
            <a:spLocks/>
          </p:cNvSpPr>
          <p:nvPr/>
        </p:nvSpPr>
        <p:spPr>
          <a:xfrm>
            <a:off x="2736941" y="872041"/>
            <a:ext cx="1068706" cy="99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親</a:t>
            </a:r>
            <a:endParaRPr 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1DDB7481-1439-4ED9-C6E1-7BB63FDF79F1}"/>
              </a:ext>
            </a:extLst>
          </p:cNvPr>
          <p:cNvSpPr txBox="1">
            <a:spLocks/>
          </p:cNvSpPr>
          <p:nvPr/>
        </p:nvSpPr>
        <p:spPr>
          <a:xfrm>
            <a:off x="9099369" y="1056740"/>
            <a:ext cx="1068706" cy="99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子</a:t>
            </a:r>
            <a:endParaRPr 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9005D09-87A8-3C61-1E2D-47BD9967A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4" y="2895401"/>
            <a:ext cx="5584920" cy="2715475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78780A3F-0584-E9B2-66EC-E2F68AB4FBAA}"/>
              </a:ext>
            </a:extLst>
          </p:cNvPr>
          <p:cNvSpPr txBox="1">
            <a:spLocks/>
          </p:cNvSpPr>
          <p:nvPr/>
        </p:nvSpPr>
        <p:spPr>
          <a:xfrm>
            <a:off x="7394501" y="2346576"/>
            <a:ext cx="4579305" cy="10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キーの設定</a:t>
            </a:r>
            <a:endParaRPr lang="en-US" altLang="ja-JP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ja-JP" sz="2800" dirty="0">
                <a:solidFill>
                  <a:schemeClr val="bg1"/>
                </a:solidFill>
                <a:latin typeface="+mn-ea"/>
                <a:ea typeface="+mn-ea"/>
              </a:rPr>
              <a:t>export </a:t>
            </a:r>
            <a:r>
              <a:rPr lang="en-US" altLang="ja-JP" sz="2800" dirty="0" err="1">
                <a:solidFill>
                  <a:schemeClr val="bg1"/>
                </a:solidFill>
                <a:latin typeface="+mn-ea"/>
                <a:ea typeface="+mn-ea"/>
              </a:rPr>
              <a:t>defaut</a:t>
            </a:r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の外に記述）</a:t>
            </a:r>
            <a:endParaRPr 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DED3DA50-3909-D09F-7A40-9853A7FB6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62" y="5319035"/>
            <a:ext cx="6929071" cy="11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onClick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“use client”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C91FB4-7088-C6A7-089F-3130DCE0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60" y="2167275"/>
            <a:ext cx="8070472" cy="4214138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663AF601-B582-0DA7-D47D-C7249C7F97AF}"/>
              </a:ext>
            </a:extLst>
          </p:cNvPr>
          <p:cNvSpPr txBox="1">
            <a:spLocks/>
          </p:cNvSpPr>
          <p:nvPr/>
        </p:nvSpPr>
        <p:spPr>
          <a:xfrm>
            <a:off x="1817914" y="1695450"/>
            <a:ext cx="9535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エラー発生したらとりあえずこれ最初に書いとけ</a:t>
            </a:r>
            <a:endParaRPr lang="en-US" sz="3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93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onClick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3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D669C68-45B9-6DDB-C767-85131022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CF3D8A3-CDD7-B736-6CFC-8975B4204DD5}"/>
              </a:ext>
            </a:extLst>
          </p:cNvPr>
          <p:cNvSpPr/>
          <p:nvPr/>
        </p:nvSpPr>
        <p:spPr>
          <a:xfrm>
            <a:off x="3190875" y="4010025"/>
            <a:ext cx="7715251" cy="21717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60CA-D477-A45B-5A8C-5735EDC9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2" y="750887"/>
            <a:ext cx="10544175" cy="2954337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ppt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はプロジェクトファイルにあるから、</a:t>
            </a:r>
            <a:r>
              <a:rPr lang="ja-JP" altLang="en-US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わからなくなったら見る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！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D27990F-B268-6647-5578-F6BD20B2B220}"/>
              </a:ext>
            </a:extLst>
          </p:cNvPr>
          <p:cNvSpPr txBox="1">
            <a:spLocks/>
          </p:cNvSpPr>
          <p:nvPr/>
        </p:nvSpPr>
        <p:spPr>
          <a:xfrm>
            <a:off x="3386137" y="4010025"/>
            <a:ext cx="7339013" cy="203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0" i="0" dirty="0" err="1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ClockShare_React</a:t>
            </a:r>
            <a:endParaRPr lang="en-US" sz="3200" b="0" i="0" dirty="0">
              <a:solidFill>
                <a:srgbClr val="FFFFFF"/>
              </a:solidFill>
              <a:effectLst/>
              <a:latin typeface="Fira code" panose="020B0809050000020004" pitchFamily="49" charset="0"/>
            </a:endParaRPr>
          </a:p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 └── assets</a:t>
            </a:r>
          </a:p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ja-JP" alt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　　　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└── Dev </a:t>
            </a:r>
          </a:p>
          <a:p>
            <a:pPr algn="l"/>
            <a:r>
              <a:rPr lang="ja-JP" alt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　　　　　　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└── VuetoReact.pptx</a:t>
            </a:r>
            <a:endParaRPr lang="en-US" sz="3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4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キホン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4B24637-41D4-434A-A1F5-D773776E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96" y="1993579"/>
            <a:ext cx="6016004" cy="36386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9BF5EBA-4187-CFB8-136F-236CEEC1C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8146"/>
            <a:ext cx="5975059" cy="38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31" y="2755648"/>
            <a:ext cx="7099435" cy="1601150"/>
          </a:xfrm>
          <a:prstGeom prst="rect">
            <a:avLst/>
          </a:prstGeom>
        </p:spPr>
      </p:pic>
      <p:pic>
        <p:nvPicPr>
          <p:cNvPr id="16" name="Picture 2" descr="Vue.js - Wikipedia">
            <a:extLst>
              <a:ext uri="{FF2B5EF4-FFF2-40B4-BE49-F238E27FC236}">
                <a16:creationId xmlns:a16="http://schemas.microsoft.com/office/drawing/2014/main" id="{12DB7881-6FC7-9620-95AC-50846F33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E5036D43-43E4-E705-9B4D-7FFD044CCC7D}"/>
              </a:ext>
            </a:extLst>
          </p:cNvPr>
          <p:cNvSpPr txBox="1">
            <a:spLocks/>
          </p:cNvSpPr>
          <p:nvPr/>
        </p:nvSpPr>
        <p:spPr>
          <a:xfrm>
            <a:off x="4734085" y="3003590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E45B96-E34C-F093-9D08-ADF059EE2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29" y="2516368"/>
            <a:ext cx="5328781" cy="21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変数の書き方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4" y="1651360"/>
            <a:ext cx="11602478" cy="2616729"/>
          </a:xfrm>
          <a:prstGeom prst="rect">
            <a:avLst/>
          </a:prstGeom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7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E06F0935-F0D1-D0F7-7B0F-59914E3D2B19}"/>
              </a:ext>
            </a:extLst>
          </p:cNvPr>
          <p:cNvSpPr txBox="1">
            <a:spLocks/>
          </p:cNvSpPr>
          <p:nvPr/>
        </p:nvSpPr>
        <p:spPr>
          <a:xfrm>
            <a:off x="2324392" y="1251825"/>
            <a:ext cx="2841682" cy="99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変数名</a:t>
            </a:r>
            <a:endParaRPr lang="en-US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E413477-B85C-C520-94C8-588E1DC7CC72}"/>
              </a:ext>
            </a:extLst>
          </p:cNvPr>
          <p:cNvSpPr txBox="1">
            <a:spLocks/>
          </p:cNvSpPr>
          <p:nvPr/>
        </p:nvSpPr>
        <p:spPr>
          <a:xfrm>
            <a:off x="4217480" y="3672284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変数の関数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4C34B42-1030-6705-C9C4-29E838170B25}"/>
              </a:ext>
            </a:extLst>
          </p:cNvPr>
          <p:cNvSpPr txBox="1">
            <a:spLocks/>
          </p:cNvSpPr>
          <p:nvPr/>
        </p:nvSpPr>
        <p:spPr>
          <a:xfrm>
            <a:off x="7623339" y="1260155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変数に入る型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A1F7219-A8C6-164A-0CEA-F5CE1B97FED3}"/>
              </a:ext>
            </a:extLst>
          </p:cNvPr>
          <p:cNvSpPr txBox="1">
            <a:spLocks/>
          </p:cNvSpPr>
          <p:nvPr/>
        </p:nvSpPr>
        <p:spPr>
          <a:xfrm>
            <a:off x="8730536" y="3230148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number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</a:t>
            </a:r>
            <a:r>
              <a:rPr 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tring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sz="3600" dirty="0" err="1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boolean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2C7821AF-98F0-1338-E47F-60BC26BC3AC6}"/>
              </a:ext>
            </a:extLst>
          </p:cNvPr>
          <p:cNvSpPr/>
          <p:nvPr/>
        </p:nvSpPr>
        <p:spPr>
          <a:xfrm rot="20888530">
            <a:off x="3248297" y="1970470"/>
            <a:ext cx="322217" cy="62810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A218112-2583-A20D-F36C-F4FBBCFC3555}"/>
              </a:ext>
            </a:extLst>
          </p:cNvPr>
          <p:cNvSpPr/>
          <p:nvPr/>
        </p:nvSpPr>
        <p:spPr>
          <a:xfrm rot="10266292">
            <a:off x="5212698" y="3216942"/>
            <a:ext cx="322217" cy="62810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69D491A-A3C3-D313-1CD7-A7D46E433611}"/>
              </a:ext>
            </a:extLst>
          </p:cNvPr>
          <p:cNvSpPr/>
          <p:nvPr/>
        </p:nvSpPr>
        <p:spPr>
          <a:xfrm rot="21389505">
            <a:off x="9372273" y="2154982"/>
            <a:ext cx="322217" cy="62810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6857B5E-22F4-B554-C26A-45BC4E894EA7}"/>
              </a:ext>
            </a:extLst>
          </p:cNvPr>
          <p:cNvSpPr txBox="1">
            <a:spLocks/>
          </p:cNvSpPr>
          <p:nvPr/>
        </p:nvSpPr>
        <p:spPr>
          <a:xfrm>
            <a:off x="10502652" y="804887"/>
            <a:ext cx="1960153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初期値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C12DED8-278E-7AF7-7C25-6D5013B7B427}"/>
              </a:ext>
            </a:extLst>
          </p:cNvPr>
          <p:cNvSpPr/>
          <p:nvPr/>
        </p:nvSpPr>
        <p:spPr>
          <a:xfrm rot="967416">
            <a:off x="10756226" y="1770754"/>
            <a:ext cx="322217" cy="905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変数の変え方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72F0C4-AA7F-2EFA-D3D2-80C49283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6" y="1230131"/>
            <a:ext cx="6300550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変数の種類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768D03-67C1-3C9C-5F79-629BEAFA9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47" y="1825883"/>
            <a:ext cx="12480694" cy="35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変数表示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404771-295D-6C45-BE72-7C7EE176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76" y="2003849"/>
            <a:ext cx="6418343" cy="3543035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429892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AC452AD-FE5A-77DC-2074-C9F850934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19" y="1871184"/>
            <a:ext cx="6072257" cy="37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2BE6CC8-09FC-D4D5-C714-7073A729A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" y="2055811"/>
            <a:ext cx="5862311" cy="28086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6D7AAA1-47D4-C53C-95E6-5F18B8EB9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50215"/>
            <a:ext cx="6169746" cy="56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123</Words>
  <Application>Microsoft Office PowerPoint</Application>
  <PresentationFormat>ワイド画面</PresentationFormat>
  <Paragraphs>53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BIZ UDPゴシック</vt:lpstr>
      <vt:lpstr>UD デジタル 教科書体 NP-R</vt:lpstr>
      <vt:lpstr>Arial</vt:lpstr>
      <vt:lpstr>Arial Rounded MT Bold</vt:lpstr>
      <vt:lpstr>Calibri</vt:lpstr>
      <vt:lpstr>Calibri Light</vt:lpstr>
      <vt:lpstr>Fira code</vt:lpstr>
      <vt:lpstr>Office テーマ</vt:lpstr>
      <vt:lpstr>👉</vt:lpstr>
      <vt:lpstr>“use client”</vt:lpstr>
      <vt:lpstr>キホン</vt:lpstr>
      <vt:lpstr>変数</vt:lpstr>
      <vt:lpstr>変数の書き方</vt:lpstr>
      <vt:lpstr>変数の変え方</vt:lpstr>
      <vt:lpstr>変数の種類</vt:lpstr>
      <vt:lpstr>変数表示</vt:lpstr>
      <vt:lpstr>画像</vt:lpstr>
      <vt:lpstr>components</vt:lpstr>
      <vt:lpstr>Props</vt:lpstr>
      <vt:lpstr>useEffect</vt:lpstr>
      <vt:lpstr>useEffect</vt:lpstr>
      <vt:lpstr>module.css</vt:lpstr>
      <vt:lpstr>条件付きレンダリング</vt:lpstr>
      <vt:lpstr>条件付きレンダリング</vt:lpstr>
      <vt:lpstr>onClick</vt:lpstr>
      <vt:lpstr>Recoil</vt:lpstr>
      <vt:lpstr>onClick</vt:lpstr>
      <vt:lpstr>onClick</vt:lpstr>
      <vt:lpstr>このpptはプロジェクトファイルにあるから、わからなくなったら見る！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 Watanabe</dc:creator>
  <cp:lastModifiedBy>Kento Watanabe</cp:lastModifiedBy>
  <cp:revision>8</cp:revision>
  <dcterms:created xsi:type="dcterms:W3CDTF">2024-08-25T17:14:07Z</dcterms:created>
  <dcterms:modified xsi:type="dcterms:W3CDTF">2024-08-27T16:44:16Z</dcterms:modified>
</cp:coreProperties>
</file>