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4B613A-C441-9DFB-C104-4138B14B1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C6D1D7-C030-A54E-A183-AFAFF9CC7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02C724-51C8-BB82-B22E-ED595C72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E2D93F-6A17-E9B5-926B-3418F392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D98056-9D3A-C8C3-CEAC-1388600A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6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58803-5C5A-3EE8-D368-80AF2BB9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0F2BF2-EFD9-154B-E26B-7D3E7585B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838946-8F82-AAD1-7112-786D24F8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41C255-64DF-ED29-94DA-BA32AD1B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7986F0-ED6C-8111-4AB7-7690FE31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6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E037C4-875D-07A8-1EBD-62449CFC4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C6EC02-CFA7-8337-DFB6-DECD2BF5C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E6B237-4BEC-FB74-90ED-B4EEA995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C5D5EA-FEF4-2789-B14A-CF4C5A84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6665AC-5D8F-4955-9A09-28C7CEC6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7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137CB4-1DC8-73D1-1E6D-D42CD829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5E0840-5414-0A10-7112-1C1141DB7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582B40-1584-1A6D-8023-DF74C588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312304-4C65-2879-5B2D-49E90EF4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69B182-8EDE-246B-C3D5-32E80247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8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D5248B-EF37-E96D-852B-F3CB454C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02FC77-D7BD-0F44-9424-DD69431A8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B7D3FE-C35E-3F6E-B542-A04941BB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C69B69-6E92-4661-F72E-9F2B724F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243F53-6FC4-7D44-0B38-3189CE57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9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FD0959-1C03-32A4-DAC3-AE3D622D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359DF7-87C2-B0B0-CDC3-7BF833C80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5FE286-F613-38F0-B58D-0F3E67427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36E04D-4C16-110C-6F25-B6BFDB22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5C5CFD-0D3F-1BE9-B1B2-CAC67980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5F9630-97CD-855D-4273-1C8A11F8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72A6B-D7A3-EDDF-55F1-A365D7E5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5F9C9D-9658-8006-A11F-27C14D6FC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785B85-92EF-6DF9-1299-8BB2DB108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D86E8B-7A25-514B-580D-1AC266252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E1506B5-EA66-0089-D1DB-D6B7124E3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ADFE73-EA8A-415F-5DF1-03E4552C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93BA93D-4C9E-148D-464A-5ECBAE82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9407CF-97B1-051D-ECF6-5C872DEA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5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6FCE2-AE4C-CF87-0F86-4A3C2F6F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80C7923-8121-B007-28F3-B33914E7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66CA31D-CCD0-3ED3-F16F-0C1FE34E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61986A-C195-92A4-0A14-DC9C2A0F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8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A15811B-0192-A9E2-537D-B6315E17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827C73E-E12E-F8A0-B62C-62BBD130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C8F83D-D59A-B410-A2CB-F23E11FE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EC2C6E-0EF8-28E2-D144-33657B7B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BC8F69-34D8-0597-B9B3-A2C547B85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84D7E3-56C0-53A9-D073-C356FC97B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FE060D-EDAA-7340-CBBD-2079BC82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D9DB14-3AA8-9F32-C3D8-8F1B9AA0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E1BB0A-D2BE-F564-93B5-473CAAE7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1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138F5B-141F-B789-50DA-678DE289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71EE7C-4632-D994-B9E8-CCDF7AC78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F161C2-F65C-35A4-F776-41BFB55A0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23B52E-7A28-6800-2676-B71B4A70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2EB6-DAF0-4DCE-99E4-B48BFF75F9A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B6F10D-6310-96B2-94ED-4B797D8B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8EEC46-3580-C9B7-CE27-F14347A3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1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813ACF6-5311-A0D9-2AD4-69A7FC3C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AC0B09-E58A-00D5-C2AA-4C60FCBC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6B3A4E-284B-BDEB-33ED-18F65CB69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92EB6-DAF0-4DCE-99E4-B48BFF75F9A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615D01-19C1-3984-41A1-4424BAF28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047696-5938-3CE5-25D5-DD5578F6C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2BB46-6BA5-4F40-9621-095819B6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2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C7FC0C6A-82DB-FA13-01C8-3479DDE36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A1BD05C-82BD-D7D5-9CDC-19625404F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6909" y="2431941"/>
            <a:ext cx="2078181" cy="1066944"/>
          </a:xfrm>
        </p:spPr>
        <p:txBody>
          <a:bodyPr/>
          <a:lstStyle/>
          <a:p>
            <a:r>
              <a:rPr lang="en-US" dirty="0"/>
              <a:t>👉</a:t>
            </a:r>
          </a:p>
        </p:txBody>
      </p:sp>
      <p:pic>
        <p:nvPicPr>
          <p:cNvPr id="1026" name="Picture 2" descr="Vue.js - Wikipedia">
            <a:extLst>
              <a:ext uri="{FF2B5EF4-FFF2-40B4-BE49-F238E27FC236}">
                <a16:creationId xmlns:a16="http://schemas.microsoft.com/office/drawing/2014/main" id="{8FD13D16-4C44-9D64-7CB2-DA3BD030F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16" y="1800153"/>
            <a:ext cx="3048001" cy="264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act - Wikipedia">
            <a:extLst>
              <a:ext uri="{FF2B5EF4-FFF2-40B4-BE49-F238E27FC236}">
                <a16:creationId xmlns:a16="http://schemas.microsoft.com/office/drawing/2014/main" id="{D7862569-CED5-D3BD-5C9C-98A6E51E3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595" y="1675102"/>
            <a:ext cx="3245753" cy="281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字幕 2">
            <a:extLst>
              <a:ext uri="{FF2B5EF4-FFF2-40B4-BE49-F238E27FC236}">
                <a16:creationId xmlns:a16="http://schemas.microsoft.com/office/drawing/2014/main" id="{D572D0EE-A438-863E-9A6A-BBC13A558795}"/>
              </a:ext>
            </a:extLst>
          </p:cNvPr>
          <p:cNvSpPr txBox="1">
            <a:spLocks/>
          </p:cNvSpPr>
          <p:nvPr/>
        </p:nvSpPr>
        <p:spPr>
          <a:xfrm>
            <a:off x="1874981" y="4630955"/>
            <a:ext cx="2824021" cy="870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Vue</a:t>
            </a: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C02E1020-F480-73A6-9EE6-86D8E9DEFECE}"/>
              </a:ext>
            </a:extLst>
          </p:cNvPr>
          <p:cNvSpPr txBox="1">
            <a:spLocks/>
          </p:cNvSpPr>
          <p:nvPr/>
        </p:nvSpPr>
        <p:spPr>
          <a:xfrm>
            <a:off x="7653480" y="4684206"/>
            <a:ext cx="2824021" cy="870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React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9FFBC3E7-4DE1-CAB4-84ED-1346F307F5AE}"/>
              </a:ext>
            </a:extLst>
          </p:cNvPr>
          <p:cNvSpPr txBox="1">
            <a:spLocks/>
          </p:cNvSpPr>
          <p:nvPr/>
        </p:nvSpPr>
        <p:spPr>
          <a:xfrm>
            <a:off x="4652406" y="3306615"/>
            <a:ext cx="2824021" cy="870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to</a:t>
            </a:r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859FF9C8-184F-1810-056E-490A97100DB9}"/>
              </a:ext>
            </a:extLst>
          </p:cNvPr>
          <p:cNvSpPr txBox="1">
            <a:spLocks/>
          </p:cNvSpPr>
          <p:nvPr/>
        </p:nvSpPr>
        <p:spPr>
          <a:xfrm>
            <a:off x="2830619" y="420901"/>
            <a:ext cx="6523183" cy="1254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HOW TO</a:t>
            </a:r>
          </a:p>
        </p:txBody>
      </p:sp>
    </p:spTree>
    <p:extLst>
      <p:ext uri="{BB962C8B-B14F-4D97-AF65-F5344CB8AC3E}">
        <p14:creationId xmlns:p14="http://schemas.microsoft.com/office/powerpoint/2010/main" val="134695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キホン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E94EB64-E1E0-2874-DB2A-16543E86211A}"/>
              </a:ext>
            </a:extLst>
          </p:cNvPr>
          <p:cNvSpPr txBox="1">
            <a:spLocks/>
          </p:cNvSpPr>
          <p:nvPr/>
        </p:nvSpPr>
        <p:spPr>
          <a:xfrm>
            <a:off x="5576454" y="2895528"/>
            <a:ext cx="1039091" cy="1066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👉</a:t>
            </a:r>
          </a:p>
        </p:txBody>
      </p:sp>
      <p:pic>
        <p:nvPicPr>
          <p:cNvPr id="12" name="Picture 2" descr="Vue.js - Wikipedia">
            <a:extLst>
              <a:ext uri="{FF2B5EF4-FFF2-40B4-BE49-F238E27FC236}">
                <a16:creationId xmlns:a16="http://schemas.microsoft.com/office/drawing/2014/main" id="{CE088F96-D9AB-B591-726E-804945A99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379" y="304280"/>
            <a:ext cx="1182252" cy="102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371" y="271000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08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“use client”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CC91FB4-7088-C6A7-089F-3130DCE06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3" y="2055813"/>
            <a:ext cx="5881293" cy="3071020"/>
          </a:xfrm>
          <a:prstGeom prst="rect">
            <a:avLst/>
          </a:prstGeom>
        </p:spPr>
      </p:pic>
      <p:sp>
        <p:nvSpPr>
          <p:cNvPr id="13" name="タイトル 1">
            <a:extLst>
              <a:ext uri="{FF2B5EF4-FFF2-40B4-BE49-F238E27FC236}">
                <a16:creationId xmlns:a16="http://schemas.microsoft.com/office/drawing/2014/main" id="{663AF601-B582-0DA7-D47D-C7249C7F97AF}"/>
              </a:ext>
            </a:extLst>
          </p:cNvPr>
          <p:cNvSpPr txBox="1">
            <a:spLocks/>
          </p:cNvSpPr>
          <p:nvPr/>
        </p:nvSpPr>
        <p:spPr>
          <a:xfrm>
            <a:off x="3484418" y="1615534"/>
            <a:ext cx="3027219" cy="1277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“use client”</a:t>
            </a:r>
          </a:p>
        </p:txBody>
      </p:sp>
    </p:spTree>
    <p:extLst>
      <p:ext uri="{BB962C8B-B14F-4D97-AF65-F5344CB8AC3E}">
        <p14:creationId xmlns:p14="http://schemas.microsoft.com/office/powerpoint/2010/main" val="371493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キホン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E94EB64-E1E0-2874-DB2A-16543E86211A}"/>
              </a:ext>
            </a:extLst>
          </p:cNvPr>
          <p:cNvSpPr txBox="1">
            <a:spLocks/>
          </p:cNvSpPr>
          <p:nvPr/>
        </p:nvSpPr>
        <p:spPr>
          <a:xfrm>
            <a:off x="5576454" y="2895528"/>
            <a:ext cx="1039091" cy="1066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👉</a:t>
            </a:r>
          </a:p>
        </p:txBody>
      </p:sp>
      <p:pic>
        <p:nvPicPr>
          <p:cNvPr id="12" name="Picture 2" descr="Vue.js - Wikipedia">
            <a:extLst>
              <a:ext uri="{FF2B5EF4-FFF2-40B4-BE49-F238E27FC236}">
                <a16:creationId xmlns:a16="http://schemas.microsoft.com/office/drawing/2014/main" id="{CE088F96-D9AB-B591-726E-804945A99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379" y="304280"/>
            <a:ext cx="1182252" cy="102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371" y="271000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4B24637-41D4-434A-A1F5-D773776E4B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996" y="1993579"/>
            <a:ext cx="6016004" cy="363862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9BF5EBA-4187-CFB8-136F-236CEEC1C0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28146"/>
            <a:ext cx="5975059" cy="380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7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変数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B5A0B9E-382C-BEA4-5570-AD784755C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168" y="4245889"/>
            <a:ext cx="8953500" cy="20193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761E1E1-D674-90B9-598E-E3F7E82A3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8" y="1859443"/>
            <a:ext cx="4953000" cy="2857500"/>
          </a:xfrm>
          <a:prstGeom prst="rect">
            <a:avLst/>
          </a:prstGeom>
        </p:spPr>
      </p:pic>
      <p:pic>
        <p:nvPicPr>
          <p:cNvPr id="16" name="Picture 2" descr="Vue.js - Wikipedia">
            <a:extLst>
              <a:ext uri="{FF2B5EF4-FFF2-40B4-BE49-F238E27FC236}">
                <a16:creationId xmlns:a16="http://schemas.microsoft.com/office/drawing/2014/main" id="{12DB7881-6FC7-9620-95AC-50846F332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379" y="304280"/>
            <a:ext cx="1182252" cy="102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act - Wikipedia">
            <a:extLst>
              <a:ext uri="{FF2B5EF4-FFF2-40B4-BE49-F238E27FC236}">
                <a16:creationId xmlns:a16="http://schemas.microsoft.com/office/drawing/2014/main" id="{CF097062-A80F-736E-FBCD-A143D202B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371" y="271000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タイトル 1">
            <a:extLst>
              <a:ext uri="{FF2B5EF4-FFF2-40B4-BE49-F238E27FC236}">
                <a16:creationId xmlns:a16="http://schemas.microsoft.com/office/drawing/2014/main" id="{E5036D43-43E4-E705-9B4D-7FFD044CCC7D}"/>
              </a:ext>
            </a:extLst>
          </p:cNvPr>
          <p:cNvSpPr txBox="1">
            <a:spLocks/>
          </p:cNvSpPr>
          <p:nvPr/>
        </p:nvSpPr>
        <p:spPr>
          <a:xfrm rot="2799554">
            <a:off x="5478654" y="3119604"/>
            <a:ext cx="1039091" cy="1066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👉</a:t>
            </a:r>
          </a:p>
        </p:txBody>
      </p:sp>
    </p:spTree>
    <p:extLst>
      <p:ext uri="{BB962C8B-B14F-4D97-AF65-F5344CB8AC3E}">
        <p14:creationId xmlns:p14="http://schemas.microsoft.com/office/powerpoint/2010/main" val="409604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変数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B5A0B9E-382C-BEA4-5570-AD784755C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74" y="1651360"/>
            <a:ext cx="11602478" cy="2616729"/>
          </a:xfrm>
          <a:prstGeom prst="rect">
            <a:avLst/>
          </a:prstGeom>
        </p:spPr>
      </p:pic>
      <p:pic>
        <p:nvPicPr>
          <p:cNvPr id="17" name="Picture 4" descr="React - Wikipedia">
            <a:extLst>
              <a:ext uri="{FF2B5EF4-FFF2-40B4-BE49-F238E27FC236}">
                <a16:creationId xmlns:a16="http://schemas.microsoft.com/office/drawing/2014/main" id="{CF097062-A80F-736E-FBCD-A143D202B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407" y="279782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E06F0935-F0D1-D0F7-7B0F-59914E3D2B19}"/>
              </a:ext>
            </a:extLst>
          </p:cNvPr>
          <p:cNvSpPr txBox="1">
            <a:spLocks/>
          </p:cNvSpPr>
          <p:nvPr/>
        </p:nvSpPr>
        <p:spPr>
          <a:xfrm>
            <a:off x="2182804" y="1972702"/>
            <a:ext cx="2841682" cy="993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変数名</a:t>
            </a:r>
            <a:endParaRPr lang="en-US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E413477-B85C-C520-94C8-588E1DC7CC72}"/>
              </a:ext>
            </a:extLst>
          </p:cNvPr>
          <p:cNvSpPr txBox="1">
            <a:spLocks/>
          </p:cNvSpPr>
          <p:nvPr/>
        </p:nvSpPr>
        <p:spPr>
          <a:xfrm>
            <a:off x="4048808" y="2818966"/>
            <a:ext cx="2938557" cy="1220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変数の関数</a:t>
            </a:r>
            <a:endParaRPr lang="en-US" sz="3600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54C34B42-1030-6705-C9C4-29E838170B25}"/>
              </a:ext>
            </a:extLst>
          </p:cNvPr>
          <p:cNvSpPr txBox="1">
            <a:spLocks/>
          </p:cNvSpPr>
          <p:nvPr/>
        </p:nvSpPr>
        <p:spPr>
          <a:xfrm>
            <a:off x="8120404" y="1970470"/>
            <a:ext cx="2938557" cy="1220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変数に入る型</a:t>
            </a:r>
            <a:endParaRPr lang="en-US" sz="3600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CA1F7219-A8C6-164A-0CEA-F5CE1B97FED3}"/>
              </a:ext>
            </a:extLst>
          </p:cNvPr>
          <p:cNvSpPr txBox="1">
            <a:spLocks/>
          </p:cNvSpPr>
          <p:nvPr/>
        </p:nvSpPr>
        <p:spPr>
          <a:xfrm>
            <a:off x="8730536" y="3230148"/>
            <a:ext cx="2938557" cy="1220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</a:t>
            </a:r>
            <a:r>
              <a:rPr lang="en-US" altLang="ja-JP" sz="36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number</a:t>
            </a:r>
          </a:p>
          <a:p>
            <a:r>
              <a:rPr lang="ja-JP" altLang="en-US" sz="36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</a:t>
            </a:r>
            <a:r>
              <a:rPr lang="en-US" altLang="ja-JP" sz="36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s</a:t>
            </a:r>
            <a:r>
              <a:rPr lang="en-US" sz="36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tring</a:t>
            </a:r>
          </a:p>
          <a:p>
            <a:r>
              <a:rPr lang="ja-JP" altLang="en-US" sz="36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</a:t>
            </a:r>
            <a:r>
              <a:rPr lang="en-US" sz="3600" dirty="0" err="1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boolean</a:t>
            </a:r>
            <a:endParaRPr lang="en-US" sz="3600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795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変数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1" y="279782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1768D03-67C1-3C9C-5F79-629BEAFA9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49" y="2055811"/>
            <a:ext cx="116776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5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画像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E94EB64-E1E0-2874-DB2A-16543E86211A}"/>
              </a:ext>
            </a:extLst>
          </p:cNvPr>
          <p:cNvSpPr txBox="1">
            <a:spLocks/>
          </p:cNvSpPr>
          <p:nvPr/>
        </p:nvSpPr>
        <p:spPr>
          <a:xfrm>
            <a:off x="5576454" y="2895528"/>
            <a:ext cx="1039091" cy="1066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👉</a:t>
            </a:r>
          </a:p>
        </p:txBody>
      </p:sp>
      <p:pic>
        <p:nvPicPr>
          <p:cNvPr id="12" name="Picture 2" descr="Vue.js - Wikipedia">
            <a:extLst>
              <a:ext uri="{FF2B5EF4-FFF2-40B4-BE49-F238E27FC236}">
                <a16:creationId xmlns:a16="http://schemas.microsoft.com/office/drawing/2014/main" id="{CE088F96-D9AB-B591-726E-804945A99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379" y="304280"/>
            <a:ext cx="1182252" cy="102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371" y="271000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89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</a:rPr>
              <a:t>components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E94EB64-E1E0-2874-DB2A-16543E86211A}"/>
              </a:ext>
            </a:extLst>
          </p:cNvPr>
          <p:cNvSpPr txBox="1">
            <a:spLocks/>
          </p:cNvSpPr>
          <p:nvPr/>
        </p:nvSpPr>
        <p:spPr>
          <a:xfrm>
            <a:off x="5576454" y="2895528"/>
            <a:ext cx="1039091" cy="1066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👉</a:t>
            </a:r>
          </a:p>
        </p:txBody>
      </p:sp>
      <p:pic>
        <p:nvPicPr>
          <p:cNvPr id="12" name="Picture 2" descr="Vue.js - Wikipedia">
            <a:extLst>
              <a:ext uri="{FF2B5EF4-FFF2-40B4-BE49-F238E27FC236}">
                <a16:creationId xmlns:a16="http://schemas.microsoft.com/office/drawing/2014/main" id="{CE088F96-D9AB-B591-726E-804945A99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379" y="304280"/>
            <a:ext cx="1182252" cy="102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371" y="271000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58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4230A3-DCFB-6784-93C5-728872671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EF4D-58F1-68B6-4B57-3BDAA4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キホン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1C55BE-C550-F450-5FF0-5BD966A5833E}"/>
              </a:ext>
            </a:extLst>
          </p:cNvPr>
          <p:cNvSpPr/>
          <p:nvPr/>
        </p:nvSpPr>
        <p:spPr>
          <a:xfrm>
            <a:off x="433749" y="825680"/>
            <a:ext cx="404451" cy="404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E94EB64-E1E0-2874-DB2A-16543E86211A}"/>
              </a:ext>
            </a:extLst>
          </p:cNvPr>
          <p:cNvSpPr txBox="1">
            <a:spLocks/>
          </p:cNvSpPr>
          <p:nvPr/>
        </p:nvSpPr>
        <p:spPr>
          <a:xfrm>
            <a:off x="5576454" y="2895528"/>
            <a:ext cx="1039091" cy="1066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👉</a:t>
            </a:r>
          </a:p>
        </p:txBody>
      </p:sp>
      <p:pic>
        <p:nvPicPr>
          <p:cNvPr id="12" name="Picture 2" descr="Vue.js - Wikipedia">
            <a:extLst>
              <a:ext uri="{FF2B5EF4-FFF2-40B4-BE49-F238E27FC236}">
                <a16:creationId xmlns:a16="http://schemas.microsoft.com/office/drawing/2014/main" id="{CE088F96-D9AB-B591-726E-804945A99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379" y="304280"/>
            <a:ext cx="1182252" cy="102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act - Wikipedia">
            <a:extLst>
              <a:ext uri="{FF2B5EF4-FFF2-40B4-BE49-F238E27FC236}">
                <a16:creationId xmlns:a16="http://schemas.microsoft.com/office/drawing/2014/main" id="{2D376E7B-FD46-BD91-962D-06D65BDB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371" y="271000"/>
            <a:ext cx="1258958" cy="10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11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43</Words>
  <Application>Microsoft Office PowerPoint</Application>
  <PresentationFormat>ワイド画面</PresentationFormat>
  <Paragraphs>27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UD デジタル 教科書体 NP-R</vt:lpstr>
      <vt:lpstr>Arial</vt:lpstr>
      <vt:lpstr>Arial Rounded MT Bold</vt:lpstr>
      <vt:lpstr>Calibri</vt:lpstr>
      <vt:lpstr>Calibri Light</vt:lpstr>
      <vt:lpstr>Office テーマ</vt:lpstr>
      <vt:lpstr>👉</vt:lpstr>
      <vt:lpstr>“use client”</vt:lpstr>
      <vt:lpstr>キホン</vt:lpstr>
      <vt:lpstr>変数</vt:lpstr>
      <vt:lpstr>変数</vt:lpstr>
      <vt:lpstr>変数</vt:lpstr>
      <vt:lpstr>画像</vt:lpstr>
      <vt:lpstr>components</vt:lpstr>
      <vt:lpstr>キホン</vt:lpstr>
      <vt:lpstr>キホン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Kento Watanabe</dc:creator>
  <cp:lastModifiedBy>Kento Watanabe</cp:lastModifiedBy>
  <cp:revision>3</cp:revision>
  <dcterms:created xsi:type="dcterms:W3CDTF">2024-08-25T17:14:07Z</dcterms:created>
  <dcterms:modified xsi:type="dcterms:W3CDTF">2024-08-25T17:58:51Z</dcterms:modified>
</cp:coreProperties>
</file>