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ede49a3d0_2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ede49a3d0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ede49a3d0_2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ede49a3d0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ede49a3d0_2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ede49a3d0_2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ede49a3d0_2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ede49a3d0_2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Fifteen Puzzle Game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522575" y="3422600"/>
            <a:ext cx="3470700" cy="11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By: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Kariuki Gitau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Nabeeha Ashfaq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Ariful Hoq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332875" y="1567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project we created a Fifteen Game puzzle using Javascript, HTML and CSS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332875" y="1312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808175"/>
            <a:ext cx="7038900" cy="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game there are: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4 columns and 4 rows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15 tiles with 1 extra empty tile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The goal of the puzzle is to place the tiles in order by making sliding moves that use the empty space.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User have to slide the tiles until it looks like the picture given.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052550" y="15677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