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Lato"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84" y="3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ede49a3d0_2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ede49a3d0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ede49a3d0_2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ede49a3d0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ede49a3d0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ede49a3d0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Fifteen Puzzle Game</a:t>
            </a:r>
            <a:endParaRPr/>
          </a:p>
        </p:txBody>
      </p:sp>
      <p:sp>
        <p:nvSpPr>
          <p:cNvPr id="135" name="Google Shape;135;p13"/>
          <p:cNvSpPr txBox="1">
            <a:spLocks noGrp="1"/>
          </p:cNvSpPr>
          <p:nvPr>
            <p:ph type="subTitle" idx="1"/>
          </p:nvPr>
        </p:nvSpPr>
        <p:spPr>
          <a:xfrm>
            <a:off x="5522575" y="3422600"/>
            <a:ext cx="3470700" cy="11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a:t>
            </a:r>
            <a:endParaRPr/>
          </a:p>
          <a:p>
            <a:pPr marL="0" lvl="0" indent="0" algn="l" rtl="0">
              <a:spcBef>
                <a:spcPts val="0"/>
              </a:spcBef>
              <a:spcAft>
                <a:spcPts val="0"/>
              </a:spcAft>
              <a:buNone/>
            </a:pPr>
            <a:endParaRPr/>
          </a:p>
          <a:p>
            <a:pPr marL="0" lvl="0" indent="0" algn="l" rtl="0">
              <a:spcBef>
                <a:spcPts val="0"/>
              </a:spcBef>
              <a:spcAft>
                <a:spcPts val="0"/>
              </a:spcAft>
              <a:buNone/>
            </a:pPr>
            <a:r>
              <a:rPr lang="en"/>
              <a:t>Kariuki Gitau </a:t>
            </a:r>
            <a:endParaRPr/>
          </a:p>
          <a:p>
            <a:pPr marL="0" lvl="0" indent="0" algn="l" rtl="0">
              <a:spcBef>
                <a:spcPts val="0"/>
              </a:spcBef>
              <a:spcAft>
                <a:spcPts val="0"/>
              </a:spcAft>
              <a:buNone/>
            </a:pPr>
            <a:r>
              <a:rPr lang="en"/>
              <a:t>Nabeeha Ashfaq </a:t>
            </a:r>
            <a:endParaRPr/>
          </a:p>
          <a:p>
            <a:pPr marL="0" lvl="0" indent="0" algn="l" rtl="0">
              <a:spcBef>
                <a:spcPts val="0"/>
              </a:spcBef>
              <a:spcAft>
                <a:spcPts val="0"/>
              </a:spcAft>
              <a:buNone/>
            </a:pPr>
            <a:r>
              <a:rPr lang="en"/>
              <a:t>Ariful Hoq</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332875" y="15675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project we created a Fifteen Game puzzle using Javascript, HTML and CSS</a:t>
            </a:r>
            <a:endParaRPr/>
          </a:p>
        </p:txBody>
      </p:sp>
      <p:sp>
        <p:nvSpPr>
          <p:cNvPr id="141" name="Google Shape;141;p14"/>
          <p:cNvSpPr txBox="1">
            <a:spLocks noGrp="1"/>
          </p:cNvSpPr>
          <p:nvPr>
            <p:ph type="body" idx="1"/>
          </p:nvPr>
        </p:nvSpPr>
        <p:spPr>
          <a:xfrm>
            <a:off x="1332875" y="1312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808175"/>
            <a:ext cx="7038900" cy="7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game there are:</a:t>
            </a:r>
            <a:endParaRPr/>
          </a:p>
          <a:p>
            <a:pPr marL="0" lvl="0" indent="0" algn="l" rtl="0">
              <a:spcBef>
                <a:spcPts val="0"/>
              </a:spcBef>
              <a:spcAft>
                <a:spcPts val="0"/>
              </a:spcAft>
              <a:buNone/>
            </a:pPr>
            <a:endParaRPr/>
          </a:p>
          <a:p>
            <a:pPr marL="457200" lvl="0" indent="-381000" algn="l" rtl="0">
              <a:spcBef>
                <a:spcPts val="0"/>
              </a:spcBef>
              <a:spcAft>
                <a:spcPts val="0"/>
              </a:spcAft>
              <a:buSzPts val="2400"/>
              <a:buChar char="-"/>
            </a:pPr>
            <a:r>
              <a:rPr lang="en"/>
              <a:t>4 columns and 4 rows </a:t>
            </a:r>
            <a:endParaRPr/>
          </a:p>
          <a:p>
            <a:pPr marL="457200" lvl="0" indent="-381000" algn="l" rtl="0">
              <a:spcBef>
                <a:spcPts val="0"/>
              </a:spcBef>
              <a:spcAft>
                <a:spcPts val="0"/>
              </a:spcAft>
              <a:buSzPts val="2400"/>
              <a:buChar char="-"/>
            </a:pPr>
            <a:r>
              <a:rPr lang="en"/>
              <a:t>15 tiles with 1 extra empty tile</a:t>
            </a:r>
            <a:endParaRPr/>
          </a:p>
          <a:p>
            <a:pPr marL="457200" lvl="0" indent="-381000" algn="l" rtl="0">
              <a:spcBef>
                <a:spcPts val="0"/>
              </a:spcBef>
              <a:spcAft>
                <a:spcPts val="0"/>
              </a:spcAft>
              <a:buSzPts val="2400"/>
              <a:buChar char="-"/>
            </a:pPr>
            <a:r>
              <a:rPr lang="en"/>
              <a:t>The goal of the puzzle is to place the tiles in order by making sliding moves that use the empty space. </a:t>
            </a:r>
            <a:endParaRPr/>
          </a:p>
          <a:p>
            <a:pPr marL="457200" lvl="0" indent="-381000" algn="l" rtl="0">
              <a:spcBef>
                <a:spcPts val="0"/>
              </a:spcBef>
              <a:spcAft>
                <a:spcPts val="0"/>
              </a:spcAft>
              <a:buSzPts val="2400"/>
              <a:buChar char="-"/>
            </a:pPr>
            <a:r>
              <a:rPr lang="en"/>
              <a:t>User have to slide the tiles until it looks like the picture given.</a:t>
            </a:r>
            <a:endParaRPr/>
          </a:p>
          <a:p>
            <a:pPr marL="0" lvl="0" indent="0" algn="l" rtl="0">
              <a:spcBef>
                <a:spcPts val="0"/>
              </a:spcBef>
              <a:spcAft>
                <a:spcPts val="0"/>
              </a:spcAft>
              <a:buNone/>
            </a:pPr>
            <a:endParaRPr/>
          </a:p>
        </p:txBody>
      </p:sp>
      <p:sp>
        <p:nvSpPr>
          <p:cNvPr id="147" name="Google Shape;147;p15"/>
          <p:cNvSpPr txBox="1">
            <a:spLocks noGrp="1"/>
          </p:cNvSpPr>
          <p:nvPr>
            <p:ph type="body" idx="1"/>
          </p:nvPr>
        </p:nvSpPr>
        <p:spPr>
          <a:xfrm>
            <a:off x="1052550" y="15677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have a HTML and </a:t>
            </a:r>
            <a:r>
              <a:rPr lang="en-US" dirty="0" err="1"/>
              <a:t>javascript</a:t>
            </a:r>
            <a:r>
              <a:rPr lang="en-US" dirty="0"/>
              <a:t> file. The </a:t>
            </a:r>
            <a:r>
              <a:rPr lang="en-US" dirty="0" err="1"/>
              <a:t>javascript</a:t>
            </a:r>
            <a:r>
              <a:rPr lang="en-US" dirty="0"/>
              <a:t> file contains the functions that allow the puzzle to function. There are eight functions, that start the game, create a new game, determine if the game is done, move the tiles, and check if the tiles can be moved</a:t>
            </a:r>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The HTML page links the </a:t>
            </a:r>
            <a:r>
              <a:rPr lang="en-US" dirty="0" err="1"/>
              <a:t>javascript</a:t>
            </a:r>
            <a:r>
              <a:rPr lang="en-US" dirty="0"/>
              <a:t> file and has buttons that allows the user to input the rows and columns that they prefer. </a:t>
            </a: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0B1E-BA3C-4E54-810B-FCE4C59E0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29319C-C069-467C-80AB-97309E4FCC4D}"/>
              </a:ext>
            </a:extLst>
          </p:cNvPr>
          <p:cNvSpPr>
            <a:spLocks noGrp="1"/>
          </p:cNvSpPr>
          <p:nvPr>
            <p:ph type="body" idx="1"/>
          </p:nvPr>
        </p:nvSpPr>
        <p:spPr/>
        <p:txBody>
          <a:bodyPr/>
          <a:lstStyle/>
          <a:p>
            <a:r>
              <a:rPr lang="en-US" dirty="0"/>
              <a:t>The CSS: was </a:t>
            </a:r>
            <a:r>
              <a:rPr lang="en-US" dirty="0" err="1"/>
              <a:t>arifuls</a:t>
            </a:r>
            <a:r>
              <a:rPr lang="en-US" dirty="0"/>
              <a:t> so I guess he can add whatever he did </a:t>
            </a:r>
          </a:p>
        </p:txBody>
      </p:sp>
    </p:spTree>
    <p:extLst>
      <p:ext uri="{BB962C8B-B14F-4D97-AF65-F5344CB8AC3E}">
        <p14:creationId xmlns:p14="http://schemas.microsoft.com/office/powerpoint/2010/main" val="215084427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Words>
  <Application>Microsoft Office PowerPoint</Application>
  <PresentationFormat>On-screen Show (16:9)</PresentationFormat>
  <Paragraphs>17</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Montserrat</vt:lpstr>
      <vt:lpstr>Lato</vt:lpstr>
      <vt:lpstr>Focus</vt:lpstr>
      <vt:lpstr>Fifteen Puzzle Game</vt:lpstr>
      <vt:lpstr>In this project we created a Fifteen Game puzzle using Javascript, HTML and CSS</vt:lpstr>
      <vt:lpstr>In this game there are:  4 columns and 4 rows  15 tiles with 1 extra empty tile The goal of the puzzle is to place the tiles in order by making sliding moves that use the empty space.  User have to slide the tiles until it looks like the picture given.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Fifteen Puzzle Game</dc:title>
  <cp:lastModifiedBy>nab ash</cp:lastModifiedBy>
  <cp:revision>1</cp:revision>
  <dcterms:modified xsi:type="dcterms:W3CDTF">2020-12-03T01:07:38Z</dcterms:modified>
</cp:coreProperties>
</file>