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Arimo Bold" charset="1" panose="020B0704020202020204"/>
      <p:regular r:id="rId18"/>
    </p:embeddedFont>
    <p:embeddedFont>
      <p:font typeface="Prompt Bold Italics" charset="1" panose="00000800000000000000"/>
      <p:regular r:id="rId19"/>
    </p:embeddedFont>
    <p:embeddedFont>
      <p:font typeface="Prompt" charset="1" panose="00000500000000000000"/>
      <p:regular r:id="rId20"/>
    </p:embeddedFont>
    <p:embeddedFont>
      <p:font typeface="Prompt Bold" charset="1" panose="00000800000000000000"/>
      <p:regular r:id="rId21"/>
    </p:embeddedFont>
    <p:embeddedFont>
      <p:font typeface="Montserrat" charset="1" panose="00000500000000000000"/>
      <p:regular r:id="rId22"/>
    </p:embeddedFont>
    <p:embeddedFont>
      <p:font typeface="Montserrat Bold" charset="1" panose="00000800000000000000"/>
      <p:regular r:id="rId23"/>
    </p:embeddedFont>
    <p:embeddedFont>
      <p:font typeface="Prompt Italics" charset="1" panose="00000500000000000000"/>
      <p:regular r:id="rId24"/>
    </p:embeddedFont>
    <p:embeddedFont>
      <p:font typeface="Cooper Hewitt Bold" charset="1" panose="000000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5.png" Type="http://schemas.openxmlformats.org/officeDocument/2006/relationships/image"/><Relationship Id="rId3" Target="../media/image16.svg" Type="http://schemas.openxmlformats.org/officeDocument/2006/relationships/image"/><Relationship Id="rId4" Target="../media/image2.png" Type="http://schemas.openxmlformats.org/officeDocument/2006/relationships/image"/><Relationship Id="rId5" Target="../media/image3.svg" Type="http://schemas.openxmlformats.org/officeDocument/2006/relationships/image"/><Relationship Id="rId6" Target="../media/image17.jpeg" Type="http://schemas.openxmlformats.org/officeDocument/2006/relationships/image"/><Relationship Id="rId7" Target="../media/image18.jpe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9.png" Type="http://schemas.openxmlformats.org/officeDocument/2006/relationships/image"/><Relationship Id="rId3" Target="../media/image20.svg" Type="http://schemas.openxmlformats.org/officeDocument/2006/relationships/image"/><Relationship Id="rId4" Target="../media/image15.png" Type="http://schemas.openxmlformats.org/officeDocument/2006/relationships/image"/><Relationship Id="rId5" Target="../media/image1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Relationship Id="rId4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2.png" Type="http://schemas.openxmlformats.org/officeDocument/2006/relationships/image"/><Relationship Id="rId3" Target="../media/image13.svg" Type="http://schemas.openxmlformats.org/officeDocument/2006/relationships/image"/><Relationship Id="rId4" Target="../media/image14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png" Type="http://schemas.openxmlformats.org/officeDocument/2006/relationships/image"/><Relationship Id="rId3" Target="../media/image3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5806525" y="3209901"/>
            <a:ext cx="11452775" cy="5779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40"/>
              </a:lnSpc>
            </a:pPr>
          </a:p>
          <a:p>
            <a:pPr algn="ctr">
              <a:lnSpc>
                <a:spcPts val="4140"/>
              </a:lnSpc>
            </a:pPr>
          </a:p>
          <a:p>
            <a:pPr algn="ctr">
              <a:lnSpc>
                <a:spcPts val="4140"/>
              </a:lnSpc>
            </a:pPr>
            <a:r>
              <a:rPr lang="en-US" b="true" sz="3185" spc="-4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STUDENT NAME:DHARSAN.S</a:t>
            </a:r>
          </a:p>
          <a:p>
            <a:pPr algn="ctr">
              <a:lnSpc>
                <a:spcPts val="4140"/>
              </a:lnSpc>
            </a:pPr>
          </a:p>
          <a:p>
            <a:pPr algn="ctr">
              <a:lnSpc>
                <a:spcPts val="4140"/>
              </a:lnSpc>
            </a:pPr>
            <a:r>
              <a:rPr lang="en-US" b="true" sz="3185" spc="-4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REGISTER NO AND NMID:2422K1932/asbru062422k1932</a:t>
            </a:r>
          </a:p>
          <a:p>
            <a:pPr algn="ctr">
              <a:lnSpc>
                <a:spcPts val="4140"/>
              </a:lnSpc>
            </a:pPr>
          </a:p>
          <a:p>
            <a:pPr algn="ctr">
              <a:lnSpc>
                <a:spcPts val="4140"/>
              </a:lnSpc>
            </a:pPr>
            <a:r>
              <a:rPr lang="en-US" b="true" sz="3185" spc="-4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DEPARTMENT:B SC COMPUTER SCIENCE </a:t>
            </a:r>
          </a:p>
          <a:p>
            <a:pPr algn="ctr">
              <a:lnSpc>
                <a:spcPts val="4140"/>
              </a:lnSpc>
            </a:pPr>
          </a:p>
          <a:p>
            <a:pPr algn="ctr">
              <a:lnSpc>
                <a:spcPts val="4140"/>
              </a:lnSpc>
            </a:pPr>
            <a:r>
              <a:rPr lang="en-US" b="true" sz="3185" spc="-4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COLLEGE: CHIKKANNA GOVERNMENT ARTS AND SCIENCE</a:t>
            </a:r>
          </a:p>
          <a:p>
            <a:pPr algn="ctr">
              <a:lnSpc>
                <a:spcPts val="4140"/>
              </a:lnSpc>
            </a:pPr>
            <a:r>
              <a:rPr lang="en-US" b="true" sz="3185" spc="-4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</a:t>
            </a:r>
          </a:p>
          <a:p>
            <a:pPr algn="ctr">
              <a:lnSpc>
                <a:spcPts val="4140"/>
              </a:lnSpc>
            </a:pPr>
            <a:r>
              <a:rPr lang="en-US" b="true" sz="3185" spc="-47">
                <a:solidFill>
                  <a:srgbClr val="000000"/>
                </a:solidFill>
                <a:latin typeface="Arimo Bold"/>
                <a:ea typeface="Arimo Bold"/>
                <a:cs typeface="Arimo Bold"/>
                <a:sym typeface="Arimo Bold"/>
              </a:rPr>
              <a:t> UNIVERSITY: BHARATHIYAR UNIVERSITY </a:t>
            </a:r>
          </a:p>
        </p:txBody>
      </p:sp>
      <p:sp>
        <p:nvSpPr>
          <p:cNvPr name="Freeform 3" id="3"/>
          <p:cNvSpPr/>
          <p:nvPr/>
        </p:nvSpPr>
        <p:spPr>
          <a:xfrm flipH="false" flipV="false" rot="0">
            <a:off x="0" y="3007650"/>
            <a:ext cx="4849867" cy="7279350"/>
          </a:xfrm>
          <a:custGeom>
            <a:avLst/>
            <a:gdLst/>
            <a:ahLst/>
            <a:cxnLst/>
            <a:rect r="r" b="b" t="t" l="l"/>
            <a:pathLst>
              <a:path h="7279350" w="4849867">
                <a:moveTo>
                  <a:pt x="0" y="0"/>
                </a:moveTo>
                <a:lnTo>
                  <a:pt x="4849867" y="0"/>
                </a:lnTo>
                <a:lnTo>
                  <a:pt x="4849867" y="7279350"/>
                </a:lnTo>
                <a:lnTo>
                  <a:pt x="0" y="727935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-1495184" y="157436"/>
            <a:ext cx="21278369" cy="37551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095"/>
              </a:lnSpc>
            </a:pPr>
            <a:r>
              <a:rPr lang="en-US" b="true" sz="10782" i="true" u="sng">
                <a:solidFill>
                  <a:srgbClr val="5CE1E6"/>
                </a:solidFill>
                <a:latin typeface="Prompt Bold Italics"/>
                <a:ea typeface="Prompt Bold Italics"/>
                <a:cs typeface="Prompt Bold Italics"/>
                <a:sym typeface="Prompt Bold Italics"/>
              </a:rPr>
              <a:t>DIGITAL PORTFOLIO </a:t>
            </a:r>
          </a:p>
          <a:p>
            <a:pPr algn="ctr">
              <a:lnSpc>
                <a:spcPts val="15095"/>
              </a:lnSpc>
            </a:pP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C3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0" y="-1060512"/>
            <a:ext cx="9724753" cy="11564431"/>
            <a:chOff x="0" y="0"/>
            <a:chExt cx="12966338" cy="1541924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8676985" y="0"/>
              <a:ext cx="4289353" cy="15419242"/>
            </a:xfrm>
            <a:custGeom>
              <a:avLst/>
              <a:gdLst/>
              <a:ahLst/>
              <a:cxnLst/>
              <a:rect r="r" b="b" t="t" l="l"/>
              <a:pathLst>
                <a:path h="15419242" w="4289353">
                  <a:moveTo>
                    <a:pt x="0" y="0"/>
                  </a:moveTo>
                  <a:lnTo>
                    <a:pt x="4289353" y="0"/>
                  </a:lnTo>
                  <a:lnTo>
                    <a:pt x="4289353" y="15419242"/>
                  </a:lnTo>
                  <a:lnTo>
                    <a:pt x="0" y="15419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330967" y="0"/>
              <a:ext cx="4289353" cy="15419242"/>
            </a:xfrm>
            <a:custGeom>
              <a:avLst/>
              <a:gdLst/>
              <a:ahLst/>
              <a:cxnLst/>
              <a:rect r="r" b="b" t="t" l="l"/>
              <a:pathLst>
                <a:path h="15419242" w="4289353">
                  <a:moveTo>
                    <a:pt x="0" y="0"/>
                  </a:moveTo>
                  <a:lnTo>
                    <a:pt x="4289353" y="0"/>
                  </a:lnTo>
                  <a:lnTo>
                    <a:pt x="4289353" y="15419242"/>
                  </a:lnTo>
                  <a:lnTo>
                    <a:pt x="0" y="15419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289353" cy="15419242"/>
            </a:xfrm>
            <a:custGeom>
              <a:avLst/>
              <a:gdLst/>
              <a:ahLst/>
              <a:cxnLst/>
              <a:rect r="r" b="b" t="t" l="l"/>
              <a:pathLst>
                <a:path h="15419242" w="4289353">
                  <a:moveTo>
                    <a:pt x="0" y="0"/>
                  </a:moveTo>
                  <a:lnTo>
                    <a:pt x="4289353" y="0"/>
                  </a:lnTo>
                  <a:lnTo>
                    <a:pt x="4289353" y="15419242"/>
                  </a:lnTo>
                  <a:lnTo>
                    <a:pt x="0" y="1541924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10800000">
            <a:off x="11629080" y="-921907"/>
            <a:ext cx="5203818" cy="6102558"/>
          </a:xfrm>
          <a:custGeom>
            <a:avLst/>
            <a:gdLst/>
            <a:ahLst/>
            <a:cxnLst/>
            <a:rect r="r" b="b" t="t" l="l"/>
            <a:pathLst>
              <a:path h="6102558" w="5203818">
                <a:moveTo>
                  <a:pt x="0" y="0"/>
                </a:moveTo>
                <a:lnTo>
                  <a:pt x="5203818" y="0"/>
                </a:lnTo>
                <a:lnTo>
                  <a:pt x="5203818" y="6102559"/>
                </a:lnTo>
                <a:lnTo>
                  <a:pt x="0" y="61025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-10800000">
            <a:off x="14905145" y="820430"/>
            <a:ext cx="3638868" cy="4267329"/>
          </a:xfrm>
          <a:custGeom>
            <a:avLst/>
            <a:gdLst/>
            <a:ahLst/>
            <a:cxnLst/>
            <a:rect r="r" b="b" t="t" l="l"/>
            <a:pathLst>
              <a:path h="4267329" w="3638868">
                <a:moveTo>
                  <a:pt x="0" y="0"/>
                </a:moveTo>
                <a:lnTo>
                  <a:pt x="3638868" y="0"/>
                </a:lnTo>
                <a:lnTo>
                  <a:pt x="3638868" y="4267329"/>
                </a:lnTo>
                <a:lnTo>
                  <a:pt x="0" y="426732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3562940" y="2383810"/>
            <a:ext cx="3736888" cy="7497528"/>
          </a:xfrm>
          <a:custGeom>
            <a:avLst/>
            <a:gdLst/>
            <a:ahLst/>
            <a:cxnLst/>
            <a:rect r="r" b="b" t="t" l="l"/>
            <a:pathLst>
              <a:path h="7497528" w="3736888">
                <a:moveTo>
                  <a:pt x="0" y="0"/>
                </a:moveTo>
                <a:lnTo>
                  <a:pt x="3736888" y="0"/>
                </a:lnTo>
                <a:lnTo>
                  <a:pt x="3736888" y="7497528"/>
                </a:lnTo>
                <a:lnTo>
                  <a:pt x="0" y="749752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757" t="0" r="-282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0331198" y="2901342"/>
            <a:ext cx="3967503" cy="6356958"/>
          </a:xfrm>
          <a:custGeom>
            <a:avLst/>
            <a:gdLst/>
            <a:ahLst/>
            <a:cxnLst/>
            <a:rect r="r" b="b" t="t" l="l"/>
            <a:pathLst>
              <a:path h="6356958" w="3967503">
                <a:moveTo>
                  <a:pt x="0" y="0"/>
                </a:moveTo>
                <a:lnTo>
                  <a:pt x="3967503" y="0"/>
                </a:lnTo>
                <a:lnTo>
                  <a:pt x="396750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1052" r="0" b="-1052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618365" y="159703"/>
            <a:ext cx="16313219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C3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72659" y="4352104"/>
            <a:ext cx="1180181" cy="1168496"/>
          </a:xfrm>
          <a:custGeom>
            <a:avLst/>
            <a:gdLst/>
            <a:ahLst/>
            <a:cxnLst/>
            <a:rect r="r" b="b" t="t" l="l"/>
            <a:pathLst>
              <a:path h="1168496" w="1180181">
                <a:moveTo>
                  <a:pt x="0" y="0"/>
                </a:moveTo>
                <a:lnTo>
                  <a:pt x="1180181" y="0"/>
                </a:lnTo>
                <a:lnTo>
                  <a:pt x="1180181" y="1168496"/>
                </a:lnTo>
                <a:lnTo>
                  <a:pt x="0" y="116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555624" y="4352104"/>
            <a:ext cx="1180181" cy="1168496"/>
          </a:xfrm>
          <a:custGeom>
            <a:avLst/>
            <a:gdLst/>
            <a:ahLst/>
            <a:cxnLst/>
            <a:rect r="r" b="b" t="t" l="l"/>
            <a:pathLst>
              <a:path h="1168496" w="1180181">
                <a:moveTo>
                  <a:pt x="0" y="0"/>
                </a:moveTo>
                <a:lnTo>
                  <a:pt x="1180181" y="0"/>
                </a:lnTo>
                <a:lnTo>
                  <a:pt x="1180181" y="1168496"/>
                </a:lnTo>
                <a:lnTo>
                  <a:pt x="0" y="116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935160" y="4352104"/>
            <a:ext cx="1180181" cy="1168496"/>
          </a:xfrm>
          <a:custGeom>
            <a:avLst/>
            <a:gdLst/>
            <a:ahLst/>
            <a:cxnLst/>
            <a:rect r="r" b="b" t="t" l="l"/>
            <a:pathLst>
              <a:path h="1168496" w="1180181">
                <a:moveTo>
                  <a:pt x="0" y="0"/>
                </a:moveTo>
                <a:lnTo>
                  <a:pt x="1180181" y="0"/>
                </a:lnTo>
                <a:lnTo>
                  <a:pt x="1180181" y="1168496"/>
                </a:lnTo>
                <a:lnTo>
                  <a:pt x="0" y="116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5" id="5"/>
          <p:cNvSpPr/>
          <p:nvPr/>
        </p:nvSpPr>
        <p:spPr>
          <a:xfrm flipH="false" flipV="false" rot="0">
            <a:off x="17655467" y="-150382"/>
            <a:ext cx="2945323" cy="10587763"/>
          </a:xfrm>
          <a:custGeom>
            <a:avLst/>
            <a:gdLst/>
            <a:ahLst/>
            <a:cxnLst/>
            <a:rect r="r" b="b" t="t" l="l"/>
            <a:pathLst>
              <a:path h="10587763" w="2945323">
                <a:moveTo>
                  <a:pt x="0" y="0"/>
                </a:moveTo>
                <a:lnTo>
                  <a:pt x="2945323" y="0"/>
                </a:lnTo>
                <a:lnTo>
                  <a:pt x="2945323" y="10587764"/>
                </a:lnTo>
                <a:lnTo>
                  <a:pt x="0" y="10587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-2308395" y="-150382"/>
            <a:ext cx="2945323" cy="10587763"/>
          </a:xfrm>
          <a:custGeom>
            <a:avLst/>
            <a:gdLst/>
            <a:ahLst/>
            <a:cxnLst/>
            <a:rect r="r" b="b" t="t" l="l"/>
            <a:pathLst>
              <a:path h="10587763" w="2945323">
                <a:moveTo>
                  <a:pt x="0" y="0"/>
                </a:moveTo>
                <a:lnTo>
                  <a:pt x="2945323" y="0"/>
                </a:lnTo>
                <a:lnTo>
                  <a:pt x="2945323" y="10587764"/>
                </a:lnTo>
                <a:lnTo>
                  <a:pt x="0" y="10587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59703"/>
            <a:ext cx="10857835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CONCLUSION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636928" y="2756326"/>
            <a:ext cx="8632739" cy="6849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773"/>
              </a:lnSpc>
            </a:pPr>
            <a:r>
              <a:rPr lang="en-US" sz="4838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APRFITNESS IS A PERSONALIZED FITNESS PLATFORM</a:t>
            </a:r>
          </a:p>
          <a:p>
            <a:pPr algn="ctr">
              <a:lnSpc>
                <a:spcPts val="6773"/>
              </a:lnSpc>
            </a:pPr>
            <a:r>
              <a:rPr lang="en-US" sz="4838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DESIGNED TO PROVIDE PROPER GUIDANCE, DISCIPLINE,</a:t>
            </a:r>
          </a:p>
          <a:p>
            <a:pPr algn="ctr">
              <a:lnSpc>
                <a:spcPts val="6773"/>
              </a:lnSpc>
            </a:pPr>
            <a:r>
              <a:rPr lang="en-US" sz="4838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AND STRUCTURED PLANS FOR TRANSFORMATION.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-110021">
            <a:off x="12391931" y="611048"/>
            <a:ext cx="843658" cy="835305"/>
          </a:xfrm>
          <a:custGeom>
            <a:avLst/>
            <a:gdLst/>
            <a:ahLst/>
            <a:cxnLst/>
            <a:rect r="r" b="b" t="t" l="l"/>
            <a:pathLst>
              <a:path h="835305" w="843658">
                <a:moveTo>
                  <a:pt x="0" y="0"/>
                </a:moveTo>
                <a:lnTo>
                  <a:pt x="843658" y="0"/>
                </a:lnTo>
                <a:lnTo>
                  <a:pt x="843658" y="835304"/>
                </a:lnTo>
                <a:lnTo>
                  <a:pt x="0" y="83530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0130271" y="8437613"/>
            <a:ext cx="1180181" cy="1168496"/>
          </a:xfrm>
          <a:custGeom>
            <a:avLst/>
            <a:gdLst/>
            <a:ahLst/>
            <a:cxnLst/>
            <a:rect r="r" b="b" t="t" l="l"/>
            <a:pathLst>
              <a:path h="1168496" w="1180181">
                <a:moveTo>
                  <a:pt x="0" y="0"/>
                </a:moveTo>
                <a:lnTo>
                  <a:pt x="1180181" y="0"/>
                </a:lnTo>
                <a:lnTo>
                  <a:pt x="1180181" y="1168496"/>
                </a:lnTo>
                <a:lnTo>
                  <a:pt x="0" y="116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1" id="11"/>
          <p:cNvSpPr/>
          <p:nvPr/>
        </p:nvSpPr>
        <p:spPr>
          <a:xfrm flipH="false" flipV="false" rot="0">
            <a:off x="1028700" y="6703728"/>
            <a:ext cx="990435" cy="980629"/>
          </a:xfrm>
          <a:custGeom>
            <a:avLst/>
            <a:gdLst/>
            <a:ahLst/>
            <a:cxnLst/>
            <a:rect r="r" b="b" t="t" l="l"/>
            <a:pathLst>
              <a:path h="980629" w="990435">
                <a:moveTo>
                  <a:pt x="0" y="0"/>
                </a:moveTo>
                <a:lnTo>
                  <a:pt x="990435" y="0"/>
                </a:lnTo>
                <a:lnTo>
                  <a:pt x="990435" y="980628"/>
                </a:lnTo>
                <a:lnTo>
                  <a:pt x="0" y="9806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C3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3172659" y="4352104"/>
            <a:ext cx="1180181" cy="1168496"/>
          </a:xfrm>
          <a:custGeom>
            <a:avLst/>
            <a:gdLst/>
            <a:ahLst/>
            <a:cxnLst/>
            <a:rect r="r" b="b" t="t" l="l"/>
            <a:pathLst>
              <a:path h="1168496" w="1180181">
                <a:moveTo>
                  <a:pt x="0" y="0"/>
                </a:moveTo>
                <a:lnTo>
                  <a:pt x="1180181" y="0"/>
                </a:lnTo>
                <a:lnTo>
                  <a:pt x="1180181" y="1168496"/>
                </a:lnTo>
                <a:lnTo>
                  <a:pt x="0" y="116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8555624" y="4352104"/>
            <a:ext cx="1180181" cy="1168496"/>
          </a:xfrm>
          <a:custGeom>
            <a:avLst/>
            <a:gdLst/>
            <a:ahLst/>
            <a:cxnLst/>
            <a:rect r="r" b="b" t="t" l="l"/>
            <a:pathLst>
              <a:path h="1168496" w="1180181">
                <a:moveTo>
                  <a:pt x="0" y="0"/>
                </a:moveTo>
                <a:lnTo>
                  <a:pt x="1180181" y="0"/>
                </a:lnTo>
                <a:lnTo>
                  <a:pt x="1180181" y="1168496"/>
                </a:lnTo>
                <a:lnTo>
                  <a:pt x="0" y="116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4" id="4"/>
          <p:cNvSpPr/>
          <p:nvPr/>
        </p:nvSpPr>
        <p:spPr>
          <a:xfrm flipH="false" flipV="false" rot="0">
            <a:off x="13935160" y="4352104"/>
            <a:ext cx="1180181" cy="1168496"/>
          </a:xfrm>
          <a:custGeom>
            <a:avLst/>
            <a:gdLst/>
            <a:ahLst/>
            <a:cxnLst/>
            <a:rect r="r" b="b" t="t" l="l"/>
            <a:pathLst>
              <a:path h="1168496" w="1180181">
                <a:moveTo>
                  <a:pt x="0" y="0"/>
                </a:moveTo>
                <a:lnTo>
                  <a:pt x="1180181" y="0"/>
                </a:lnTo>
                <a:lnTo>
                  <a:pt x="1180181" y="1168496"/>
                </a:lnTo>
                <a:lnTo>
                  <a:pt x="0" y="116849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5" id="5"/>
          <p:cNvSpPr txBox="true"/>
          <p:nvPr/>
        </p:nvSpPr>
        <p:spPr>
          <a:xfrm rot="0">
            <a:off x="1415364" y="1624234"/>
            <a:ext cx="15457273" cy="15430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9900"/>
              </a:lnSpc>
            </a:pPr>
            <a:r>
              <a:rPr lang="en-US" b="true" sz="9000" u="sng">
                <a:solidFill>
                  <a:srgbClr val="000000"/>
                </a:solidFill>
                <a:latin typeface="Cooper Hewitt Bold"/>
                <a:ea typeface="Cooper Hewitt Bold"/>
                <a:cs typeface="Cooper Hewitt Bold"/>
                <a:sym typeface="Cooper Hewitt Bold"/>
              </a:rPr>
              <a:t>Thank You!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415364" y="7229475"/>
            <a:ext cx="19429521" cy="202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381"/>
              </a:lnSpc>
            </a:pPr>
            <a:r>
              <a:rPr lang="en-US" b="true" sz="4484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CREATED</a:t>
            </a:r>
          </a:p>
          <a:p>
            <a:pPr algn="ctr">
              <a:lnSpc>
                <a:spcPts val="5381"/>
              </a:lnSpc>
            </a:pPr>
            <a:r>
              <a:rPr lang="en-US" b="true" sz="4484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                   BY</a:t>
            </a:r>
          </a:p>
          <a:p>
            <a:pPr algn="ctr" marL="0" indent="0" lvl="0">
              <a:lnSpc>
                <a:spcPts val="5381"/>
              </a:lnSpc>
              <a:spcBef>
                <a:spcPct val="0"/>
              </a:spcBef>
            </a:pPr>
            <a:r>
              <a:rPr lang="en-US" b="true" sz="4484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                                           DHARSAN.S 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655467" y="-150382"/>
            <a:ext cx="2945323" cy="10587763"/>
          </a:xfrm>
          <a:custGeom>
            <a:avLst/>
            <a:gdLst/>
            <a:ahLst/>
            <a:cxnLst/>
            <a:rect r="r" b="b" t="t" l="l"/>
            <a:pathLst>
              <a:path h="10587763" w="2945323">
                <a:moveTo>
                  <a:pt x="0" y="0"/>
                </a:moveTo>
                <a:lnTo>
                  <a:pt x="2945323" y="0"/>
                </a:lnTo>
                <a:lnTo>
                  <a:pt x="2945323" y="10587764"/>
                </a:lnTo>
                <a:lnTo>
                  <a:pt x="0" y="10587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-2308395" y="-150382"/>
            <a:ext cx="2945323" cy="10587763"/>
          </a:xfrm>
          <a:custGeom>
            <a:avLst/>
            <a:gdLst/>
            <a:ahLst/>
            <a:cxnLst/>
            <a:rect r="r" b="b" t="t" l="l"/>
            <a:pathLst>
              <a:path h="10587763" w="2945323">
                <a:moveTo>
                  <a:pt x="0" y="0"/>
                </a:moveTo>
                <a:lnTo>
                  <a:pt x="2945323" y="0"/>
                </a:lnTo>
                <a:lnTo>
                  <a:pt x="2945323" y="10587764"/>
                </a:lnTo>
                <a:lnTo>
                  <a:pt x="0" y="1058776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C3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537612" y="4732830"/>
            <a:ext cx="5203818" cy="6102558"/>
          </a:xfrm>
          <a:custGeom>
            <a:avLst/>
            <a:gdLst/>
            <a:ahLst/>
            <a:cxnLst/>
            <a:rect r="r" b="b" t="t" l="l"/>
            <a:pathLst>
              <a:path h="6102558" w="5203818">
                <a:moveTo>
                  <a:pt x="5203818" y="0"/>
                </a:moveTo>
                <a:lnTo>
                  <a:pt x="0" y="0"/>
                </a:lnTo>
                <a:lnTo>
                  <a:pt x="0" y="6102559"/>
                </a:lnTo>
                <a:lnTo>
                  <a:pt x="5203818" y="6102559"/>
                </a:lnTo>
                <a:lnTo>
                  <a:pt x="5203818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13535143" y="0"/>
            <a:ext cx="4752857" cy="5573713"/>
          </a:xfrm>
          <a:custGeom>
            <a:avLst/>
            <a:gdLst/>
            <a:ahLst/>
            <a:cxnLst/>
            <a:rect r="r" b="b" t="t" l="l"/>
            <a:pathLst>
              <a:path h="5573713" w="4752857">
                <a:moveTo>
                  <a:pt x="4752857" y="0"/>
                </a:moveTo>
                <a:lnTo>
                  <a:pt x="0" y="0"/>
                </a:lnTo>
                <a:lnTo>
                  <a:pt x="0" y="5573713"/>
                </a:lnTo>
                <a:lnTo>
                  <a:pt x="4752857" y="5573713"/>
                </a:lnTo>
                <a:lnTo>
                  <a:pt x="475285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890329" y="3733325"/>
            <a:ext cx="5397671" cy="8101570"/>
          </a:xfrm>
          <a:custGeom>
            <a:avLst/>
            <a:gdLst/>
            <a:ahLst/>
            <a:cxnLst/>
            <a:rect r="r" b="b" t="t" l="l"/>
            <a:pathLst>
              <a:path h="8101570" w="5397671">
                <a:moveTo>
                  <a:pt x="0" y="0"/>
                </a:moveTo>
                <a:lnTo>
                  <a:pt x="5397671" y="0"/>
                </a:lnTo>
                <a:lnTo>
                  <a:pt x="5397671" y="8101569"/>
                </a:lnTo>
                <a:lnTo>
                  <a:pt x="0" y="810156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1254953" y="771098"/>
            <a:ext cx="8298000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PROJECT</a:t>
            </a:r>
            <a:r>
              <a:rPr lang="en-US" sz="9200" u="sng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 TITLE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-2727236" y="4344099"/>
            <a:ext cx="16262379" cy="40885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900"/>
              </a:lnSpc>
            </a:pPr>
            <a:r>
              <a:rPr lang="en-US" b="true" sz="7786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APR FITNESS </a:t>
            </a:r>
          </a:p>
          <a:p>
            <a:pPr algn="ctr">
              <a:lnSpc>
                <a:spcPts val="10900"/>
              </a:lnSpc>
            </a:pPr>
            <a:r>
              <a:rPr lang="en-US" b="true" sz="7786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              </a:t>
            </a:r>
            <a:r>
              <a:rPr lang="en-US" b="true" sz="7786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PORTFOLIO?</a:t>
            </a:r>
          </a:p>
          <a:p>
            <a:pPr algn="ctr">
              <a:lnSpc>
                <a:spcPts val="109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6A6A6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4146961"/>
            <a:ext cx="4235323" cy="6356958"/>
          </a:xfrm>
          <a:custGeom>
            <a:avLst/>
            <a:gdLst/>
            <a:ahLst/>
            <a:cxnLst/>
            <a:rect r="r" b="b" t="t" l="l"/>
            <a:pathLst>
              <a:path h="6356958" w="4235323">
                <a:moveTo>
                  <a:pt x="0" y="0"/>
                </a:moveTo>
                <a:lnTo>
                  <a:pt x="4235323" y="0"/>
                </a:lnTo>
                <a:lnTo>
                  <a:pt x="4235323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4371947" y="169228"/>
            <a:ext cx="15288747" cy="15570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AGENDA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6063751" y="2745072"/>
            <a:ext cx="11905139" cy="70833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968137" indent="-484068" lvl="1">
              <a:lnSpc>
                <a:spcPts val="6277"/>
              </a:lnSpc>
              <a:buAutoNum type="arabicPeriod" startAt="1"/>
            </a:pPr>
            <a:r>
              <a:rPr lang="en-US" b="true" sz="4484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Problem Statemen</a:t>
            </a:r>
          </a:p>
          <a:p>
            <a:pPr algn="ctr" marL="968137" indent="-484068" lvl="1">
              <a:lnSpc>
                <a:spcPts val="6277"/>
              </a:lnSpc>
              <a:buAutoNum type="arabicPeriod" startAt="1"/>
            </a:pPr>
            <a:r>
              <a:rPr lang="en-US" b="true" sz="4484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     Project Overview</a:t>
            </a:r>
          </a:p>
          <a:p>
            <a:pPr algn="ctr" marL="968137" indent="-484068" lvl="1">
              <a:lnSpc>
                <a:spcPts val="6277"/>
              </a:lnSpc>
              <a:buAutoNum type="arabicPeriod" startAt="1"/>
            </a:pPr>
            <a:r>
              <a:rPr lang="en-US" b="true" sz="4484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End Users</a:t>
            </a:r>
          </a:p>
          <a:p>
            <a:pPr algn="ctr" marL="968137" indent="-484068" lvl="1">
              <a:lnSpc>
                <a:spcPts val="6277"/>
              </a:lnSpc>
              <a:buAutoNum type="arabicPeriod" startAt="1"/>
            </a:pPr>
            <a:r>
              <a:rPr lang="en-US" b="true" sz="4484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Tools and Technologies</a:t>
            </a:r>
          </a:p>
          <a:p>
            <a:pPr algn="ctr" marL="968137" indent="-484068" lvl="1">
              <a:lnSpc>
                <a:spcPts val="6277"/>
              </a:lnSpc>
              <a:buAutoNum type="arabicPeriod" startAt="1"/>
            </a:pPr>
            <a:r>
              <a:rPr lang="en-US" b="true" sz="4484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Portfolio design and Layout</a:t>
            </a:r>
          </a:p>
          <a:p>
            <a:pPr algn="ctr" marL="968137" indent="-484068" lvl="1">
              <a:lnSpc>
                <a:spcPts val="6277"/>
              </a:lnSpc>
              <a:buAutoNum type="arabicPeriod" startAt="1"/>
            </a:pPr>
            <a:r>
              <a:rPr lang="en-US" b="true" sz="4484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Features and Functionality</a:t>
            </a:r>
          </a:p>
          <a:p>
            <a:pPr algn="ctr" marL="968137" indent="-484068" lvl="1">
              <a:lnSpc>
                <a:spcPts val="6277"/>
              </a:lnSpc>
              <a:buAutoNum type="arabicPeriod" startAt="1"/>
            </a:pPr>
            <a:r>
              <a:rPr lang="en-US" b="true" sz="4484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Results and Screenshots</a:t>
            </a:r>
          </a:p>
          <a:p>
            <a:pPr algn="ctr" marL="968137" indent="-484068" lvl="1">
              <a:lnSpc>
                <a:spcPts val="6277"/>
              </a:lnSpc>
              <a:buAutoNum type="arabicPeriod" startAt="1"/>
            </a:pPr>
            <a:r>
              <a:rPr lang="en-US" b="true" sz="4484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Conclusion</a:t>
            </a:r>
          </a:p>
          <a:p>
            <a:pPr algn="ctr" marL="968137" indent="-484068" lvl="1">
              <a:lnSpc>
                <a:spcPts val="6277"/>
              </a:lnSpc>
              <a:buAutoNum type="arabicPeriod" startAt="1"/>
            </a:pPr>
            <a:r>
              <a:rPr lang="en-US" b="true" sz="4484">
                <a:solidFill>
                  <a:srgbClr val="FFFFFF"/>
                </a:solidFill>
                <a:latin typeface="Prompt Bold"/>
                <a:ea typeface="Prompt Bold"/>
                <a:cs typeface="Prompt Bold"/>
                <a:sym typeface="Prompt Bold"/>
              </a:rPr>
              <a:t>Github Link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C3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-5400000">
            <a:off x="-3509824" y="-1549886"/>
            <a:ext cx="10769337" cy="12904434"/>
            <a:chOff x="0" y="0"/>
            <a:chExt cx="14359116" cy="1720591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9572744" y="0"/>
              <a:ext cx="4786372" cy="17205912"/>
            </a:xfrm>
            <a:custGeom>
              <a:avLst/>
              <a:gdLst/>
              <a:ahLst/>
              <a:cxnLst/>
              <a:rect r="r" b="b" t="t" l="l"/>
              <a:pathLst>
                <a:path h="17205912" w="4786372">
                  <a:moveTo>
                    <a:pt x="0" y="0"/>
                  </a:moveTo>
                  <a:lnTo>
                    <a:pt x="4786372" y="0"/>
                  </a:lnTo>
                  <a:lnTo>
                    <a:pt x="4786372" y="17205912"/>
                  </a:lnTo>
                  <a:lnTo>
                    <a:pt x="0" y="172059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4" id="4"/>
            <p:cNvSpPr/>
            <p:nvPr/>
          </p:nvSpPr>
          <p:spPr>
            <a:xfrm flipH="false" flipV="false" rot="0">
              <a:off x="4786372" y="0"/>
              <a:ext cx="4786372" cy="17205912"/>
            </a:xfrm>
            <a:custGeom>
              <a:avLst/>
              <a:gdLst/>
              <a:ahLst/>
              <a:cxnLst/>
              <a:rect r="r" b="b" t="t" l="l"/>
              <a:pathLst>
                <a:path h="17205912" w="4786372">
                  <a:moveTo>
                    <a:pt x="0" y="0"/>
                  </a:moveTo>
                  <a:lnTo>
                    <a:pt x="4786372" y="0"/>
                  </a:lnTo>
                  <a:lnTo>
                    <a:pt x="4786372" y="17205912"/>
                  </a:lnTo>
                  <a:lnTo>
                    <a:pt x="0" y="172059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4786372" cy="17205912"/>
            </a:xfrm>
            <a:custGeom>
              <a:avLst/>
              <a:gdLst/>
              <a:ahLst/>
              <a:cxnLst/>
              <a:rect r="r" b="b" t="t" l="l"/>
              <a:pathLst>
                <a:path h="17205912" w="4786372">
                  <a:moveTo>
                    <a:pt x="0" y="0"/>
                  </a:moveTo>
                  <a:lnTo>
                    <a:pt x="4786372" y="0"/>
                  </a:lnTo>
                  <a:lnTo>
                    <a:pt x="4786372" y="17205912"/>
                  </a:lnTo>
                  <a:lnTo>
                    <a:pt x="0" y="17205912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 l="0" t="0" r="0" b="0"/>
              </a:stretch>
            </a:blipFill>
          </p:spPr>
        </p:sp>
      </p:grpSp>
      <p:sp>
        <p:nvSpPr>
          <p:cNvPr name="Freeform 6" id="6"/>
          <p:cNvSpPr/>
          <p:nvPr/>
        </p:nvSpPr>
        <p:spPr>
          <a:xfrm flipH="false" flipV="false" rot="-1328336">
            <a:off x="13559408" y="4461406"/>
            <a:ext cx="4235323" cy="6356958"/>
          </a:xfrm>
          <a:custGeom>
            <a:avLst/>
            <a:gdLst/>
            <a:ahLst/>
            <a:cxnLst/>
            <a:rect r="r" b="b" t="t" l="l"/>
            <a:pathLst>
              <a:path h="6356958" w="4235323">
                <a:moveTo>
                  <a:pt x="0" y="0"/>
                </a:moveTo>
                <a:lnTo>
                  <a:pt x="4235324" y="0"/>
                </a:lnTo>
                <a:lnTo>
                  <a:pt x="4235324" y="6356958"/>
                </a:lnTo>
                <a:lnTo>
                  <a:pt x="0" y="6356958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333652" y="468467"/>
            <a:ext cx="12184063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PROBLEM</a:t>
            </a:r>
            <a:r>
              <a:rPr lang="en-US" sz="9200" u="sng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 STATEMENT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33652" y="3228548"/>
            <a:ext cx="10064011" cy="65704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429"/>
              </a:lnSpc>
            </a:pPr>
            <a:r>
              <a:rPr lang="en-US" sz="5306" b="true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Many individuals struggle to stay consistent with</a:t>
            </a:r>
          </a:p>
          <a:p>
            <a:pPr algn="ctr">
              <a:lnSpc>
                <a:spcPts val="7429"/>
              </a:lnSpc>
            </a:pPr>
            <a:r>
              <a:rPr lang="en-US" sz="5306" b="true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their fitness journey due to lack of proper</a:t>
            </a:r>
          </a:p>
          <a:p>
            <a:pPr algn="ctr">
              <a:lnSpc>
                <a:spcPts val="7429"/>
              </a:lnSpc>
            </a:pPr>
            <a:r>
              <a:rPr lang="en-US" sz="5306" b="true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guidance, structured workout plans, and</a:t>
            </a:r>
          </a:p>
          <a:p>
            <a:pPr algn="ctr">
              <a:lnSpc>
                <a:spcPts val="7429"/>
              </a:lnSpc>
            </a:pPr>
            <a:r>
              <a:rPr lang="en-US" sz="5306" b="true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personalized diet charts.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A8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90334" y="6359156"/>
            <a:ext cx="18868667" cy="4242251"/>
          </a:xfrm>
          <a:custGeom>
            <a:avLst/>
            <a:gdLst/>
            <a:ahLst/>
            <a:cxnLst/>
            <a:rect r="r" b="b" t="t" l="l"/>
            <a:pathLst>
              <a:path h="4242251" w="18868667">
                <a:moveTo>
                  <a:pt x="0" y="0"/>
                </a:moveTo>
                <a:lnTo>
                  <a:pt x="18868668" y="0"/>
                </a:lnTo>
                <a:lnTo>
                  <a:pt x="18868668" y="4242251"/>
                </a:lnTo>
                <a:lnTo>
                  <a:pt x="0" y="424225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065072" y="2447708"/>
            <a:ext cx="5222928" cy="7839292"/>
          </a:xfrm>
          <a:custGeom>
            <a:avLst/>
            <a:gdLst/>
            <a:ahLst/>
            <a:cxnLst/>
            <a:rect r="r" b="b" t="t" l="l"/>
            <a:pathLst>
              <a:path h="7839292" w="5222928">
                <a:moveTo>
                  <a:pt x="0" y="0"/>
                </a:moveTo>
                <a:lnTo>
                  <a:pt x="5222928" y="0"/>
                </a:lnTo>
                <a:lnTo>
                  <a:pt x="5222928" y="7839292"/>
                </a:lnTo>
                <a:lnTo>
                  <a:pt x="0" y="7839292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651985" y="159703"/>
            <a:ext cx="11403564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PROJECT</a:t>
            </a:r>
            <a:r>
              <a:rPr lang="en-US" sz="9200" u="sng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 OVERVIEW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651985" y="2686368"/>
            <a:ext cx="8872710" cy="57939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569"/>
              </a:lnSpc>
            </a:pPr>
            <a:r>
              <a:rPr lang="en-US" b="true" sz="469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APRFITNESS PROVIDES PERSONALIZED WORKOUT</a:t>
            </a:r>
          </a:p>
          <a:p>
            <a:pPr algn="ctr">
              <a:lnSpc>
                <a:spcPts val="6569"/>
              </a:lnSpc>
            </a:pPr>
            <a:r>
              <a:rPr lang="en-US" b="true" sz="469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SCHEDULES, DIET PLANS, AND TRACKING TOOLS TO HELP</a:t>
            </a:r>
          </a:p>
          <a:p>
            <a:pPr algn="ctr">
              <a:lnSpc>
                <a:spcPts val="6569"/>
              </a:lnSpc>
            </a:pPr>
            <a:r>
              <a:rPr lang="en-US" b="true" sz="4692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INDIVIDUALS ACHIEVE REAL TRANSFORMATION.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C3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-10800000">
            <a:off x="-217167" y="2510139"/>
            <a:ext cx="6552817" cy="7684540"/>
          </a:xfrm>
          <a:custGeom>
            <a:avLst/>
            <a:gdLst/>
            <a:ahLst/>
            <a:cxnLst/>
            <a:rect r="r" b="b" t="t" l="l"/>
            <a:pathLst>
              <a:path h="7684540" w="6552817">
                <a:moveTo>
                  <a:pt x="6552817" y="0"/>
                </a:moveTo>
                <a:lnTo>
                  <a:pt x="0" y="0"/>
                </a:lnTo>
                <a:lnTo>
                  <a:pt x="0" y="7684540"/>
                </a:lnTo>
                <a:lnTo>
                  <a:pt x="6552817" y="7684540"/>
                </a:lnTo>
                <a:lnTo>
                  <a:pt x="655281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-10800000">
            <a:off x="10861924" y="1726247"/>
            <a:ext cx="7426076" cy="8708618"/>
          </a:xfrm>
          <a:custGeom>
            <a:avLst/>
            <a:gdLst/>
            <a:ahLst/>
            <a:cxnLst/>
            <a:rect r="r" b="b" t="t" l="l"/>
            <a:pathLst>
              <a:path h="8708618" w="7426076">
                <a:moveTo>
                  <a:pt x="7426076" y="0"/>
                </a:moveTo>
                <a:lnTo>
                  <a:pt x="0" y="0"/>
                </a:lnTo>
                <a:lnTo>
                  <a:pt x="0" y="8708618"/>
                </a:lnTo>
                <a:lnTo>
                  <a:pt x="7426076" y="8708618"/>
                </a:lnTo>
                <a:lnTo>
                  <a:pt x="7426076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47043" y="159703"/>
            <a:ext cx="15505872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WHO ARE THE END USERS?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059241" y="3351269"/>
            <a:ext cx="9689237" cy="59070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1039495" indent="-519748" lvl="1">
              <a:lnSpc>
                <a:spcPts val="6740"/>
              </a:lnSpc>
              <a:buFont typeface="Arial"/>
              <a:buChar char="•"/>
            </a:pPr>
            <a:r>
              <a:rPr lang="en-US" sz="4814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FITNESS ENTHUSIASTS?</a:t>
            </a:r>
          </a:p>
          <a:p>
            <a:pPr algn="ctr" marL="1039495" indent="-519748" lvl="1">
              <a:lnSpc>
                <a:spcPts val="6740"/>
              </a:lnSpc>
              <a:buFont typeface="Arial"/>
              <a:buChar char="•"/>
            </a:pPr>
            <a:r>
              <a:rPr lang="en-US" sz="4814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BEGINNERS IN FITNESS?</a:t>
            </a:r>
          </a:p>
          <a:p>
            <a:pPr algn="ctr" marL="1039495" indent="-519748" lvl="1">
              <a:lnSpc>
                <a:spcPts val="6740"/>
              </a:lnSpc>
              <a:buFont typeface="Arial"/>
              <a:buChar char="•"/>
            </a:pPr>
            <a:r>
              <a:rPr lang="en-US" sz="4814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ATHLETES AND BODYBUILDERS?</a:t>
            </a:r>
          </a:p>
          <a:p>
            <a:pPr algn="ctr" marL="1039495" indent="-519748" lvl="1">
              <a:lnSpc>
                <a:spcPts val="6740"/>
              </a:lnSpc>
              <a:buFont typeface="Arial"/>
              <a:buChar char="•"/>
            </a:pPr>
            <a:r>
              <a:rPr lang="en-US" sz="4814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PEOPLE AIMING FOR WEIGHT GAIN, FAT LOSS, OR</a:t>
            </a:r>
          </a:p>
          <a:p>
            <a:pPr algn="ctr" marL="1039495" indent="-519748" lvl="1">
              <a:lnSpc>
                <a:spcPts val="6740"/>
              </a:lnSpc>
              <a:buFont typeface="Arial"/>
              <a:buChar char="•"/>
            </a:pPr>
            <a:r>
              <a:rPr lang="en-US" sz="4814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STRENGTH BUILDING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A8A8A8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2308395" y="-150382"/>
            <a:ext cx="2945323" cy="10587763"/>
          </a:xfrm>
          <a:custGeom>
            <a:avLst/>
            <a:gdLst/>
            <a:ahLst/>
            <a:cxnLst/>
            <a:rect r="r" b="b" t="t" l="l"/>
            <a:pathLst>
              <a:path h="10587763" w="2945323">
                <a:moveTo>
                  <a:pt x="0" y="0"/>
                </a:moveTo>
                <a:lnTo>
                  <a:pt x="2945323" y="0"/>
                </a:lnTo>
                <a:lnTo>
                  <a:pt x="2945323" y="10587764"/>
                </a:lnTo>
                <a:lnTo>
                  <a:pt x="0" y="105877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3732844" y="1482026"/>
            <a:ext cx="6687667" cy="10037774"/>
          </a:xfrm>
          <a:custGeom>
            <a:avLst/>
            <a:gdLst/>
            <a:ahLst/>
            <a:cxnLst/>
            <a:rect r="r" b="b" t="t" l="l"/>
            <a:pathLst>
              <a:path h="10037774" w="6687667">
                <a:moveTo>
                  <a:pt x="0" y="0"/>
                </a:moveTo>
                <a:lnTo>
                  <a:pt x="6687667" y="0"/>
                </a:lnTo>
                <a:lnTo>
                  <a:pt x="6687667" y="10037774"/>
                </a:lnTo>
                <a:lnTo>
                  <a:pt x="0" y="1003777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797127" y="159703"/>
            <a:ext cx="14421541" cy="15665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u="sng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TOOLS AND TECHNIQUES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840914" y="3960170"/>
            <a:ext cx="4891930" cy="33123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20"/>
              </a:lnSpc>
            </a:pPr>
            <a:r>
              <a:rPr lang="en-US" sz="3157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(FOR PORTFOLIO DESIGN)?</a:t>
            </a:r>
          </a:p>
          <a:p>
            <a:pPr algn="ctr">
              <a:lnSpc>
                <a:spcPts val="4420"/>
              </a:lnSpc>
            </a:pPr>
            <a:r>
              <a:rPr lang="en-US" sz="3157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FITNESS KNOWLEDGE &amp;TRAINING METHODS?</a:t>
            </a:r>
          </a:p>
          <a:p>
            <a:pPr algn="ctr">
              <a:lnSpc>
                <a:spcPts val="4420"/>
              </a:lnSpc>
            </a:pPr>
            <a:r>
              <a:rPr lang="en-US" sz="3157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ONLINE PLATFORMS FOR CLIENT INTERACTION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636928" y="1987550"/>
            <a:ext cx="7284056" cy="82994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TOOLS:THE TOOLS I HAVE USED IN THIS DIGITAL PORTFOLIO IS</a:t>
            </a:r>
          </a:p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HTML5, CSS, JAVASCRIPT, FIRE FOX AND CODEPEN FOR CODE</a:t>
            </a:r>
          </a:p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EDITOR.</a:t>
            </a:r>
          </a:p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TECHNIQUES:I USED SEMANTIC TAGS LIKE &lt;NAV&gt;</a:t>
            </a:r>
          </a:p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 ,</a:t>
            </a:r>
          </a:p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 </a:t>
            </a:r>
            <a:r>
              <a:rPr lang="en-US" b="true" sz="2499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&lt;HEAD&gt;</a:t>
            </a:r>
          </a:p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,</a:t>
            </a:r>
          </a:p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&lt;FOOTER&gt; FOR BETTER READABILITY. I USED EXTERNAL CSS FOR</a:t>
            </a:r>
          </a:p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ADDING STYLES TO MY PORTFOLIO. I USED JAVASCRIPT TO GIVE</a:t>
            </a:r>
          </a:p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A POPUP MESSAGE AFTER SUBMITTING A MESSAGE IN MY</a:t>
            </a:r>
          </a:p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CONTACT WHICH WAS IN FORM AND VALIDATION. I ALSO USED</a:t>
            </a:r>
          </a:p>
          <a:p>
            <a:pPr algn="ctr">
              <a:lnSpc>
                <a:spcPts val="3499"/>
              </a:lnSpc>
            </a:pPr>
            <a:r>
              <a:rPr lang="en-US" b="true" sz="2499">
                <a:solidFill>
                  <a:srgbClr val="000000"/>
                </a:solidFill>
                <a:latin typeface="Prompt Bold"/>
                <a:ea typeface="Prompt Bold"/>
                <a:cs typeface="Prompt Bold"/>
                <a:sym typeface="Prompt Bold"/>
              </a:rPr>
              <a:t>JAVASCRIPT FOR SMOOTH NAVIGATION.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C3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-225023" y="432929"/>
            <a:ext cx="18513023" cy="10772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874"/>
              </a:lnSpc>
            </a:pPr>
            <a:r>
              <a:rPr lang="en-US" sz="6338" u="sng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POTFOLIO DESIGN </a:t>
            </a:r>
            <a:r>
              <a:rPr lang="en-US" sz="6338" u="sng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AND LAYOUT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4500377" y="2274260"/>
            <a:ext cx="9287247" cy="69840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984"/>
              </a:lnSpc>
            </a:pPr>
            <a:r>
              <a:rPr lang="en-US" sz="4989" i="true">
                <a:solidFill>
                  <a:srgbClr val="000000"/>
                </a:solidFill>
                <a:latin typeface="Prompt Italics"/>
                <a:ea typeface="Prompt Italics"/>
                <a:cs typeface="Prompt Italics"/>
                <a:sym typeface="Prompt Italics"/>
              </a:rPr>
              <a:t>THE WEBSITE IS DESIGNED WITH A MODERN LAYOUT,</a:t>
            </a:r>
          </a:p>
          <a:p>
            <a:pPr algn="ctr">
              <a:lnSpc>
                <a:spcPts val="6984"/>
              </a:lnSpc>
            </a:pPr>
            <a:r>
              <a:rPr lang="en-US" sz="4989" i="true">
                <a:solidFill>
                  <a:srgbClr val="000000"/>
                </a:solidFill>
                <a:latin typeface="Prompt Italics"/>
                <a:ea typeface="Prompt Italics"/>
                <a:cs typeface="Prompt Italics"/>
                <a:sym typeface="Prompt Italics"/>
              </a:rPr>
              <a:t>GRADIENT BACKGROUNDS, NAVIGATION BAR, INTERACTIVE</a:t>
            </a:r>
          </a:p>
          <a:p>
            <a:pPr algn="ctr">
              <a:lnSpc>
                <a:spcPts val="6984"/>
              </a:lnSpc>
            </a:pPr>
            <a:r>
              <a:rPr lang="en-US" sz="4989" i="true">
                <a:solidFill>
                  <a:srgbClr val="000000"/>
                </a:solidFill>
                <a:latin typeface="Prompt Italics"/>
                <a:ea typeface="Prompt Italics"/>
                <a:cs typeface="Prompt Italics"/>
                <a:sym typeface="Prompt Italics"/>
              </a:rPr>
              <a:t>SECTIONS LIKE ABOUT, PLANS, PROJECTS, AND CONTACT.</a:t>
            </a:r>
          </a:p>
        </p:txBody>
      </p:sp>
      <p:sp>
        <p:nvSpPr>
          <p:cNvPr name="Freeform 4" id="4"/>
          <p:cNvSpPr/>
          <p:nvPr/>
        </p:nvSpPr>
        <p:spPr>
          <a:xfrm flipH="false" flipV="false" rot="-10800000">
            <a:off x="12417839" y="2731693"/>
            <a:ext cx="7386286" cy="8661956"/>
          </a:xfrm>
          <a:custGeom>
            <a:avLst/>
            <a:gdLst/>
            <a:ahLst/>
            <a:cxnLst/>
            <a:rect r="r" b="b" t="t" l="l"/>
            <a:pathLst>
              <a:path h="8661956" w="7386286">
                <a:moveTo>
                  <a:pt x="0" y="0"/>
                </a:moveTo>
                <a:lnTo>
                  <a:pt x="7386286" y="0"/>
                </a:lnTo>
                <a:lnTo>
                  <a:pt x="7386286" y="8661956"/>
                </a:lnTo>
                <a:lnTo>
                  <a:pt x="0" y="86619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-1720965" y="1028700"/>
            <a:ext cx="6702917" cy="7860564"/>
          </a:xfrm>
          <a:custGeom>
            <a:avLst/>
            <a:gdLst/>
            <a:ahLst/>
            <a:cxnLst/>
            <a:rect r="r" b="b" t="t" l="l"/>
            <a:pathLst>
              <a:path h="7860564" w="6702917">
                <a:moveTo>
                  <a:pt x="0" y="0"/>
                </a:moveTo>
                <a:lnTo>
                  <a:pt x="6702918" y="0"/>
                </a:lnTo>
                <a:lnTo>
                  <a:pt x="6702918" y="7860564"/>
                </a:lnTo>
                <a:lnTo>
                  <a:pt x="0" y="7860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  <p:transition spd="fast">
    <p:push dir="l"/>
  </p:transition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3C3C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431816" y="1239759"/>
            <a:ext cx="6837628" cy="8018541"/>
          </a:xfrm>
          <a:custGeom>
            <a:avLst/>
            <a:gdLst/>
            <a:ahLst/>
            <a:cxnLst/>
            <a:rect r="r" b="b" t="t" l="l"/>
            <a:pathLst>
              <a:path h="8018541" w="6837628">
                <a:moveTo>
                  <a:pt x="0" y="0"/>
                </a:moveTo>
                <a:lnTo>
                  <a:pt x="6837628" y="0"/>
                </a:lnTo>
                <a:lnTo>
                  <a:pt x="6837628" y="8018541"/>
                </a:lnTo>
                <a:lnTo>
                  <a:pt x="0" y="80185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2006695" y="2920864"/>
            <a:ext cx="6281305" cy="7366136"/>
          </a:xfrm>
          <a:custGeom>
            <a:avLst/>
            <a:gdLst/>
            <a:ahLst/>
            <a:cxnLst/>
            <a:rect r="r" b="b" t="t" l="l"/>
            <a:pathLst>
              <a:path h="7366136" w="6281305">
                <a:moveTo>
                  <a:pt x="0" y="0"/>
                </a:moveTo>
                <a:lnTo>
                  <a:pt x="6281305" y="0"/>
                </a:lnTo>
                <a:lnTo>
                  <a:pt x="6281305" y="7366136"/>
                </a:lnTo>
                <a:lnTo>
                  <a:pt x="0" y="736613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986998" y="334883"/>
            <a:ext cx="14314004" cy="12447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141"/>
              </a:lnSpc>
            </a:pPr>
            <a:r>
              <a:rPr lang="en-US" sz="7243" u="sng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FEATURES AND FUNCTIONALITY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4280112" y="2844664"/>
            <a:ext cx="8339349" cy="58381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896446" indent="-448223" lvl="1">
              <a:lnSpc>
                <a:spcPts val="5812"/>
              </a:lnSpc>
              <a:buFont typeface="Arial"/>
              <a:buChar char="•"/>
            </a:pPr>
            <a:r>
              <a:rPr lang="en-US" sz="4152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CUSTOMWORKOUT SCHEDULES?</a:t>
            </a:r>
          </a:p>
          <a:p>
            <a:pPr algn="ctr" marL="896446" indent="-448223" lvl="1">
              <a:lnSpc>
                <a:spcPts val="5812"/>
              </a:lnSpc>
              <a:buFont typeface="Arial"/>
              <a:buChar char="•"/>
            </a:pPr>
            <a:r>
              <a:rPr lang="en-US" sz="4152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PERSONALIZEDDIET PLANS?</a:t>
            </a:r>
          </a:p>
          <a:p>
            <a:pPr algn="ctr" marL="896446" indent="-448223" lvl="1">
              <a:lnSpc>
                <a:spcPts val="5812"/>
              </a:lnSpc>
              <a:buFont typeface="Arial"/>
              <a:buChar char="•"/>
            </a:pPr>
            <a:r>
              <a:rPr lang="en-US" sz="4152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REP COUNT &amp;TRACKING?</a:t>
            </a:r>
          </a:p>
          <a:p>
            <a:pPr algn="ctr" marL="896446" indent="-448223" lvl="1">
              <a:lnSpc>
                <a:spcPts val="5812"/>
              </a:lnSpc>
              <a:buFont typeface="Arial"/>
              <a:buChar char="•"/>
            </a:pPr>
            <a:r>
              <a:rPr lang="en-US" sz="4152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 SPECIAL PLANS FOR ATHLETES &amp;BODYBUILDERS?</a:t>
            </a:r>
          </a:p>
          <a:p>
            <a:pPr algn="ctr" marL="896446" indent="-448223" lvl="1">
              <a:lnSpc>
                <a:spcPts val="5812"/>
              </a:lnSpc>
              <a:buFont typeface="Arial"/>
              <a:buChar char="•"/>
            </a:pPr>
            <a:r>
              <a:rPr lang="en-US" sz="4152">
                <a:solidFill>
                  <a:srgbClr val="000000"/>
                </a:solidFill>
                <a:latin typeface="Prompt"/>
                <a:ea typeface="Prompt"/>
                <a:cs typeface="Prompt"/>
                <a:sym typeface="Prompt"/>
              </a:rPr>
              <a:t> CONTACT FORMFOR DIRECT COMMUNICATION?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description>Presentation - Welcome to Our Fitness Journey</dc:description>
  <dc:identifier>DAGxh-2R6Yk</dc:identifier>
  <dcterms:modified xsi:type="dcterms:W3CDTF">2011-08-01T06:04:30Z</dcterms:modified>
  <cp:revision>1</cp:revision>
  <dc:title>Presentation - Welcome to Our Fitness Journey</dc:title>
</cp:coreProperties>
</file>