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9" r:id="rId2"/>
    <p:sldId id="270" r:id="rId3"/>
    <p:sldId id="271" r:id="rId4"/>
    <p:sldId id="272" r:id="rId5"/>
    <p:sldId id="275" r:id="rId6"/>
    <p:sldId id="276" r:id="rId7"/>
    <p:sldId id="277" r:id="rId8"/>
    <p:sldId id="278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Data%20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dirty="0" smtClean="0"/>
              <a:t>Bullets and Numbering 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0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661296"/>
            <a:ext cx="5342857" cy="477142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71515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800" dirty="0"/>
              <a:t>Using Bulleted Lists, Numbered Lists </a:t>
            </a:r>
            <a:r>
              <a:rPr lang="en-ZA" sz="2800" dirty="0" smtClean="0"/>
              <a:t> </a:t>
            </a:r>
            <a:endParaRPr lang="en-ZA" sz="2800" dirty="0"/>
          </a:p>
        </p:txBody>
      </p:sp>
    </p:spTree>
    <p:extLst>
      <p:ext uri="{BB962C8B-B14F-4D97-AF65-F5344CB8AC3E}">
        <p14:creationId xmlns:p14="http://schemas.microsoft.com/office/powerpoint/2010/main" val="80409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90600" y="1066800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3600" dirty="0" smtClean="0"/>
              <a:t>Use </a:t>
            </a:r>
            <a:r>
              <a:rPr lang="en-ZA" sz="3600" dirty="0"/>
              <a:t>the Home command tab or AutoFormatting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850686" y="4114800"/>
            <a:ext cx="74238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3600" dirty="0"/>
              <a:t>• This is an example of a bulleted list </a:t>
            </a:r>
          </a:p>
        </p:txBody>
      </p:sp>
    </p:spTree>
    <p:extLst>
      <p:ext uri="{BB962C8B-B14F-4D97-AF65-F5344CB8AC3E}">
        <p14:creationId xmlns:p14="http://schemas.microsoft.com/office/powerpoint/2010/main" val="30869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05088" y="1371600"/>
            <a:ext cx="6829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• </a:t>
            </a:r>
            <a:r>
              <a:rPr lang="en-ZA" sz="3600" dirty="0"/>
              <a:t>The BULLETS button in the Paragraph group acts like a toggle switch. </a:t>
            </a:r>
          </a:p>
          <a:p>
            <a:r>
              <a:rPr lang="en-ZA" sz="3600" dirty="0"/>
              <a:t>Clicking once turns it on; clicking a second time turns it off </a:t>
            </a:r>
          </a:p>
        </p:txBody>
      </p:sp>
      <p:sp>
        <p:nvSpPr>
          <p:cNvPr id="4" name="Rectangle 3"/>
          <p:cNvSpPr/>
          <p:nvPr/>
        </p:nvSpPr>
        <p:spPr>
          <a:xfrm>
            <a:off x="3276600" y="4233922"/>
            <a:ext cx="5562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dirty="0"/>
              <a:t>• </a:t>
            </a:r>
            <a:r>
              <a:rPr lang="en-ZA" sz="3200" dirty="0"/>
              <a:t>To change the bullet style or the indents, use the dialog box option </a:t>
            </a:r>
          </a:p>
          <a:p>
            <a:r>
              <a:rPr lang="en-ZA" sz="3200" dirty="0"/>
              <a:t>Using the Home Command Tab </a:t>
            </a:r>
          </a:p>
        </p:txBody>
      </p:sp>
    </p:spTree>
    <p:extLst>
      <p:ext uri="{BB962C8B-B14F-4D97-AF65-F5344CB8AC3E}">
        <p14:creationId xmlns:p14="http://schemas.microsoft.com/office/powerpoint/2010/main" val="245251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477000" y="472440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dirty="0"/>
              <a:t>Computers </a:t>
            </a:r>
          </a:p>
          <a:p>
            <a:r>
              <a:rPr lang="en-ZA" dirty="0"/>
              <a:t>Part of your Life</a:t>
            </a:r>
          </a:p>
          <a:p>
            <a:r>
              <a:rPr lang="en-ZA" dirty="0"/>
              <a:t>p. 213 Act 1 </a:t>
            </a:r>
          </a:p>
          <a:p>
            <a:r>
              <a:rPr lang="en-ZA" dirty="0"/>
              <a:t>p 221 Act 6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557328"/>
            <a:ext cx="3886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How to create a bulleted list from existing text: Use the text below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	</a:t>
            </a:r>
            <a:r>
              <a:rPr lang="en-ZA" dirty="0" smtClean="0"/>
              <a:t>First select the text to be    </a:t>
            </a:r>
            <a:br>
              <a:rPr lang="en-ZA" dirty="0" smtClean="0"/>
            </a:br>
            <a:r>
              <a:rPr lang="en-ZA" dirty="0" smtClean="0"/>
              <a:t>              bulleted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 smtClean="0"/>
              <a:t>             Then go the Home Tab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	</a:t>
            </a:r>
            <a:r>
              <a:rPr lang="en-ZA" dirty="0" smtClean="0"/>
              <a:t>Select the Bullets Button in </a:t>
            </a:r>
            <a:br>
              <a:rPr lang="en-ZA" dirty="0" smtClean="0"/>
            </a:br>
            <a:r>
              <a:rPr lang="en-ZA" dirty="0" smtClean="0"/>
              <a:t>             the Paragraph Group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	</a:t>
            </a:r>
            <a:r>
              <a:rPr lang="en-ZA" dirty="0" smtClean="0"/>
              <a:t>Select the bullet style you </a:t>
            </a:r>
            <a:br>
              <a:rPr lang="en-ZA" dirty="0" smtClean="0"/>
            </a:br>
            <a:r>
              <a:rPr lang="en-ZA" dirty="0" smtClean="0"/>
              <a:t>             desire </a:t>
            </a:r>
            <a:br>
              <a:rPr lang="en-ZA" dirty="0" smtClean="0"/>
            </a:br>
            <a:r>
              <a:rPr lang="en-ZA" dirty="0" smtClean="0"/>
              <a:t>	 	</a:t>
            </a:r>
          </a:p>
          <a:p>
            <a:endParaRPr lang="en-ZA" dirty="0"/>
          </a:p>
          <a:p>
            <a:endParaRPr lang="en-ZA" dirty="0"/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4953000" y="2286000"/>
            <a:ext cx="2667000" cy="1600200"/>
          </a:xfrm>
          <a:prstGeom prst="bentConnector3">
            <a:avLst/>
          </a:prstGeom>
          <a:ln>
            <a:solidFill>
              <a:srgbClr val="002060"/>
            </a:solidFill>
            <a:headEnd type="triangle"/>
            <a:tailEnd type="triangle"/>
          </a:ln>
          <a:scene3d>
            <a:camera prst="isometricOffAxis2Righ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9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ZA" sz="3200" dirty="0" smtClean="0">
                <a:solidFill>
                  <a:schemeClr val="accent1">
                    <a:lumMod val="75000"/>
                  </a:schemeClr>
                </a:solidFill>
              </a:rPr>
              <a:t>Select the text </a:t>
            </a:r>
            <a:br>
              <a:rPr lang="en-ZA" sz="3200" dirty="0" smtClean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ZA" sz="3200" dirty="0" smtClean="0">
                <a:solidFill>
                  <a:schemeClr val="accent1">
                    <a:lumMod val="75000"/>
                  </a:schemeClr>
                </a:solidFill>
              </a:rPr>
              <a:t>Then switch by inserting a symbol of your choice </a:t>
            </a:r>
            <a:endParaRPr lang="en-ZA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ZA" sz="4000" dirty="0" smtClean="0"/>
              <a:t>Bullets can be customised for example with a symbol</a:t>
            </a:r>
          </a:p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6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44985"/>
            <a:ext cx="7772400" cy="1780108"/>
          </a:xfrm>
        </p:spPr>
        <p:txBody>
          <a:bodyPr>
            <a:normAutofit/>
          </a:bodyPr>
          <a:lstStyle/>
          <a:p>
            <a:r>
              <a:rPr lang="en-ZA" dirty="0" smtClean="0">
                <a:solidFill>
                  <a:schemeClr val="accent1">
                    <a:lumMod val="75000"/>
                  </a:schemeClr>
                </a:solidFill>
              </a:rPr>
              <a:t>Numbering </a:t>
            </a:r>
            <a:endParaRPr lang="en-ZA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ZA" sz="5400" dirty="0"/>
              <a:t>You can quickly add  numbers to text .</a:t>
            </a:r>
            <a:br>
              <a:rPr lang="en-ZA" sz="5400" dirty="0"/>
            </a:br>
            <a:r>
              <a:rPr lang="en-ZA" sz="5400" dirty="0"/>
              <a:t>number in the list.</a:t>
            </a:r>
            <a:br>
              <a:rPr lang="en-ZA" sz="5400" dirty="0"/>
            </a:br>
            <a:r>
              <a:rPr lang="en-ZA" sz="5400" dirty="0"/>
              <a:t/>
            </a:r>
            <a:br>
              <a:rPr lang="en-ZA" sz="5400" dirty="0"/>
            </a:br>
            <a:r>
              <a:rPr lang="en-ZA" sz="5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ZA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60716"/>
            <a:ext cx="2267909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563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286000" y="2690336"/>
            <a:ext cx="4572000" cy="236988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800" b="1" u="sng" dirty="0"/>
              <a:t>numbered </a:t>
            </a:r>
            <a:r>
              <a:rPr lang="en-ZA" sz="2800" b="1" u="sng" dirty="0" smtClean="0"/>
              <a:t>list:</a:t>
            </a:r>
            <a:r>
              <a:rPr lang="en-ZA" sz="2800" b="1" u="sng" dirty="0"/>
              <a:t/>
            </a:r>
            <a:br>
              <a:rPr lang="en-ZA" sz="2800" b="1" u="sng" dirty="0"/>
            </a:br>
            <a:r>
              <a:rPr lang="en-ZA" sz="2400" u="sng" dirty="0"/>
              <a:t>Type </a:t>
            </a:r>
            <a:r>
              <a:rPr lang="en-ZA" sz="2400" b="1" u="sng" dirty="0"/>
              <a:t>*</a:t>
            </a:r>
            <a:r>
              <a:rPr lang="en-ZA" sz="2400" u="sng" dirty="0"/>
              <a:t> (asterisk) to start a bulleted list or </a:t>
            </a:r>
            <a:r>
              <a:rPr lang="en-ZA" sz="2400" b="1" u="sng" dirty="0"/>
              <a:t>1.</a:t>
            </a:r>
            <a:r>
              <a:rPr lang="en-ZA" sz="2400" u="sng" dirty="0"/>
              <a:t> to start a numbered list, and then press SPACEBAR or the TAB key.</a:t>
            </a:r>
            <a:br>
              <a:rPr lang="en-ZA" sz="2400" u="sng" dirty="0"/>
            </a:br>
            <a:endParaRPr lang="en-ZA" sz="2400" u="sng" dirty="0"/>
          </a:p>
        </p:txBody>
      </p:sp>
      <p:sp>
        <p:nvSpPr>
          <p:cNvPr id="4" name="Rectangle 3"/>
          <p:cNvSpPr/>
          <p:nvPr/>
        </p:nvSpPr>
        <p:spPr>
          <a:xfrm>
            <a:off x="1371600" y="1295400"/>
            <a:ext cx="533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/>
              <a:t>Type any text that you want.</a:t>
            </a:r>
            <a:br>
              <a:rPr lang="en-ZA" sz="2400" dirty="0"/>
            </a:br>
            <a:r>
              <a:rPr lang="en-ZA" sz="2400" dirty="0"/>
              <a:t>Press ENTER to add the next list item.</a:t>
            </a:r>
            <a:br>
              <a:rPr lang="en-ZA" sz="2400" dirty="0"/>
            </a:br>
            <a:endParaRPr lang="en-ZA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32901"/>
            <a:ext cx="20574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 action="ppaction://hlinkfile"/>
              </a:rPr>
              <a:t>Learner’s worksheet in Data Files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3358</TotalTime>
  <Words>147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Candara</vt:lpstr>
      <vt:lpstr>Symbol</vt:lpstr>
      <vt:lpstr>Waveform</vt:lpstr>
      <vt:lpstr>Bullets and Numbering </vt:lpstr>
      <vt:lpstr>PowerPoint Presentation</vt:lpstr>
      <vt:lpstr>PowerPoint Presentation</vt:lpstr>
      <vt:lpstr>PowerPoint Presentation</vt:lpstr>
      <vt:lpstr>PowerPoint Presentation</vt:lpstr>
      <vt:lpstr>Select the text  Then switch by inserting a symbol of your choice </vt:lpstr>
      <vt:lpstr>Numbering </vt:lpstr>
      <vt:lpstr>PowerPoint Presentation</vt:lpstr>
      <vt:lpstr>Activity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42</cp:revision>
  <dcterms:created xsi:type="dcterms:W3CDTF">2006-08-16T00:00:00Z</dcterms:created>
  <dcterms:modified xsi:type="dcterms:W3CDTF">2014-04-02T16:26:17Z</dcterms:modified>
</cp:coreProperties>
</file>